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709" r:id="rId2"/>
  </p:sldMasterIdLst>
  <p:notesMasterIdLst>
    <p:notesMasterId r:id="rId23"/>
  </p:notesMasterIdLst>
  <p:handoutMasterIdLst>
    <p:handoutMasterId r:id="rId24"/>
  </p:handoutMasterIdLst>
  <p:sldIdLst>
    <p:sldId id="324" r:id="rId3"/>
    <p:sldId id="334" r:id="rId4"/>
    <p:sldId id="329" r:id="rId5"/>
    <p:sldId id="330" r:id="rId6"/>
    <p:sldId id="331" r:id="rId7"/>
    <p:sldId id="332" r:id="rId8"/>
    <p:sldId id="333" r:id="rId9"/>
    <p:sldId id="335" r:id="rId10"/>
    <p:sldId id="336" r:id="rId11"/>
    <p:sldId id="337" r:id="rId12"/>
    <p:sldId id="314" r:id="rId13"/>
    <p:sldId id="315" r:id="rId14"/>
    <p:sldId id="316" r:id="rId15"/>
    <p:sldId id="313" r:id="rId16"/>
    <p:sldId id="317" r:id="rId17"/>
    <p:sldId id="338" r:id="rId18"/>
    <p:sldId id="319" r:id="rId19"/>
    <p:sldId id="320" r:id="rId20"/>
    <p:sldId id="321" r:id="rId21"/>
    <p:sldId id="322" r:id="rId22"/>
  </p:sldIdLst>
  <p:sldSz cx="12192000" cy="6858000"/>
  <p:notesSz cx="9601200" cy="7315200"/>
  <p:embeddedFontLst>
    <p:embeddedFont>
      <p:font typeface="Segoe UI Black" panose="020B0A02040204020203" pitchFamily="34" charset="0"/>
      <p:bold r:id="rId25"/>
      <p:boldItalic r:id="rId26"/>
    </p:embeddedFont>
    <p:embeddedFont>
      <p:font typeface="Bookman Old Style" panose="02050604050505020204" pitchFamily="18" charset="0"/>
      <p:regular r:id="rId27"/>
      <p:bold r:id="rId28"/>
      <p:italic r:id="rId29"/>
      <p:boldItalic r:id="rId30"/>
    </p:embeddedFont>
    <p:embeddedFont>
      <p:font typeface="Calibri Light" panose="020F0302020204030204" pitchFamily="34" charset="0"/>
      <p:regular r:id="rId31"/>
      <p:italic r:id="rId32"/>
    </p:embeddedFont>
    <p:embeddedFont>
      <p:font typeface="Arial Black" panose="020B0A04020102020204" pitchFamily="34" charset="0"/>
      <p:bold r:id="rId33"/>
    </p:embeddedFont>
    <p:embeddedFont>
      <p:font typeface="Calibri" panose="020F0502020204030204" pitchFamily="34" charset="0"/>
      <p:regular r:id="rId34"/>
      <p:bold r:id="rId35"/>
      <p:italic r:id="rId36"/>
      <p:boldItalic r:id="rId37"/>
    </p:embeddedFont>
    <p:embeddedFont>
      <p:font typeface="Segoe UI Semibold" panose="020B0702040204020203" pitchFamily="34" charset="0"/>
      <p:bold r:id="rId38"/>
      <p:boldItalic r:id="rId39"/>
    </p:embeddedFont>
    <p:embeddedFont>
      <p:font typeface="Candara" panose="020E0502030303020204" pitchFamily="34" charset="0"/>
      <p:regular r:id="rId40"/>
      <p:bold r:id="rId41"/>
      <p:italic r:id="rId42"/>
      <p:boldItalic r:id="rId43"/>
    </p:embeddedFont>
    <p:embeddedFont>
      <p:font typeface="Book Antiqua" panose="02040602050305030304" pitchFamily="18" charset="0"/>
      <p:regular r:id="rId44"/>
      <p:bold r:id="rId45"/>
      <p:italic r:id="rId46"/>
      <p:boldItalic r:id="rId47"/>
    </p:embeddedFont>
    <p:embeddedFont>
      <p:font typeface="Cambria" panose="02040503050406030204" pitchFamily="18" charset="0"/>
      <p:regular r:id="rId48"/>
      <p:bold r:id="rId49"/>
      <p:italic r:id="rId50"/>
      <p:boldItalic r:id="rId51"/>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994D00"/>
    <a:srgbClr val="CC3300"/>
    <a:srgbClr val="FD470A"/>
    <a:srgbClr val="00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986" autoAdjust="0"/>
  </p:normalViewPr>
  <p:slideViewPr>
    <p:cSldViewPr>
      <p:cViewPr varScale="1">
        <p:scale>
          <a:sx n="55" d="100"/>
          <a:sy n="55" d="100"/>
        </p:scale>
        <p:origin x="61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ltLang="en-US"/>
              <a:t>If I Were Satan's Minister</a:t>
            </a:r>
          </a:p>
        </p:txBody>
      </p:sp>
      <p:sp>
        <p:nvSpPr>
          <p:cNvPr id="60419" name="Rectangle 3"/>
          <p:cNvSpPr>
            <a:spLocks noGrp="1" noChangeArrowheads="1"/>
          </p:cNvSpPr>
          <p:nvPr>
            <p:ph type="dt" sz="quarter"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r>
              <a:rPr lang="en-US" altLang="en-US"/>
              <a:t>www.revelationandcreation.com</a:t>
            </a:r>
          </a:p>
        </p:txBody>
      </p:sp>
      <p:sp>
        <p:nvSpPr>
          <p:cNvPr id="6042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r>
              <a:rPr lang="en-US" altLang="en-US"/>
              <a:t>by: Steven J. Wallace</a:t>
            </a:r>
          </a:p>
        </p:txBody>
      </p:sp>
      <p:sp>
        <p:nvSpPr>
          <p:cNvPr id="60421"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C7D12DEF-CAA8-4DFE-8E94-732227BC0D4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15T00:09:16.797"/>
    </inkml:context>
    <inkml:brush xml:id="br0">
      <inkml:brushProperty name="width" value="0.38806" units="cm"/>
      <inkml:brushProperty name="height" value="0.77611" units="cm"/>
      <inkml:brushProperty name="color" value="#FFFF00"/>
      <inkml:brushProperty name="tip" value="rectangle"/>
      <inkml:brushProperty name="rasterOp" value="maskPen"/>
      <inkml:brushProperty name="ignorePressure" value="1"/>
    </inkml:brush>
  </inkml:definitions>
  <inkml:trace contextRef="#ctx0" brushRef="#br0">14103 27108,'0'0,"0"0,0 0,0 0,0 0,0 0,0 0,0 0,0 0,0 0,0 0,2 1,1 1,0 1,1 1,3 2,4 0,4 1,7 1,5-1,5 1,3 0,1-2,0 0,0-1,1-2,-2 0,0 1,2 1,2 1,0 0,0-2,-2-1,-3-2,-3 0,-5-1,-3 0,0 0,2 0,3 0,4 1,2 0,4 1,2-1,4 0,-1 0,2-1,0 0,-2 0,-2 0,-3 0,-4 0,-3 0,-3 0,-2 0,-3 0,-3 0,-1 0,-2 0,3 0,5 0,2 0,3 0,3-1,4-1,5 0,3 1,1 0,-1 1,-2-1,-1 0,-2-1,-1 1,-1-2,0 0,-1 0,-1-1,-2-1,1 2,1 0,0 2,1-1,3 0,2 0,2 1,-1-1,-4-2,-1 0,-3-2,-4 0,-2 2,-2 0,-3 0,-4 2,-1-1,-2 0,1 0,2-1,1-1,2 2,3 1,2-1,0 1,2 0,0 0,1 0,0 0,2 1,0-1,2 1,1 0,-3-1,-1 0,-1 1,-2-1,-2 0,-1 0,0 0,-1 0,0 0,0 0,0-1,0 1,0 0,0 0,-2 1,0 1,1 0,5 0,2-2,3 1,2-1,2 1,0 0,-1 1,-2-1,-1 1,-3 0,-2 0,-2 0,-3 0,-2 1,-1-1,-2 0,2 0,1 0,0 0,2 0,1 0,0 0,-2 0,2 1,3 1,3 1,3 0,2-1,1 0,1 0,1 1,-1-1,-2-1,-2 0,-2-1,-1 1,1 0,0 1,3 0,0 1,0 0,-1-2,2 1,-3-2,1 2,1 1,-2 0,0 0,2-1,0-1,1 0,-1 0,0-1,-2 0,-4 0,-3-1,-2 1,0-1,0-2,0-1,0 2,3-1,3 2,3 0,2 1,0-1,0 1,0 1,1-1,4 0,0 0,2 0,1 0,0-1,-2-1,-3 0,-2 1,2 0,3 1,1-1,2 1,2 0,1 0,0 0,1 2,0-1,-2 1,-1-1,-1 0,-1 0,-1-1,-6 0,-4 0,-4 0,0 0,1 0,3 0,4 0,5 0,6 0,4 0,3 0,2 0,0 0,-2 0,0 0,-2-1,-5-1,-2 0,1 0,-1-1,2 0,2 0,0 0,-1 1,0 1,0 0,-2 1,-2 0,0 0,-1 0,-3 0,-5 0,-3 0,-1 2,0 0,4 1,5 0,1 0,3 1,3-1,1 0,2 0,2-1,2 0,0-1,-1-1,-3 0,-1 1,0 1,-1-1,1 1,1-2,0 1,2-1,-1 0,2 0,0 0,-1 0,-1 0,-7 0,-3 0,-3-1,-1-1,0-1,3 0,5 1,5 0,6 2,6 1,-1 0,1-1,-1-1,-3 1,-3-1,1 0,-2 0,4 1,3 0,3 0,2-1,0-1,-2 0,-4 1,-5 0,-6 1,-4-1,-2 1,3 1,2 1,3 0,5-1,3 0,4 0,2-1,-1 0,-3 0,-3 0,-1 0,-1 0,0 0,-1 0,2 0,1 0,2 0,1 0,-1 0,-4-1,-4-2,-3-1,-4 2,-3-2,-3 1,-1-1,2 1,2 0,1 1,1 1,2 1,2-2,1-1,3 0,2 0,-1 1,1 1,-2 0,2 1,2 0,5-2,0 2,1 0,0 1,1-1,-2 1,-5-1,-5 0,-8 2,-6-1,-3 2,-1 0,0 0,3 0,5 0,1-1,0-1,-1 0,2 1,1 0,1 0,0-1,0 0,-2-1,-2 2,-3 0,-4-1,-1 1,-2 1,-3-1,0 0,0-1,0-1,0 1,-1-1,0 0,-1-1,-1 1,1 0,-3 0,-1 0,0 0,-1 0,-2 0,-3 0,1 0,0 0,0 0,1 0,-2 0,0 0,0 0,1 0,-2 0,0 0,-1 0,0 0,1 0,0 0,0 0,0 0,-1 0,-3 0,-3 0,-2 0,-4 0,-1 0,-1 0,0 0,-1 0,1 0,-1 0,1 0,2 0,0 0,1 0,-1 0,0 0,-1 0,-1 0,1 0,-1 0,0 0,-1 0,1 0,0 0,0 0,0 0,2 0,1 0,0 0,-1 0,0 0,-1 0,-1 0,0 0,0 0,2 0,1 0,0 0,-1 0,-1 0,0 0,0 0,1 0,1 0,0 0,-1 0,-1 0,0 0,-1 0,1 0,-1 0,-1 0,1 0,2 0,1 0,0 0,-1 0,0 0,-2 0,1 0,-1 0,0 0,0 0,2 0,1 0,0 0,-1 0,-1 0,0 0,0 0,-1 0,0 0,2 0,1 0,-1 0,0 0,0 0,-1 0,-1 0,0 0,3 0,-1 0,1 0,-1 0,0 0,-2 0,1 0,-1 0,0 0,0 0,0 0,0 0,0 0,0 0,0 0,0 0,0 0,0 0,2 0,1 0,-1 0,3 0,-1 0,0 0,-2 0,0 0,-1 0,0 0,-1 0,0 0,-1 0,1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ltLang="en-US"/>
              <a:t>If I Were Satan's Minister</a:t>
            </a:r>
          </a:p>
        </p:txBody>
      </p:sp>
      <p:sp>
        <p:nvSpPr>
          <p:cNvPr id="4099"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r>
              <a:rPr lang="en-US" altLang="en-US"/>
              <a:t>www.revelationandcreation.com</a:t>
            </a:r>
          </a:p>
        </p:txBody>
      </p:sp>
      <p:sp>
        <p:nvSpPr>
          <p:cNvPr id="4100" name="Rectangle 4"/>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r>
              <a:rPr lang="en-US" altLang="en-US"/>
              <a:t>by: Steven J. Wallace</a:t>
            </a:r>
          </a:p>
        </p:txBody>
      </p:sp>
      <p:sp>
        <p:nvSpPr>
          <p:cNvPr id="4103"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92B69323-4014-40AE-B9D2-96EB8878A349}"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I Were Satan's Minister</a:t>
            </a:r>
          </a:p>
        </p:txBody>
      </p:sp>
      <p:sp>
        <p:nvSpPr>
          <p:cNvPr id="5" name="Date Placeholder 4"/>
          <p:cNvSpPr>
            <a:spLocks noGrp="1"/>
          </p:cNvSpPr>
          <p:nvPr>
            <p:ph type="dt" idx="11"/>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www.revelationandcreation.com</a:t>
            </a:r>
          </a:p>
        </p:txBody>
      </p:sp>
      <p:sp>
        <p:nvSpPr>
          <p:cNvPr id="6" name="Footer Placeholder 5"/>
          <p:cNvSpPr>
            <a:spLocks noGrp="1"/>
          </p:cNvSpPr>
          <p:nvPr>
            <p:ph type="ftr" sz="quarter" idx="12"/>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Steven J. Wallace</a:t>
            </a:r>
          </a:p>
        </p:txBody>
      </p:sp>
      <p:sp>
        <p:nvSpPr>
          <p:cNvPr id="7" name="Slide Number Placeholder 6"/>
          <p:cNvSpPr>
            <a:spLocks noGrp="1"/>
          </p:cNvSpPr>
          <p:nvPr>
            <p:ph type="sldNum" sz="quarter" idx="13"/>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B69323-4014-40AE-B9D2-96EB8878A34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657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16</a:t>
            </a:fld>
            <a:endParaRPr lang="en-US" altLang="en-US"/>
          </a:p>
        </p:txBody>
      </p:sp>
    </p:spTree>
    <p:extLst>
      <p:ext uri="{BB962C8B-B14F-4D97-AF65-F5344CB8AC3E}">
        <p14:creationId xmlns:p14="http://schemas.microsoft.com/office/powerpoint/2010/main" val="29632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18</a:t>
            </a:fld>
            <a:endParaRPr lang="en-US" altLang="en-US"/>
          </a:p>
        </p:txBody>
      </p:sp>
    </p:spTree>
    <p:extLst>
      <p:ext uri="{BB962C8B-B14F-4D97-AF65-F5344CB8AC3E}">
        <p14:creationId xmlns:p14="http://schemas.microsoft.com/office/powerpoint/2010/main" val="10828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19</a:t>
            </a:fld>
            <a:endParaRPr lang="en-US" altLang="en-US"/>
          </a:p>
        </p:txBody>
      </p:sp>
    </p:spTree>
    <p:extLst>
      <p:ext uri="{BB962C8B-B14F-4D97-AF65-F5344CB8AC3E}">
        <p14:creationId xmlns:p14="http://schemas.microsoft.com/office/powerpoint/2010/main" val="161896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20</a:t>
            </a:fld>
            <a:endParaRPr lang="en-US" altLang="en-US"/>
          </a:p>
        </p:txBody>
      </p:sp>
    </p:spTree>
    <p:extLst>
      <p:ext uri="{BB962C8B-B14F-4D97-AF65-F5344CB8AC3E}">
        <p14:creationId xmlns:p14="http://schemas.microsoft.com/office/powerpoint/2010/main" val="45686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I Were Satan's Minister</a:t>
            </a:r>
          </a:p>
        </p:txBody>
      </p:sp>
      <p:sp>
        <p:nvSpPr>
          <p:cNvPr id="5" name="Date Placeholder 4"/>
          <p:cNvSpPr>
            <a:spLocks noGrp="1"/>
          </p:cNvSpPr>
          <p:nvPr>
            <p:ph type="dt" idx="11"/>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www.revelationandcreation.com</a:t>
            </a:r>
          </a:p>
        </p:txBody>
      </p:sp>
      <p:sp>
        <p:nvSpPr>
          <p:cNvPr id="6" name="Footer Placeholder 5"/>
          <p:cNvSpPr>
            <a:spLocks noGrp="1"/>
          </p:cNvSpPr>
          <p:nvPr>
            <p:ph type="ftr" sz="quarter" idx="12"/>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Steven J. Wallace</a:t>
            </a:r>
          </a:p>
        </p:txBody>
      </p:sp>
      <p:sp>
        <p:nvSpPr>
          <p:cNvPr id="7" name="Slide Number Placeholder 6"/>
          <p:cNvSpPr>
            <a:spLocks noGrp="1"/>
          </p:cNvSpPr>
          <p:nvPr>
            <p:ph type="sldNum" sz="quarter" idx="13"/>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B69323-4014-40AE-B9D2-96EB8878A34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31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4</a:t>
            </a:fld>
            <a:endParaRPr lang="en-US" altLang="en-US"/>
          </a:p>
        </p:txBody>
      </p:sp>
    </p:spTree>
    <p:extLst>
      <p:ext uri="{BB962C8B-B14F-4D97-AF65-F5344CB8AC3E}">
        <p14:creationId xmlns:p14="http://schemas.microsoft.com/office/powerpoint/2010/main" val="417422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5</a:t>
            </a:fld>
            <a:endParaRPr lang="en-US" altLang="en-US"/>
          </a:p>
        </p:txBody>
      </p:sp>
    </p:spTree>
    <p:extLst>
      <p:ext uri="{BB962C8B-B14F-4D97-AF65-F5344CB8AC3E}">
        <p14:creationId xmlns:p14="http://schemas.microsoft.com/office/powerpoint/2010/main" val="353605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7</a:t>
            </a:fld>
            <a:endParaRPr lang="en-US" altLang="en-US"/>
          </a:p>
        </p:txBody>
      </p:sp>
    </p:spTree>
    <p:extLst>
      <p:ext uri="{BB962C8B-B14F-4D97-AF65-F5344CB8AC3E}">
        <p14:creationId xmlns:p14="http://schemas.microsoft.com/office/powerpoint/2010/main" val="26196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9A3D7F-3EED-4DC6-A82F-7A6B0B57C51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354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12</a:t>
            </a:fld>
            <a:endParaRPr lang="en-US" altLang="en-US"/>
          </a:p>
        </p:txBody>
      </p:sp>
    </p:spTree>
    <p:extLst>
      <p:ext uri="{BB962C8B-B14F-4D97-AF65-F5344CB8AC3E}">
        <p14:creationId xmlns:p14="http://schemas.microsoft.com/office/powerpoint/2010/main" val="121200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9A3D7F-3EED-4DC6-A82F-7A6B0B57C51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9393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14</a:t>
            </a:fld>
            <a:endParaRPr lang="en-US" altLang="en-US"/>
          </a:p>
        </p:txBody>
      </p:sp>
    </p:spTree>
    <p:extLst>
      <p:ext uri="{BB962C8B-B14F-4D97-AF65-F5344CB8AC3E}">
        <p14:creationId xmlns:p14="http://schemas.microsoft.com/office/powerpoint/2010/main" val="593275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edsun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p:nvPr>
        </p:nvSpPr>
        <p:spPr>
          <a:xfrm>
            <a:off x="2133600" y="1066800"/>
            <a:ext cx="8128000" cy="1879600"/>
          </a:xfrm>
        </p:spPr>
        <p:txBody>
          <a:bodyPr anchor="b"/>
          <a:lstStyle>
            <a:lvl1pPr>
              <a:lnSpc>
                <a:spcPct val="95000"/>
              </a:lnSpc>
              <a:defRPr sz="5400"/>
            </a:lvl1pPr>
          </a:lstStyle>
          <a:p>
            <a:r>
              <a:rPr lang="en-US"/>
              <a:t>Click to edit Master title style</a:t>
            </a:r>
          </a:p>
        </p:txBody>
      </p:sp>
      <p:sp>
        <p:nvSpPr>
          <p:cNvPr id="29700" name="Rectangle 4"/>
          <p:cNvSpPr>
            <a:spLocks noGrp="1" noChangeArrowheads="1"/>
          </p:cNvSpPr>
          <p:nvPr>
            <p:ph type="subTitle" idx="1"/>
          </p:nvPr>
        </p:nvSpPr>
        <p:spPr>
          <a:xfrm>
            <a:off x="2243668" y="4076700"/>
            <a:ext cx="7814733" cy="1257300"/>
          </a:xfrm>
        </p:spPr>
        <p:txBody>
          <a:bodyPr/>
          <a:lstStyle>
            <a:lvl1pPr marL="0" indent="0" algn="ctr">
              <a:buFontTx/>
              <a:buNone/>
              <a:defRPr>
                <a:solidFill>
                  <a:srgbClr val="F9C6C1"/>
                </a:solidFill>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solidFill>
                  <a:schemeClr val="tx1"/>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chemeClr val="tx1"/>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chemeClr val="tx1"/>
                </a:solidFill>
              </a:defRPr>
            </a:lvl1pPr>
          </a:lstStyle>
          <a:p>
            <a:fld id="{D0C711D7-134E-42AF-9ED4-D2A102FB1557}" type="slidenum">
              <a:rPr lang="en-US" altLang="en-US"/>
              <a:pPr/>
              <a:t>‹#›</a:t>
            </a:fld>
            <a:endParaRPr lang="en-US" altLang="en-US"/>
          </a:p>
        </p:txBody>
      </p:sp>
    </p:spTree>
    <p:extLst>
      <p:ext uri="{BB962C8B-B14F-4D97-AF65-F5344CB8AC3E}">
        <p14:creationId xmlns:p14="http://schemas.microsoft.com/office/powerpoint/2010/main" val="26551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B55632-82FB-4CCE-B10F-445F403BE07C}" type="slidenum">
              <a:rPr lang="en-US" altLang="en-US"/>
              <a:pPr/>
              <a:t>‹#›</a:t>
            </a:fld>
            <a:endParaRPr lang="en-US" altLang="en-US"/>
          </a:p>
        </p:txBody>
      </p:sp>
    </p:spTree>
    <p:extLst>
      <p:ext uri="{BB962C8B-B14F-4D97-AF65-F5344CB8AC3E}">
        <p14:creationId xmlns:p14="http://schemas.microsoft.com/office/powerpoint/2010/main" val="27521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76200"/>
            <a:ext cx="2590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7569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CF2FFF-F9E6-4CA2-BB5A-14B52C09E204}" type="slidenum">
              <a:rPr lang="en-US" altLang="en-US"/>
              <a:pPr/>
              <a:t>‹#›</a:t>
            </a:fld>
            <a:endParaRPr lang="en-US" altLang="en-US"/>
          </a:p>
        </p:txBody>
      </p:sp>
    </p:spTree>
    <p:extLst>
      <p:ext uri="{BB962C8B-B14F-4D97-AF65-F5344CB8AC3E}">
        <p14:creationId xmlns:p14="http://schemas.microsoft.com/office/powerpoint/2010/main" val="178693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4643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629945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841624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6592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90CE1-A172-4522-B7C9-431F7711476B}"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41331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B90CE1-A172-4522-B7C9-431F7711476B}"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82264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0CE1-A172-4522-B7C9-431F7711476B}"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164127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14654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9F6DD2-B3D9-40E6-9875-8D5905972C3A}" type="slidenum">
              <a:rPr lang="en-US" altLang="en-US"/>
              <a:pPr/>
              <a:t>‹#›</a:t>
            </a:fld>
            <a:endParaRPr lang="en-US" altLang="en-US"/>
          </a:p>
        </p:txBody>
      </p:sp>
    </p:spTree>
    <p:extLst>
      <p:ext uri="{BB962C8B-B14F-4D97-AF65-F5344CB8AC3E}">
        <p14:creationId xmlns:p14="http://schemas.microsoft.com/office/powerpoint/2010/main" val="186383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16115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298477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6144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F04F5C-29B0-4508-A12E-5F65F2ED54C3}" type="slidenum">
              <a:rPr lang="en-US" altLang="en-US"/>
              <a:pPr/>
              <a:t>‹#›</a:t>
            </a:fld>
            <a:endParaRPr lang="en-US" altLang="en-US"/>
          </a:p>
        </p:txBody>
      </p:sp>
    </p:spTree>
    <p:extLst>
      <p:ext uri="{BB962C8B-B14F-4D97-AF65-F5344CB8AC3E}">
        <p14:creationId xmlns:p14="http://schemas.microsoft.com/office/powerpoint/2010/main" val="8550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28800"/>
            <a:ext cx="508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08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EF0FF7-A8F6-4351-842C-8A7CBF8FDF5F}" type="slidenum">
              <a:rPr lang="en-US" altLang="en-US"/>
              <a:pPr/>
              <a:t>‹#›</a:t>
            </a:fld>
            <a:endParaRPr lang="en-US" altLang="en-US"/>
          </a:p>
        </p:txBody>
      </p:sp>
    </p:spTree>
    <p:extLst>
      <p:ext uri="{BB962C8B-B14F-4D97-AF65-F5344CB8AC3E}">
        <p14:creationId xmlns:p14="http://schemas.microsoft.com/office/powerpoint/2010/main" val="60070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B65F55C-2DB2-45FC-9C23-E5803E43AA52}" type="slidenum">
              <a:rPr lang="en-US" altLang="en-US"/>
              <a:pPr/>
              <a:t>‹#›</a:t>
            </a:fld>
            <a:endParaRPr lang="en-US" altLang="en-US"/>
          </a:p>
        </p:txBody>
      </p:sp>
    </p:spTree>
    <p:extLst>
      <p:ext uri="{BB962C8B-B14F-4D97-AF65-F5344CB8AC3E}">
        <p14:creationId xmlns:p14="http://schemas.microsoft.com/office/powerpoint/2010/main" val="62288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1D68AF-EE81-4156-8C2D-3F61E9EAEE1A}" type="slidenum">
              <a:rPr lang="en-US" altLang="en-US"/>
              <a:pPr/>
              <a:t>‹#›</a:t>
            </a:fld>
            <a:endParaRPr lang="en-US" altLang="en-US"/>
          </a:p>
        </p:txBody>
      </p:sp>
    </p:spTree>
    <p:extLst>
      <p:ext uri="{BB962C8B-B14F-4D97-AF65-F5344CB8AC3E}">
        <p14:creationId xmlns:p14="http://schemas.microsoft.com/office/powerpoint/2010/main" val="364683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1ACE0F-9965-48F0-999F-B389365D2FD7}" type="slidenum">
              <a:rPr lang="en-US" altLang="en-US"/>
              <a:pPr/>
              <a:t>‹#›</a:t>
            </a:fld>
            <a:endParaRPr lang="en-US" altLang="en-US"/>
          </a:p>
        </p:txBody>
      </p:sp>
    </p:spTree>
    <p:extLst>
      <p:ext uri="{BB962C8B-B14F-4D97-AF65-F5344CB8AC3E}">
        <p14:creationId xmlns:p14="http://schemas.microsoft.com/office/powerpoint/2010/main" val="361479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4F4494-00E4-46D7-A470-974FB8C5790A}" type="slidenum">
              <a:rPr lang="en-US" altLang="en-US"/>
              <a:pPr/>
              <a:t>‹#›</a:t>
            </a:fld>
            <a:endParaRPr lang="en-US" altLang="en-US"/>
          </a:p>
        </p:txBody>
      </p:sp>
    </p:spTree>
    <p:extLst>
      <p:ext uri="{BB962C8B-B14F-4D97-AF65-F5344CB8AC3E}">
        <p14:creationId xmlns:p14="http://schemas.microsoft.com/office/powerpoint/2010/main" val="122795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090361-FED9-4CEC-8B82-EBFE02D1C7DF}" type="slidenum">
              <a:rPr lang="en-US" altLang="en-US"/>
              <a:pPr/>
              <a:t>‹#›</a:t>
            </a:fld>
            <a:endParaRPr lang="en-US" altLang="en-US"/>
          </a:p>
        </p:txBody>
      </p:sp>
    </p:spTree>
    <p:extLst>
      <p:ext uri="{BB962C8B-B14F-4D97-AF65-F5344CB8AC3E}">
        <p14:creationId xmlns:p14="http://schemas.microsoft.com/office/powerpoint/2010/main" val="393145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828800"/>
            <a:ext cx="1036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olidFill>
                  <a:srgbClr val="9E1E10"/>
                </a:solidFill>
                <a:latin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olidFill>
                  <a:srgbClr val="9E1E10"/>
                </a:solidFill>
                <a:latin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9E1E10"/>
                </a:solidFill>
              </a:defRPr>
            </a:lvl1pPr>
          </a:lstStyle>
          <a:p>
            <a:fld id="{2B8170A4-1CFC-413B-8662-340C5C1BDC85}" type="slidenum">
              <a:rPr lang="en-US" altLang="en-US"/>
              <a:pPr/>
              <a:t>‹#›</a:t>
            </a:fld>
            <a:endParaRPr lang="en-US" altLang="en-US"/>
          </a:p>
        </p:txBody>
      </p:sp>
      <p:sp>
        <p:nvSpPr>
          <p:cNvPr id="28679" name="FormatShape" descr="SKIING" hidden="1"/>
          <p:cNvSpPr>
            <a:spLocks noChangeArrowheads="1"/>
          </p:cNvSpPr>
          <p:nvPr/>
        </p:nvSpPr>
        <p:spPr bwMode="auto">
          <a:xfrm>
            <a:off x="-1778000" y="1701800"/>
            <a:ext cx="15748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latin typeface="Arial" charset="0"/>
            </a:endParaRPr>
          </a:p>
        </p:txBody>
      </p:sp>
    </p:spTree>
    <p:extLst>
      <p:ext uri="{BB962C8B-B14F-4D97-AF65-F5344CB8AC3E}">
        <p14:creationId xmlns:p14="http://schemas.microsoft.com/office/powerpoint/2010/main" val="2601055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rgbClr val="F9C6C1"/>
          </a:solidFill>
          <a:latin typeface="+mj-lt"/>
          <a:ea typeface="+mj-ea"/>
          <a:cs typeface="+mj-cs"/>
        </a:defRPr>
      </a:lvl1pPr>
      <a:lvl2pPr algn="l" rtl="0" eaLnBrk="0" fontAlgn="base" hangingPunct="0">
        <a:spcBef>
          <a:spcPct val="0"/>
        </a:spcBef>
        <a:spcAft>
          <a:spcPct val="0"/>
        </a:spcAft>
        <a:defRPr sz="4400">
          <a:solidFill>
            <a:srgbClr val="F9C6C1"/>
          </a:solidFill>
          <a:latin typeface="Arial" charset="0"/>
        </a:defRPr>
      </a:lvl2pPr>
      <a:lvl3pPr algn="l" rtl="0" eaLnBrk="0" fontAlgn="base" hangingPunct="0">
        <a:spcBef>
          <a:spcPct val="0"/>
        </a:spcBef>
        <a:spcAft>
          <a:spcPct val="0"/>
        </a:spcAft>
        <a:defRPr sz="4400">
          <a:solidFill>
            <a:srgbClr val="F9C6C1"/>
          </a:solidFill>
          <a:latin typeface="Arial" charset="0"/>
        </a:defRPr>
      </a:lvl3pPr>
      <a:lvl4pPr algn="l" rtl="0" eaLnBrk="0" fontAlgn="base" hangingPunct="0">
        <a:spcBef>
          <a:spcPct val="0"/>
        </a:spcBef>
        <a:spcAft>
          <a:spcPct val="0"/>
        </a:spcAft>
        <a:defRPr sz="4400">
          <a:solidFill>
            <a:srgbClr val="F9C6C1"/>
          </a:solidFill>
          <a:latin typeface="Arial" charset="0"/>
        </a:defRPr>
      </a:lvl4pPr>
      <a:lvl5pPr algn="l" rtl="0" eaLnBrk="0" fontAlgn="base" hangingPunct="0">
        <a:spcBef>
          <a:spcPct val="0"/>
        </a:spcBef>
        <a:spcAft>
          <a:spcPct val="0"/>
        </a:spcAft>
        <a:defRPr sz="4400">
          <a:solidFill>
            <a:srgbClr val="F9C6C1"/>
          </a:solidFill>
          <a:latin typeface="Arial" charset="0"/>
        </a:defRPr>
      </a:lvl5pPr>
      <a:lvl6pPr marL="457200" algn="l" rtl="0" fontAlgn="base">
        <a:spcBef>
          <a:spcPct val="0"/>
        </a:spcBef>
        <a:spcAft>
          <a:spcPct val="0"/>
        </a:spcAft>
        <a:defRPr sz="4400">
          <a:solidFill>
            <a:srgbClr val="F9C6C1"/>
          </a:solidFill>
          <a:latin typeface="Arial" charset="0"/>
        </a:defRPr>
      </a:lvl6pPr>
      <a:lvl7pPr marL="914400" algn="l" rtl="0" fontAlgn="base">
        <a:spcBef>
          <a:spcPct val="0"/>
        </a:spcBef>
        <a:spcAft>
          <a:spcPct val="0"/>
        </a:spcAft>
        <a:defRPr sz="4400">
          <a:solidFill>
            <a:srgbClr val="F9C6C1"/>
          </a:solidFill>
          <a:latin typeface="Arial" charset="0"/>
        </a:defRPr>
      </a:lvl7pPr>
      <a:lvl8pPr marL="1371600" algn="l" rtl="0" fontAlgn="base">
        <a:spcBef>
          <a:spcPct val="0"/>
        </a:spcBef>
        <a:spcAft>
          <a:spcPct val="0"/>
        </a:spcAft>
        <a:defRPr sz="4400">
          <a:solidFill>
            <a:srgbClr val="F9C6C1"/>
          </a:solidFill>
          <a:latin typeface="Arial" charset="0"/>
        </a:defRPr>
      </a:lvl8pPr>
      <a:lvl9pPr marL="1828800" algn="l" rtl="0" fontAlgn="base">
        <a:spcBef>
          <a:spcPct val="0"/>
        </a:spcBef>
        <a:spcAft>
          <a:spcPct val="0"/>
        </a:spcAft>
        <a:defRPr sz="4400">
          <a:solidFill>
            <a:srgbClr val="F9C6C1"/>
          </a:solidFill>
          <a:latin typeface="Arial" charset="0"/>
        </a:defRPr>
      </a:lvl9pPr>
    </p:titleStyle>
    <p:bodyStyle>
      <a:lvl1pPr marL="342900" indent="-342900" algn="l" rtl="0" eaLnBrk="0" fontAlgn="base" hangingPunct="0">
        <a:spcBef>
          <a:spcPct val="20000"/>
        </a:spcBef>
        <a:spcAft>
          <a:spcPct val="0"/>
        </a:spcAft>
        <a:buChar char="•"/>
        <a:defRPr sz="3200">
          <a:solidFill>
            <a:srgbClr val="9E1E10"/>
          </a:solidFill>
          <a:latin typeface="+mn-lt"/>
          <a:ea typeface="+mn-ea"/>
          <a:cs typeface="+mn-cs"/>
        </a:defRPr>
      </a:lvl1pPr>
      <a:lvl2pPr marL="742950" indent="-285750" algn="l" rtl="0" eaLnBrk="0" fontAlgn="base" hangingPunct="0">
        <a:spcBef>
          <a:spcPct val="20000"/>
        </a:spcBef>
        <a:spcAft>
          <a:spcPct val="0"/>
        </a:spcAft>
        <a:buChar char="–"/>
        <a:defRPr sz="2800">
          <a:solidFill>
            <a:srgbClr val="9E1E10"/>
          </a:solidFill>
          <a:latin typeface="+mn-lt"/>
        </a:defRPr>
      </a:lvl2pPr>
      <a:lvl3pPr marL="1143000" indent="-228600" algn="l" rtl="0" eaLnBrk="0" fontAlgn="base" hangingPunct="0">
        <a:spcBef>
          <a:spcPct val="20000"/>
        </a:spcBef>
        <a:spcAft>
          <a:spcPct val="0"/>
        </a:spcAft>
        <a:buChar char="•"/>
        <a:defRPr sz="2400">
          <a:solidFill>
            <a:srgbClr val="9E1E10"/>
          </a:solidFill>
          <a:latin typeface="+mn-lt"/>
        </a:defRPr>
      </a:lvl3pPr>
      <a:lvl4pPr marL="1600200" indent="-228600" algn="l" rtl="0" eaLnBrk="0" fontAlgn="base" hangingPunct="0">
        <a:spcBef>
          <a:spcPct val="20000"/>
        </a:spcBef>
        <a:spcAft>
          <a:spcPct val="0"/>
        </a:spcAft>
        <a:buChar char="–"/>
        <a:defRPr sz="2000">
          <a:solidFill>
            <a:srgbClr val="9E1E10"/>
          </a:solidFill>
          <a:latin typeface="+mn-lt"/>
        </a:defRPr>
      </a:lvl4pPr>
      <a:lvl5pPr marL="2057400" indent="-228600" algn="l" rtl="0" eaLnBrk="0" fontAlgn="base" hangingPunct="0">
        <a:spcBef>
          <a:spcPct val="20000"/>
        </a:spcBef>
        <a:spcAft>
          <a:spcPct val="0"/>
        </a:spcAft>
        <a:buChar char="»"/>
        <a:defRPr sz="2000">
          <a:solidFill>
            <a:srgbClr val="9E1E10"/>
          </a:solidFill>
          <a:latin typeface="+mn-lt"/>
        </a:defRPr>
      </a:lvl5pPr>
      <a:lvl6pPr marL="2514600" indent="-228600" algn="l" rtl="0" fontAlgn="base">
        <a:spcBef>
          <a:spcPct val="20000"/>
        </a:spcBef>
        <a:spcAft>
          <a:spcPct val="0"/>
        </a:spcAft>
        <a:buChar char="»"/>
        <a:defRPr sz="2000">
          <a:solidFill>
            <a:srgbClr val="9E1E10"/>
          </a:solidFill>
          <a:latin typeface="+mn-lt"/>
        </a:defRPr>
      </a:lvl6pPr>
      <a:lvl7pPr marL="2971800" indent="-228600" algn="l" rtl="0" fontAlgn="base">
        <a:spcBef>
          <a:spcPct val="20000"/>
        </a:spcBef>
        <a:spcAft>
          <a:spcPct val="0"/>
        </a:spcAft>
        <a:buChar char="»"/>
        <a:defRPr sz="2000">
          <a:solidFill>
            <a:srgbClr val="9E1E10"/>
          </a:solidFill>
          <a:latin typeface="+mn-lt"/>
        </a:defRPr>
      </a:lvl7pPr>
      <a:lvl8pPr marL="3429000" indent="-228600" algn="l" rtl="0" fontAlgn="base">
        <a:spcBef>
          <a:spcPct val="20000"/>
        </a:spcBef>
        <a:spcAft>
          <a:spcPct val="0"/>
        </a:spcAft>
        <a:buChar char="»"/>
        <a:defRPr sz="2000">
          <a:solidFill>
            <a:srgbClr val="9E1E10"/>
          </a:solidFill>
          <a:latin typeface="+mn-lt"/>
        </a:defRPr>
      </a:lvl8pPr>
      <a:lvl9pPr marL="3886200" indent="-228600" algn="l" rtl="0" fontAlgn="base">
        <a:spcBef>
          <a:spcPct val="20000"/>
        </a:spcBef>
        <a:spcAft>
          <a:spcPct val="0"/>
        </a:spcAft>
        <a:buChar char="»"/>
        <a:defRPr sz="2000">
          <a:solidFill>
            <a:srgbClr val="9E1E1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170A4-1CFC-413B-8662-340C5C1BDC85}" type="slidenum">
              <a:rPr lang="en-US" altLang="en-US" smtClean="0"/>
              <a:pPr/>
              <a:t>‹#›</a:t>
            </a:fld>
            <a:endParaRPr lang="en-US" altLang="en-US"/>
          </a:p>
        </p:txBody>
      </p:sp>
    </p:spTree>
    <p:extLst>
      <p:ext uri="{BB962C8B-B14F-4D97-AF65-F5344CB8AC3E}">
        <p14:creationId xmlns:p14="http://schemas.microsoft.com/office/powerpoint/2010/main" val="15123463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srcRect r="9091" b="22078"/>
          <a:stretch/>
        </p:blipFill>
        <p:spPr>
          <a:xfrm>
            <a:off x="0" y="0"/>
            <a:ext cx="12192000" cy="6858000"/>
          </a:xfrm>
          <a:prstGeom prst="rect">
            <a:avLst/>
          </a:prstGeom>
          <a:ln>
            <a:noFill/>
          </a:ln>
          <a:effectLst>
            <a:softEdge rad="112500"/>
          </a:effectLst>
        </p:spPr>
      </p:pic>
      <p:sp>
        <p:nvSpPr>
          <p:cNvPr id="4" name="TextBox 3"/>
          <p:cNvSpPr txBox="1"/>
          <p:nvPr/>
        </p:nvSpPr>
        <p:spPr>
          <a:xfrm>
            <a:off x="3810000" y="2209807"/>
            <a:ext cx="2699778" cy="830997"/>
          </a:xfrm>
          <a:prstGeom prst="rect">
            <a:avLst/>
          </a:prstGeom>
          <a:noFill/>
        </p:spPr>
        <p:txBody>
          <a:bodyPr wrap="none" rtlCol="0">
            <a:spAutoFit/>
          </a:bodyPr>
          <a:lstStyle/>
          <a:p>
            <a:pPr fontAlgn="auto">
              <a:spcBef>
                <a:spcPts val="0"/>
              </a:spcBef>
              <a:spcAft>
                <a:spcPts val="0"/>
              </a:spcAft>
              <a:defRPr/>
            </a:pPr>
            <a:r>
              <a:rPr lang="en-US" sz="4800" kern="0" dirty="0">
                <a:ln>
                  <a:solidFill>
                    <a:srgbClr val="994D00"/>
                  </a:solidFill>
                </a:ln>
                <a:solidFill>
                  <a:srgbClr val="ED7D31">
                    <a:lumMod val="60000"/>
                    <a:lumOff val="40000"/>
                  </a:srgbClr>
                </a:solidFill>
                <a:latin typeface="Bookman Old Style" panose="02050604050505020204" pitchFamily="18" charset="0"/>
              </a:rPr>
              <a:t>If I Were</a:t>
            </a:r>
          </a:p>
        </p:txBody>
      </p:sp>
      <p:sp>
        <p:nvSpPr>
          <p:cNvPr id="5" name="TextBox 4"/>
          <p:cNvSpPr txBox="1"/>
          <p:nvPr/>
        </p:nvSpPr>
        <p:spPr>
          <a:xfrm>
            <a:off x="1173996" y="1993093"/>
            <a:ext cx="9844028" cy="3170099"/>
          </a:xfrm>
          <a:prstGeom prst="rect">
            <a:avLst/>
          </a:prstGeom>
          <a:noFill/>
        </p:spPr>
        <p:txBody>
          <a:bodyPr wrap="none" rtlCol="0">
            <a:spAutoFit/>
          </a:bodyPr>
          <a:lstStyle/>
          <a:p>
            <a:pPr algn="ctr" fontAlgn="auto">
              <a:spcBef>
                <a:spcPts val="0"/>
              </a:spcBef>
              <a:spcAft>
                <a:spcPts val="0"/>
              </a:spcAft>
              <a:defRPr/>
            </a:pPr>
            <a:r>
              <a:rPr lang="en-US" sz="20000"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rPr>
              <a:t>S</a:t>
            </a:r>
            <a:r>
              <a:rPr lang="en-US" sz="16600"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rPr>
              <a:t>atan’s</a:t>
            </a:r>
            <a:endParaRPr lang="en-US"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endParaRPr>
          </a:p>
        </p:txBody>
      </p:sp>
      <p:sp>
        <p:nvSpPr>
          <p:cNvPr id="10" name="TextBox 9"/>
          <p:cNvSpPr txBox="1"/>
          <p:nvPr/>
        </p:nvSpPr>
        <p:spPr>
          <a:xfrm>
            <a:off x="1173996" y="4800600"/>
            <a:ext cx="9844028" cy="1569660"/>
          </a:xfrm>
          <a:prstGeom prst="rect">
            <a:avLst/>
          </a:prstGeom>
          <a:noFill/>
        </p:spPr>
        <p:txBody>
          <a:bodyPr wrap="square" rtlCol="0">
            <a:spAutoFit/>
          </a:bodyPr>
          <a:lstStyle/>
          <a:p>
            <a:pPr algn="ctr" fontAlgn="auto">
              <a:spcBef>
                <a:spcPts val="0"/>
              </a:spcBef>
              <a:spcAft>
                <a:spcPts val="0"/>
              </a:spcAft>
              <a:defRPr/>
            </a:pPr>
            <a:r>
              <a:rPr lang="en-US" sz="9600" kern="0" spc="1590" dirty="0">
                <a:ln>
                  <a:solidFill>
                    <a:sysClr val="windowText" lastClr="000000"/>
                  </a:solidFill>
                </a:ln>
                <a:solidFill>
                  <a:srgbClr val="ED7D31">
                    <a:lumMod val="60000"/>
                    <a:lumOff val="40000"/>
                  </a:srgbClr>
                </a:solidFill>
                <a:effectLst>
                  <a:glow rad="63500">
                    <a:srgbClr val="FFC000">
                      <a:satMod val="175000"/>
                      <a:alpha val="40000"/>
                    </a:srgbClr>
                  </a:glow>
                </a:effectLst>
                <a:latin typeface="Bookman Old Style" panose="02050604050505020204" pitchFamily="18" charset="0"/>
              </a:rPr>
              <a:t>MINISTER</a:t>
            </a:r>
            <a:endParaRPr lang="en-US" sz="1050" kern="0" spc="1590" dirty="0">
              <a:ln>
                <a:solidFill>
                  <a:sysClr val="windowText" lastClr="000000"/>
                </a:solidFill>
              </a:ln>
              <a:solidFill>
                <a:srgbClr val="ED7D31">
                  <a:lumMod val="60000"/>
                  <a:lumOff val="40000"/>
                </a:srgbClr>
              </a:solidFill>
              <a:effectLst>
                <a:glow rad="63500">
                  <a:srgbClr val="FFC000">
                    <a:satMod val="175000"/>
                    <a:alpha val="40000"/>
                  </a:srgbClr>
                </a:glow>
              </a:effectLst>
              <a:latin typeface="Bookman Old Style" panose="02050604050505020204" pitchFamily="18" charset="0"/>
            </a:endParaRPr>
          </a:p>
        </p:txBody>
      </p:sp>
      <p:sp>
        <p:nvSpPr>
          <p:cNvPr id="12" name="TextBox 11"/>
          <p:cNvSpPr txBox="1"/>
          <p:nvPr/>
        </p:nvSpPr>
        <p:spPr>
          <a:xfrm>
            <a:off x="1524027" y="6248400"/>
            <a:ext cx="9143979" cy="400110"/>
          </a:xfrm>
          <a:prstGeom prst="rect">
            <a:avLst/>
          </a:prstGeom>
          <a:noFill/>
        </p:spPr>
        <p:txBody>
          <a:bodyPr wrap="square" rtlCol="0">
            <a:spAutoFit/>
          </a:bodyPr>
          <a:lstStyle/>
          <a:p>
            <a:pPr algn="ctr" fontAlgn="auto">
              <a:spcBef>
                <a:spcPts val="0"/>
              </a:spcBef>
              <a:spcAft>
                <a:spcPts val="0"/>
              </a:spcAft>
              <a:defRPr/>
            </a:pPr>
            <a:r>
              <a:rPr lang="en-US" sz="2000" kern="0" dirty="0">
                <a:solidFill>
                  <a:srgbClr val="FFC000">
                    <a:lumMod val="20000"/>
                    <a:lumOff val="80000"/>
                  </a:srgbClr>
                </a:solidFill>
                <a:latin typeface="Book Antiqua" panose="02040602050305030304" pitchFamily="18" charset="0"/>
              </a:rPr>
              <a:t>(continued)</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6248400" y="7"/>
            <a:ext cx="2572946" cy="2492463"/>
          </a:xfrm>
          <a:prstGeom prst="ellipse">
            <a:avLst/>
          </a:prstGeom>
          <a:ln>
            <a:noFill/>
          </a:ln>
          <a:effectLst>
            <a:softEdge rad="112500"/>
          </a:effectLst>
        </p:spPr>
      </p:pic>
      <p:pic>
        <p:nvPicPr>
          <p:cNvPr id="8" name="Picture 7"/>
          <p:cNvPicPr>
            <a:picLocks noChangeAspect="1"/>
          </p:cNvPicPr>
          <p:nvPr/>
        </p:nvPicPr>
        <p:blipFill rotWithShape="1">
          <a:blip r:embed="rId6"/>
          <a:srcRect l="30923" t="6617" r="15054" b="38311"/>
          <a:stretch/>
        </p:blipFill>
        <p:spPr>
          <a:xfrm>
            <a:off x="6687746" y="770415"/>
            <a:ext cx="1658255" cy="1733630"/>
          </a:xfrm>
          <a:prstGeom prst="ellipse">
            <a:avLst/>
          </a:prstGeom>
          <a:ln>
            <a:noFill/>
          </a:ln>
          <a:effectLst>
            <a:softEdge rad="112500"/>
          </a:effectLst>
        </p:spPr>
      </p:pic>
    </p:spTree>
    <p:extLst>
      <p:ext uri="{BB962C8B-B14F-4D97-AF65-F5344CB8AC3E}">
        <p14:creationId xmlns:p14="http://schemas.microsoft.com/office/powerpoint/2010/main" val="2033837487"/>
      </p:ext>
    </p:extLst>
  </p:cSld>
  <p:clrMapOvr>
    <a:masterClrMapping/>
  </p:clrMapOvr>
  <mc:AlternateContent xmlns:mc="http://schemas.openxmlformats.org/markup-compatibility/2006">
    <mc:Choice xmlns:p14="http://schemas.microsoft.com/office/powerpoint/2010/main" Requires="p14">
      <p:transition spd="slow" p14:dur="1750">
        <p14:prism di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“We don’t do anything to deal with sin.”</a:t>
            </a:r>
          </a:p>
        </p:txBody>
      </p:sp>
      <p:sp>
        <p:nvSpPr>
          <p:cNvPr id="3" name="Content Placeholder 2"/>
          <p:cNvSpPr>
            <a:spLocks noGrp="1"/>
          </p:cNvSpPr>
          <p:nvPr>
            <p:ph idx="1"/>
          </p:nvPr>
        </p:nvSpPr>
        <p:spPr>
          <a:xfrm>
            <a:off x="533400" y="1828800"/>
            <a:ext cx="10363200" cy="4267200"/>
          </a:xfrm>
        </p:spPr>
        <p:txBody>
          <a:bodyPr/>
          <a:lstStyle/>
          <a:p>
            <a:pPr marL="0" indent="0">
              <a:buNone/>
            </a:pPr>
            <a:r>
              <a:rPr lang="en-US" sz="4000" dirty="0">
                <a:latin typeface="Segoe UI Black" panose="020B0A02040204020203" pitchFamily="34" charset="0"/>
                <a:ea typeface="Segoe UI Black" panose="020B0A02040204020203" pitchFamily="34" charset="0"/>
                <a:cs typeface="Segoe UI Black" panose="020B0A02040204020203" pitchFamily="34" charset="0"/>
              </a:rPr>
              <a:t>The message of a TRUE </a:t>
            </a:r>
            <a:r>
              <a:rPr lang="en-US" sz="4000" spc="-50" dirty="0">
                <a:latin typeface="Segoe UI Black" panose="020B0A02040204020203" pitchFamily="34" charset="0"/>
                <a:ea typeface="Segoe UI Black" panose="020B0A02040204020203" pitchFamily="34" charset="0"/>
                <a:cs typeface="Segoe UI Black" panose="020B0A02040204020203" pitchFamily="34" charset="0"/>
              </a:rPr>
              <a:t>“grace preacher”</a:t>
            </a:r>
            <a:r>
              <a:rPr lang="en-US" sz="4000" dirty="0">
                <a:latin typeface="Segoe UI Black" panose="020B0A02040204020203" pitchFamily="34" charset="0"/>
                <a:ea typeface="Segoe UI Black" panose="020B0A02040204020203" pitchFamily="34" charset="0"/>
                <a:cs typeface="Segoe UI Black" panose="020B0A02040204020203" pitchFamily="34" charset="0"/>
              </a:rPr>
              <a:t> Titus 2:11-15</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Who is to live soberly, righteously, &amp; godly?</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Are preachers of grace commanded to preach this?</a:t>
            </a:r>
          </a:p>
        </p:txBody>
      </p:sp>
      <p:pic>
        <p:nvPicPr>
          <p:cNvPr id="4" name="Graphic 3" descr="Line Arrow: Clockwise curv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160831">
            <a:off x="9803229" y="2817181"/>
            <a:ext cx="785191" cy="1317684"/>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6781800" y="2476023"/>
            <a:ext cx="3733800" cy="267177"/>
          </a:xfrm>
          <a:prstGeom prst="rect">
            <a:avLst/>
          </a:prstGeom>
          <a:ln>
            <a:noFill/>
          </a:ln>
          <a:effectLst>
            <a:glow rad="63500">
              <a:schemeClr val="accent2">
                <a:satMod val="175000"/>
                <a:alpha val="40000"/>
              </a:schemeClr>
            </a:glow>
            <a:outerShdw blurRad="190500" algn="tl" rotWithShape="0">
              <a:srgbClr val="000000">
                <a:alpha val="70000"/>
              </a:srgbClr>
            </a:outerShdw>
          </a:effectLst>
        </p:spPr>
      </p:pic>
      <mc:AlternateContent xmlns:mc="http://schemas.openxmlformats.org/markup-compatibility/2006" xmlns:pslz="http://schemas.microsoft.com/office/powerpoint/2016/slidezoom">
        <mc:Choice Requires="pslz">
          <p:graphicFrame>
            <p:nvGraphicFramePr>
              <p:cNvPr id="13" name="Slide Zoom 12"/>
              <p:cNvGraphicFramePr>
                <a:graphicFrameLocks noChangeAspect="1"/>
              </p:cNvGraphicFramePr>
              <p:nvPr>
                <p:extLst>
                  <p:ext uri="{D42A27DB-BD31-4B8C-83A1-F6EECF244321}">
                    <p14:modId xmlns:p14="http://schemas.microsoft.com/office/powerpoint/2010/main" val="3722482157"/>
                  </p:ext>
                </p:extLst>
              </p:nvPr>
            </p:nvGraphicFramePr>
            <p:xfrm>
              <a:off x="914400" y="5025777"/>
              <a:ext cx="2902058" cy="1632407"/>
            </p:xfrm>
            <a:graphic>
              <a:graphicData uri="http://schemas.microsoft.com/office/powerpoint/2016/slidezoom">
                <pslz:sldZm>
                  <pslz:sldZmObj sldId="329" cId="1134254929">
                    <pslz:zmPr id="{B1310AA0-18E2-47A9-8B61-8CA2EFF0044B}" returnToParent="0" transitionDur="1000">
                      <p166:blipFill xmlns:p166="http://schemas.microsoft.com/office/powerpoint/2016/6/main">
                        <a:blip r:embed="rId5"/>
                        <a:stretch>
                          <a:fillRect/>
                        </a:stretch>
                      </p166:blipFill>
                      <p166:spPr xmlns:p166="http://schemas.microsoft.com/office/powerpoint/2016/6/main">
                        <a:xfrm>
                          <a:off x="0" y="0"/>
                          <a:ext cx="2902058"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3" name="Slide Zoom 12"/>
              <p:cNvPicPr>
                <a:picLocks noGrp="1" noRot="1" noChangeAspect="1" noMove="1" noResize="1" noEditPoints="1" noAdjustHandles="1" noChangeArrowheads="1" noChangeShapeType="1"/>
              </p:cNvPicPr>
              <p:nvPr/>
            </p:nvPicPr>
            <p:blipFill>
              <a:blip r:embed="rId6"/>
              <a:stretch>
                <a:fillRect/>
              </a:stretch>
            </p:blipFill>
            <p:spPr>
              <a:xfrm>
                <a:off x="914400" y="5025777"/>
                <a:ext cx="2902058"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5" name="Slide Zoom 14"/>
              <p:cNvGraphicFramePr>
                <a:graphicFrameLocks noChangeAspect="1"/>
              </p:cNvGraphicFramePr>
              <p:nvPr>
                <p:extLst>
                  <p:ext uri="{D42A27DB-BD31-4B8C-83A1-F6EECF244321}">
                    <p14:modId xmlns:p14="http://schemas.microsoft.com/office/powerpoint/2010/main" val="2439233127"/>
                  </p:ext>
                </p:extLst>
              </p:nvPr>
            </p:nvGraphicFramePr>
            <p:xfrm>
              <a:off x="4567769" y="5025778"/>
              <a:ext cx="2929330" cy="1632407"/>
            </p:xfrm>
            <a:graphic>
              <a:graphicData uri="http://schemas.microsoft.com/office/powerpoint/2016/slidezoom">
                <pslz:sldZm>
                  <pslz:sldZmObj sldId="331" cId="3188423539">
                    <pslz:zmPr id="{0D2F64B2-722A-4DE1-A022-DF4F8C4D5FE4}" returnToParent="0" transitionDur="1000">
                      <p166:blipFill xmlns:p166="http://schemas.microsoft.com/office/powerpoint/2016/6/main">
                        <a:blip r:embed="rId7"/>
                        <a:stretch>
                          <a:fillRect/>
                        </a:stretch>
                      </p166:blipFill>
                      <p166:spPr xmlns:p166="http://schemas.microsoft.com/office/powerpoint/2016/6/main">
                        <a:xfrm>
                          <a:off x="0" y="0"/>
                          <a:ext cx="2929330"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5" name="Slide Zoom 14"/>
              <p:cNvPicPr>
                <a:picLocks noGrp="1" noRot="1" noChangeAspect="1" noMove="1" noResize="1" noEditPoints="1" noAdjustHandles="1" noChangeArrowheads="1" noChangeShapeType="1"/>
              </p:cNvPicPr>
              <p:nvPr/>
            </p:nvPicPr>
            <p:blipFill>
              <a:blip r:embed="rId8"/>
              <a:stretch>
                <a:fillRect/>
              </a:stretch>
            </p:blipFill>
            <p:spPr>
              <a:xfrm>
                <a:off x="4567769" y="5025778"/>
                <a:ext cx="2929330"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23" name="Slide Zoom 22"/>
              <p:cNvGraphicFramePr>
                <a:graphicFrameLocks noChangeAspect="1"/>
              </p:cNvGraphicFramePr>
              <p:nvPr>
                <p:extLst>
                  <p:ext uri="{D42A27DB-BD31-4B8C-83A1-F6EECF244321}">
                    <p14:modId xmlns:p14="http://schemas.microsoft.com/office/powerpoint/2010/main" val="1560310791"/>
                  </p:ext>
                </p:extLst>
              </p:nvPr>
            </p:nvGraphicFramePr>
            <p:xfrm>
              <a:off x="8343902" y="5029200"/>
              <a:ext cx="2933698" cy="1650205"/>
            </p:xfrm>
            <a:graphic>
              <a:graphicData uri="http://schemas.microsoft.com/office/powerpoint/2016/slidezoom">
                <pslz:sldZm>
                  <pslz:sldZmObj sldId="335" cId="86738550">
                    <pslz:zmPr id="{C662B565-0206-4813-BE6D-A795071DFD8B}" returnToParent="0" transitionDur="1000">
                      <p166:blipFill xmlns:p166="http://schemas.microsoft.com/office/powerpoint/2016/6/main">
                        <a:blip r:embed="rId9"/>
                        <a:stretch>
                          <a:fillRect/>
                        </a:stretch>
                      </p166:blipFill>
                      <p166:spPr xmlns:p166="http://schemas.microsoft.com/office/powerpoint/2016/6/main">
                        <a:xfrm>
                          <a:off x="0" y="0"/>
                          <a:ext cx="2933698" cy="165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23" name="Slide Zoom 22"/>
              <p:cNvPicPr>
                <a:picLocks noGrp="1" noRot="1" noChangeAspect="1" noMove="1" noResize="1" noEditPoints="1" noAdjustHandles="1" noChangeArrowheads="1" noChangeShapeType="1"/>
              </p:cNvPicPr>
              <p:nvPr/>
            </p:nvPicPr>
            <p:blipFill>
              <a:blip r:embed="rId10"/>
              <a:stretch>
                <a:fillRect/>
              </a:stretch>
            </p:blipFill>
            <p:spPr>
              <a:xfrm>
                <a:off x="8343902" y="5029200"/>
                <a:ext cx="2933698" cy="165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p:spTree>
    <p:extLst>
      <p:ext uri="{BB962C8B-B14F-4D97-AF65-F5344CB8AC3E}">
        <p14:creationId xmlns:p14="http://schemas.microsoft.com/office/powerpoint/2010/main" val="309772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500"/>
                                        <p:tgtEl>
                                          <p:spTgt spid="11"/>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500"/>
                                        <p:tgtEl>
                                          <p:spTgt spid="4"/>
                                        </p:tgtEl>
                                      </p:cBhvr>
                                    </p:animEffect>
                                  </p:childTnLst>
                                </p:cTn>
                              </p:par>
                            </p:childTnLst>
                          </p:cTn>
                        </p:par>
                        <p:par>
                          <p:cTn id="16" fill="hold">
                            <p:stCondLst>
                              <p:cond delay="3500"/>
                            </p:stCondLst>
                            <p:childTnLst>
                              <p:par>
                                <p:cTn id="17" presetID="26" presetClass="emph" presetSubtype="0" fill="hold" nodeType="afterEffect">
                                  <p:stCondLst>
                                    <p:cond delay="0"/>
                                  </p:stCondLst>
                                  <p:childTnLst>
                                    <p:animEffect transition="out" filter="fade">
                                      <p:cBhvr>
                                        <p:cTn id="18" dur="500" tmFilter="0, 0; .2, .5; .8, .5; 1, 0"/>
                                        <p:tgtEl>
                                          <p:spTgt spid="3">
                                            <p:txEl>
                                              <p:pRg st="2" end="2"/>
                                            </p:txEl>
                                          </p:spTgt>
                                        </p:tgtEl>
                                      </p:cBhvr>
                                    </p:animEffect>
                                    <p:animScale>
                                      <p:cBhvr>
                                        <p:cTn id="19" dur="250" autoRev="1" fill="hold"/>
                                        <p:tgtEl>
                                          <p:spTgt spid="3">
                                            <p:txEl>
                                              <p:pRg st="2" end="2"/>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232" y="1384672"/>
            <a:ext cx="3642968" cy="5486397"/>
          </a:xfrm>
          <a:prstGeom prst="ellipse">
            <a:avLst/>
          </a:prstGeom>
          <a:ln>
            <a:noFill/>
          </a:ln>
          <a:effectLst>
            <a:softEdge rad="112500"/>
          </a:effectLst>
        </p:spPr>
      </p:pic>
      <p:sp>
        <p:nvSpPr>
          <p:cNvPr id="2" name="Rectangle 1"/>
          <p:cNvSpPr/>
          <p:nvPr/>
        </p:nvSpPr>
        <p:spPr>
          <a:xfrm>
            <a:off x="914400" y="1676406"/>
            <a:ext cx="8153399" cy="2717075"/>
          </a:xfrm>
          <a:custGeom>
            <a:avLst/>
            <a:gdLst>
              <a:gd name="connsiteX0" fmla="*/ 0 w 5029198"/>
              <a:gd name="connsiteY0" fmla="*/ 0 h 2717075"/>
              <a:gd name="connsiteX1" fmla="*/ 5029198 w 5029198"/>
              <a:gd name="connsiteY1" fmla="*/ 0 h 2717075"/>
              <a:gd name="connsiteX2" fmla="*/ 5029198 w 5029198"/>
              <a:gd name="connsiteY2" fmla="*/ 2717075 h 2717075"/>
              <a:gd name="connsiteX3" fmla="*/ 0 w 5029198"/>
              <a:gd name="connsiteY3" fmla="*/ 2717075 h 2717075"/>
              <a:gd name="connsiteX4" fmla="*/ 0 w 5029198"/>
              <a:gd name="connsiteY4" fmla="*/ 0 h 2717075"/>
              <a:gd name="connsiteX0" fmla="*/ 0 w 5029198"/>
              <a:gd name="connsiteY0" fmla="*/ 0 h 2717075"/>
              <a:gd name="connsiteX1" fmla="*/ 5029198 w 5029198"/>
              <a:gd name="connsiteY1" fmla="*/ 0 h 2717075"/>
              <a:gd name="connsiteX2" fmla="*/ 5024844 w 5029198"/>
              <a:gd name="connsiteY2" fmla="*/ 1053738 h 2717075"/>
              <a:gd name="connsiteX3" fmla="*/ 5029198 w 5029198"/>
              <a:gd name="connsiteY3" fmla="*/ 2717075 h 2717075"/>
              <a:gd name="connsiteX4" fmla="*/ 0 w 5029198"/>
              <a:gd name="connsiteY4" fmla="*/ 2717075 h 2717075"/>
              <a:gd name="connsiteX5" fmla="*/ 0 w 5029198"/>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5"/>
              <a:gd name="connsiteY0" fmla="*/ 0 h 2717075"/>
              <a:gd name="connsiteX1" fmla="*/ 5029198 w 6082935"/>
              <a:gd name="connsiteY1" fmla="*/ 0 h 2717075"/>
              <a:gd name="connsiteX2" fmla="*/ 6082935 w 6082935"/>
              <a:gd name="connsiteY2" fmla="*/ 1092927 h 2717075"/>
              <a:gd name="connsiteX3" fmla="*/ 5029198 w 6082935"/>
              <a:gd name="connsiteY3" fmla="*/ 2717075 h 2717075"/>
              <a:gd name="connsiteX4" fmla="*/ 0 w 6082935"/>
              <a:gd name="connsiteY4" fmla="*/ 2717075 h 2717075"/>
              <a:gd name="connsiteX5" fmla="*/ 0 w 6082935"/>
              <a:gd name="connsiteY5" fmla="*/ 0 h 2717075"/>
              <a:gd name="connsiteX0" fmla="*/ 0 w 5952306"/>
              <a:gd name="connsiteY0" fmla="*/ 0 h 2717075"/>
              <a:gd name="connsiteX1" fmla="*/ 5029198 w 5952306"/>
              <a:gd name="connsiteY1" fmla="*/ 0 h 2717075"/>
              <a:gd name="connsiteX2" fmla="*/ 5952306 w 5952306"/>
              <a:gd name="connsiteY2" fmla="*/ 1145178 h 2717075"/>
              <a:gd name="connsiteX3" fmla="*/ 5029198 w 5952306"/>
              <a:gd name="connsiteY3" fmla="*/ 2717075 h 2717075"/>
              <a:gd name="connsiteX4" fmla="*/ 0 w 5952306"/>
              <a:gd name="connsiteY4" fmla="*/ 2717075 h 2717075"/>
              <a:gd name="connsiteX5" fmla="*/ 0 w 5952306"/>
              <a:gd name="connsiteY5" fmla="*/ 0 h 271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06" h="2717075">
                <a:moveTo>
                  <a:pt x="0" y="0"/>
                </a:moveTo>
                <a:lnTo>
                  <a:pt x="5029198" y="0"/>
                </a:lnTo>
                <a:cubicBezTo>
                  <a:pt x="5027747" y="351246"/>
                  <a:pt x="4725849" y="1055189"/>
                  <a:pt x="5952306" y="1145178"/>
                </a:cubicBezTo>
                <a:cubicBezTo>
                  <a:pt x="4712785" y="1595121"/>
                  <a:pt x="5027747" y="2162629"/>
                  <a:pt x="5029198" y="2717075"/>
                </a:cubicBezTo>
                <a:lnTo>
                  <a:pt x="0" y="2717075"/>
                </a:lnTo>
                <a:lnTo>
                  <a:pt x="0" y="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endParaRPr lang="en-US" kern="0">
              <a:solidFill>
                <a:sysClr val="windowText" lastClr="000000"/>
              </a:solidFill>
            </a:endParaRPr>
          </a:p>
        </p:txBody>
      </p:sp>
      <p:sp>
        <p:nvSpPr>
          <p:cNvPr id="14338" name="Rectangle 2"/>
          <p:cNvSpPr>
            <a:spLocks noGrp="1" noChangeArrowheads="1"/>
          </p:cNvSpPr>
          <p:nvPr>
            <p:ph type="title"/>
          </p:nvPr>
        </p:nvSpPr>
        <p:spPr/>
        <p:txBody>
          <a:bodyPr/>
          <a:lstStyle/>
          <a:p>
            <a:pPr eaLnBrk="1" hangingPunct="1"/>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If I were </a:t>
            </a:r>
            <a:r>
              <a:rPr lang="en-US" altLang="en-US" sz="5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Satan’s</a:t>
            </a:r>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Minister…</a:t>
            </a:r>
          </a:p>
        </p:txBody>
      </p:sp>
      <p:sp>
        <p:nvSpPr>
          <p:cNvPr id="62467" name="Rectangle 3"/>
          <p:cNvSpPr>
            <a:spLocks noGrp="1" noChangeArrowheads="1"/>
          </p:cNvSpPr>
          <p:nvPr>
            <p:ph type="body" idx="1"/>
          </p:nvPr>
        </p:nvSpPr>
        <p:spPr>
          <a:xfrm>
            <a:off x="990600" y="1752600"/>
            <a:ext cx="6629400" cy="48006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ormAutofit/>
          </a:bodyPr>
          <a:lstStyle/>
          <a:p>
            <a:pPr eaLnBrk="1" hangingPunct="1">
              <a:buFont typeface="Wingdings" panose="05000000000000000000" pitchFamily="2" charset="2"/>
              <a:buChar char="§"/>
            </a:pPr>
            <a:r>
              <a:rPr lang="en-US" altLang="en-US" sz="3600" dirty="0">
                <a:latin typeface="Segoe UI Semibold" panose="020B0702040204020203" pitchFamily="34" charset="0"/>
                <a:cs typeface="Segoe UI Semibold" panose="020B0702040204020203" pitchFamily="34" charset="0"/>
              </a:rPr>
              <a:t>“Repentance and faith are inseparable acts.”</a:t>
            </a:r>
          </a:p>
        </p:txBody>
      </p:sp>
    </p:spTree>
    <p:extLst>
      <p:ext uri="{BB962C8B-B14F-4D97-AF65-F5344CB8AC3E}">
        <p14:creationId xmlns:p14="http://schemas.microsoft.com/office/powerpoint/2010/main" val="403167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Repentance </a:t>
            </a:r>
            <a:r>
              <a:rPr lang="en-US" sz="5400" b="1" dirty="0">
                <a:effectLst>
                  <a:outerShdw blurRad="38100" dist="38100" dir="2700000" algn="tl">
                    <a:srgbClr val="000000">
                      <a:alpha val="43137"/>
                    </a:srgbClr>
                  </a:outerShdw>
                </a:effectLst>
                <a:latin typeface="Cambria" panose="02040503050406030204" pitchFamily="18" charset="0"/>
              </a:rPr>
              <a:t>Distinguished</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From Faith</a:t>
            </a:r>
          </a:p>
        </p:txBody>
      </p:sp>
      <p:sp>
        <p:nvSpPr>
          <p:cNvPr id="3" name="Content Placeholder 2"/>
          <p:cNvSpPr>
            <a:spLocks noGrp="1"/>
          </p:cNvSpPr>
          <p:nvPr>
            <p:ph idx="1"/>
          </p:nvPr>
        </p:nvSpPr>
        <p:spPr>
          <a:xfrm>
            <a:off x="1752600" y="2057400"/>
            <a:ext cx="8534400" cy="4648200"/>
          </a:xfrm>
        </p:spPr>
        <p:txBody>
          <a:bodyPr>
            <a:normAutofit lnSpcReduction="10000"/>
          </a:bodyPr>
          <a:lstStyle/>
          <a:p>
            <a:pPr marL="0" indent="0">
              <a:buNone/>
            </a:pPr>
            <a:r>
              <a:rPr lang="en-US" dirty="0">
                <a:latin typeface="Calibri" panose="020F0502020204030204" pitchFamily="34" charset="0"/>
              </a:rPr>
              <a:t>36  "Therefore let all the house of Israel know assuredly that God has made this Jesus, whom you crucified, both Lord and Christ."</a:t>
            </a:r>
          </a:p>
          <a:p>
            <a:pPr marL="0" indent="0">
              <a:buNone/>
            </a:pPr>
            <a:r>
              <a:rPr lang="en-US" dirty="0">
                <a:latin typeface="Calibri" panose="020F0502020204030204" pitchFamily="34" charset="0"/>
              </a:rPr>
              <a:t>37  Now when they heard this, they were cut to the heart, and said to Peter and the rest of the apostles, "Men and brethren, what shall we do?"</a:t>
            </a:r>
          </a:p>
          <a:p>
            <a:pPr marL="0" indent="0">
              <a:buNone/>
            </a:pPr>
            <a:r>
              <a:rPr lang="en-US" dirty="0">
                <a:latin typeface="Calibri" panose="020F0502020204030204" pitchFamily="34" charset="0"/>
              </a:rPr>
              <a:t>38  Then Peter said to them, "Repent, and let every one of you be baptized in the name of Jesus Christ for the remission of sins; …</a:t>
            </a:r>
          </a:p>
        </p:txBody>
      </p:sp>
      <p:sp>
        <p:nvSpPr>
          <p:cNvPr id="4" name="TextBox 3"/>
          <p:cNvSpPr txBox="1"/>
          <p:nvPr/>
        </p:nvSpPr>
        <p:spPr>
          <a:xfrm>
            <a:off x="762000" y="1595642"/>
            <a:ext cx="1428596" cy="523220"/>
          </a:xfrm>
          <a:prstGeom prst="rect">
            <a:avLst/>
          </a:prstGeom>
          <a:noFill/>
        </p:spPr>
        <p:txBody>
          <a:bodyPr wrap="none" rtlCol="0">
            <a:spAutoFit/>
          </a:bodyPr>
          <a:lstStyle/>
          <a:p>
            <a:r>
              <a:rPr lang="en-US" sz="2800" dirty="0">
                <a:solidFill>
                  <a:schemeClr val="accent2">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ACTS 2</a:t>
            </a:r>
          </a:p>
        </p:txBody>
      </p:sp>
      <p:cxnSp>
        <p:nvCxnSpPr>
          <p:cNvPr id="6" name="Straight Connector 5"/>
          <p:cNvCxnSpPr>
            <a:cxnSpLocks/>
          </p:cNvCxnSpPr>
          <p:nvPr/>
        </p:nvCxnSpPr>
        <p:spPr>
          <a:xfrm>
            <a:off x="5334000" y="2514600"/>
            <a:ext cx="40386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a:cxnSpLocks/>
          </p:cNvCxnSpPr>
          <p:nvPr/>
        </p:nvCxnSpPr>
        <p:spPr>
          <a:xfrm>
            <a:off x="4114800" y="3370161"/>
            <a:ext cx="3545489" cy="0"/>
          </a:xfrm>
          <a:prstGeom prst="line">
            <a:avLst/>
          </a:prstGeom>
        </p:spPr>
        <p:style>
          <a:lnRef idx="3">
            <a:schemeClr val="accent5"/>
          </a:lnRef>
          <a:fillRef idx="0">
            <a:schemeClr val="accent5"/>
          </a:fillRef>
          <a:effectRef idx="2">
            <a:schemeClr val="accent5"/>
          </a:effectRef>
          <a:fontRef idx="minor">
            <a:schemeClr val="tx1"/>
          </a:fontRef>
        </p:style>
      </p:cxnSp>
      <p:sp>
        <p:nvSpPr>
          <p:cNvPr id="18" name="Rectangle: Rounded Corners 17"/>
          <p:cNvSpPr/>
          <p:nvPr/>
        </p:nvSpPr>
        <p:spPr>
          <a:xfrm>
            <a:off x="2362200" y="3540891"/>
            <a:ext cx="4495800" cy="415834"/>
          </a:xfrm>
          <a:prstGeom prst="roundRect">
            <a:avLst/>
          </a:prstGeom>
          <a:noFill/>
          <a:ln w="9525" cap="flat" cmpd="sng" algn="ctr">
            <a:solidFill>
              <a:schemeClr val="accent6"/>
            </a:solidFill>
            <a:prstDash val="solid"/>
            <a:round/>
            <a:headEnd type="none" w="med" len="med"/>
            <a:tailEnd type="none"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9" name="Straight Connector 18"/>
          <p:cNvCxnSpPr>
            <a:cxnSpLocks/>
          </p:cNvCxnSpPr>
          <p:nvPr/>
        </p:nvCxnSpPr>
        <p:spPr>
          <a:xfrm>
            <a:off x="7028678" y="3908435"/>
            <a:ext cx="2724922" cy="19131"/>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1881852" y="4343400"/>
            <a:ext cx="1516645"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25" name="Group 24"/>
          <p:cNvGrpSpPr/>
          <p:nvPr/>
        </p:nvGrpSpPr>
        <p:grpSpPr>
          <a:xfrm>
            <a:off x="8917743" y="1371600"/>
            <a:ext cx="2740857" cy="782466"/>
            <a:chOff x="7393736" y="1635740"/>
            <a:chExt cx="1597863" cy="604918"/>
          </a:xfrm>
        </p:grpSpPr>
        <p:sp>
          <p:nvSpPr>
            <p:cNvPr id="23" name="TextBox 22"/>
            <p:cNvSpPr txBox="1"/>
            <p:nvPr/>
          </p:nvSpPr>
          <p:spPr>
            <a:xfrm>
              <a:off x="7467600" y="1667174"/>
              <a:ext cx="1523999" cy="523220"/>
            </a:xfrm>
            <a:prstGeom prst="rect">
              <a:avLst/>
            </a:prstGeom>
            <a:noFill/>
          </p:spPr>
          <p:txBody>
            <a:bodyPr wrap="square" rtlCol="0">
              <a:spAutoFit/>
            </a:bodyPr>
            <a:lstStyle/>
            <a:p>
              <a:pPr algn="ctr"/>
              <a:r>
                <a:rPr lang="en-US" sz="2800" b="1" dirty="0">
                  <a:solidFill>
                    <a:schemeClr val="accent2">
                      <a:lumMod val="75000"/>
                    </a:schemeClr>
                  </a:solidFill>
                  <a:latin typeface="Segoe UI Semibold" panose="020B0702040204020203" pitchFamily="34" charset="0"/>
                  <a:cs typeface="Segoe UI Semibold" panose="020B0702040204020203" pitchFamily="34" charset="0"/>
                </a:rPr>
                <a:t>Know what?</a:t>
              </a:r>
            </a:p>
          </p:txBody>
        </p:sp>
        <p:sp>
          <p:nvSpPr>
            <p:cNvPr id="24" name="Rectangle: Rounded Corners 23"/>
            <p:cNvSpPr/>
            <p:nvPr/>
          </p:nvSpPr>
          <p:spPr>
            <a:xfrm>
              <a:off x="7393736" y="1635740"/>
              <a:ext cx="1597863" cy="604918"/>
            </a:xfrm>
            <a:custGeom>
              <a:avLst/>
              <a:gdLst>
                <a:gd name="connsiteX0" fmla="*/ 0 w 1524000"/>
                <a:gd name="connsiteY0" fmla="*/ 70278 h 421660"/>
                <a:gd name="connsiteX1" fmla="*/ 70278 w 1524000"/>
                <a:gd name="connsiteY1" fmla="*/ 0 h 421660"/>
                <a:gd name="connsiteX2" fmla="*/ 1453722 w 1524000"/>
                <a:gd name="connsiteY2" fmla="*/ 0 h 421660"/>
                <a:gd name="connsiteX3" fmla="*/ 1524000 w 1524000"/>
                <a:gd name="connsiteY3" fmla="*/ 70278 h 421660"/>
                <a:gd name="connsiteX4" fmla="*/ 1524000 w 1524000"/>
                <a:gd name="connsiteY4" fmla="*/ 351382 h 421660"/>
                <a:gd name="connsiteX5" fmla="*/ 1453722 w 1524000"/>
                <a:gd name="connsiteY5" fmla="*/ 421660 h 421660"/>
                <a:gd name="connsiteX6" fmla="*/ 70278 w 1524000"/>
                <a:gd name="connsiteY6" fmla="*/ 421660 h 421660"/>
                <a:gd name="connsiteX7" fmla="*/ 0 w 1524000"/>
                <a:gd name="connsiteY7" fmla="*/ 351382 h 421660"/>
                <a:gd name="connsiteX8" fmla="*/ 0 w 1524000"/>
                <a:gd name="connsiteY8" fmla="*/ 70278 h 421660"/>
                <a:gd name="connsiteX0" fmla="*/ 73863 w 1597863"/>
                <a:gd name="connsiteY0" fmla="*/ 70278 h 599460"/>
                <a:gd name="connsiteX1" fmla="*/ 144141 w 1597863"/>
                <a:gd name="connsiteY1" fmla="*/ 0 h 599460"/>
                <a:gd name="connsiteX2" fmla="*/ 1527585 w 1597863"/>
                <a:gd name="connsiteY2" fmla="*/ 0 h 599460"/>
                <a:gd name="connsiteX3" fmla="*/ 1597863 w 1597863"/>
                <a:gd name="connsiteY3" fmla="*/ 70278 h 599460"/>
                <a:gd name="connsiteX4" fmla="*/ 1597863 w 1597863"/>
                <a:gd name="connsiteY4" fmla="*/ 351382 h 599460"/>
                <a:gd name="connsiteX5" fmla="*/ 1527585 w 1597863"/>
                <a:gd name="connsiteY5" fmla="*/ 421660 h 599460"/>
                <a:gd name="connsiteX6" fmla="*/ 8675 w 1597863"/>
                <a:gd name="connsiteY6" fmla="*/ 599460 h 599460"/>
                <a:gd name="connsiteX7" fmla="*/ 73863 w 1597863"/>
                <a:gd name="connsiteY7" fmla="*/ 351382 h 599460"/>
                <a:gd name="connsiteX8" fmla="*/ 73863 w 1597863"/>
                <a:gd name="connsiteY8" fmla="*/ 70278 h 599460"/>
                <a:gd name="connsiteX0" fmla="*/ 73863 w 1597863"/>
                <a:gd name="connsiteY0" fmla="*/ 70278 h 613546"/>
                <a:gd name="connsiteX1" fmla="*/ 144141 w 1597863"/>
                <a:gd name="connsiteY1" fmla="*/ 0 h 613546"/>
                <a:gd name="connsiteX2" fmla="*/ 1527585 w 1597863"/>
                <a:gd name="connsiteY2" fmla="*/ 0 h 613546"/>
                <a:gd name="connsiteX3" fmla="*/ 1597863 w 1597863"/>
                <a:gd name="connsiteY3" fmla="*/ 70278 h 613546"/>
                <a:gd name="connsiteX4" fmla="*/ 1597863 w 1597863"/>
                <a:gd name="connsiteY4" fmla="*/ 351382 h 613546"/>
                <a:gd name="connsiteX5" fmla="*/ 1527585 w 1597863"/>
                <a:gd name="connsiteY5" fmla="*/ 421660 h 613546"/>
                <a:gd name="connsiteX6" fmla="*/ 336331 w 1597863"/>
                <a:gd name="connsiteY6" fmla="*/ 565593 h 613546"/>
                <a:gd name="connsiteX7" fmla="*/ 8675 w 1597863"/>
                <a:gd name="connsiteY7" fmla="*/ 599460 h 613546"/>
                <a:gd name="connsiteX8" fmla="*/ 73863 w 1597863"/>
                <a:gd name="connsiteY8" fmla="*/ 351382 h 613546"/>
                <a:gd name="connsiteX9" fmla="*/ 73863 w 1597863"/>
                <a:gd name="connsiteY9" fmla="*/ 70278 h 613546"/>
                <a:gd name="connsiteX0" fmla="*/ 73863 w 1597863"/>
                <a:gd name="connsiteY0" fmla="*/ 70278 h 605496"/>
                <a:gd name="connsiteX1" fmla="*/ 144141 w 1597863"/>
                <a:gd name="connsiteY1" fmla="*/ 0 h 605496"/>
                <a:gd name="connsiteX2" fmla="*/ 1527585 w 1597863"/>
                <a:gd name="connsiteY2" fmla="*/ 0 h 605496"/>
                <a:gd name="connsiteX3" fmla="*/ 1597863 w 1597863"/>
                <a:gd name="connsiteY3" fmla="*/ 70278 h 605496"/>
                <a:gd name="connsiteX4" fmla="*/ 1597863 w 1597863"/>
                <a:gd name="connsiteY4" fmla="*/ 351382 h 605496"/>
                <a:gd name="connsiteX5" fmla="*/ 1527585 w 1597863"/>
                <a:gd name="connsiteY5" fmla="*/ 421660 h 605496"/>
                <a:gd name="connsiteX6" fmla="*/ 344797 w 1597863"/>
                <a:gd name="connsiteY6" fmla="*/ 472459 h 605496"/>
                <a:gd name="connsiteX7" fmla="*/ 8675 w 1597863"/>
                <a:gd name="connsiteY7" fmla="*/ 599460 h 605496"/>
                <a:gd name="connsiteX8" fmla="*/ 73863 w 1597863"/>
                <a:gd name="connsiteY8" fmla="*/ 351382 h 605496"/>
                <a:gd name="connsiteX9" fmla="*/ 73863 w 1597863"/>
                <a:gd name="connsiteY9" fmla="*/ 70278 h 605496"/>
                <a:gd name="connsiteX0" fmla="*/ 73863 w 1597863"/>
                <a:gd name="connsiteY0" fmla="*/ 70278 h 604918"/>
                <a:gd name="connsiteX1" fmla="*/ 144141 w 1597863"/>
                <a:gd name="connsiteY1" fmla="*/ 0 h 604918"/>
                <a:gd name="connsiteX2" fmla="*/ 1527585 w 1597863"/>
                <a:gd name="connsiteY2" fmla="*/ 0 h 604918"/>
                <a:gd name="connsiteX3" fmla="*/ 1597863 w 1597863"/>
                <a:gd name="connsiteY3" fmla="*/ 70278 h 604918"/>
                <a:gd name="connsiteX4" fmla="*/ 1597863 w 1597863"/>
                <a:gd name="connsiteY4" fmla="*/ 351382 h 604918"/>
                <a:gd name="connsiteX5" fmla="*/ 1527585 w 1597863"/>
                <a:gd name="connsiteY5" fmla="*/ 421660 h 604918"/>
                <a:gd name="connsiteX6" fmla="*/ 344797 w 1597863"/>
                <a:gd name="connsiteY6" fmla="*/ 455526 h 604918"/>
                <a:gd name="connsiteX7" fmla="*/ 8675 w 1597863"/>
                <a:gd name="connsiteY7" fmla="*/ 599460 h 604918"/>
                <a:gd name="connsiteX8" fmla="*/ 73863 w 1597863"/>
                <a:gd name="connsiteY8" fmla="*/ 351382 h 604918"/>
                <a:gd name="connsiteX9" fmla="*/ 73863 w 1597863"/>
                <a:gd name="connsiteY9" fmla="*/ 70278 h 6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863" h="604918">
                  <a:moveTo>
                    <a:pt x="73863" y="70278"/>
                  </a:moveTo>
                  <a:cubicBezTo>
                    <a:pt x="73863" y="31465"/>
                    <a:pt x="105328" y="0"/>
                    <a:pt x="144141" y="0"/>
                  </a:cubicBezTo>
                  <a:lnTo>
                    <a:pt x="1527585" y="0"/>
                  </a:lnTo>
                  <a:cubicBezTo>
                    <a:pt x="1566398" y="0"/>
                    <a:pt x="1597863" y="31465"/>
                    <a:pt x="1597863" y="70278"/>
                  </a:cubicBezTo>
                  <a:lnTo>
                    <a:pt x="1597863" y="351382"/>
                  </a:lnTo>
                  <a:cubicBezTo>
                    <a:pt x="1597863" y="390195"/>
                    <a:pt x="1566398" y="421660"/>
                    <a:pt x="1527585" y="421660"/>
                  </a:cubicBezTo>
                  <a:cubicBezTo>
                    <a:pt x="1317330" y="457362"/>
                    <a:pt x="597949" y="425893"/>
                    <a:pt x="344797" y="455526"/>
                  </a:cubicBezTo>
                  <a:cubicBezTo>
                    <a:pt x="91645" y="485159"/>
                    <a:pt x="52420" y="635162"/>
                    <a:pt x="8675" y="599460"/>
                  </a:cubicBezTo>
                  <a:cubicBezTo>
                    <a:pt x="-30138" y="599460"/>
                    <a:pt x="73863" y="390195"/>
                    <a:pt x="73863" y="351382"/>
                  </a:cubicBezTo>
                  <a:lnTo>
                    <a:pt x="73863" y="70278"/>
                  </a:lnTo>
                  <a:close/>
                </a:path>
              </a:pathLst>
            </a:cu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latin typeface="Segoe UI Semibold" panose="020B0702040204020203" pitchFamily="34" charset="0"/>
                <a:cs typeface="Segoe UI Semibold" panose="020B0702040204020203" pitchFamily="34" charset="0"/>
              </a:endParaRPr>
            </a:p>
          </p:txBody>
        </p:sp>
      </p:grpSp>
      <p:grpSp>
        <p:nvGrpSpPr>
          <p:cNvPr id="26" name="Group 25"/>
          <p:cNvGrpSpPr/>
          <p:nvPr/>
        </p:nvGrpSpPr>
        <p:grpSpPr>
          <a:xfrm>
            <a:off x="7966413" y="2913930"/>
            <a:ext cx="3692187" cy="1105133"/>
            <a:chOff x="7393736" y="1621044"/>
            <a:chExt cx="1597863" cy="954107"/>
          </a:xfrm>
        </p:grpSpPr>
        <p:sp>
          <p:nvSpPr>
            <p:cNvPr id="27" name="TextBox 26"/>
            <p:cNvSpPr txBox="1"/>
            <p:nvPr/>
          </p:nvSpPr>
          <p:spPr>
            <a:xfrm>
              <a:off x="7467600" y="1621044"/>
              <a:ext cx="1523999" cy="954107"/>
            </a:xfrm>
            <a:prstGeom prst="rect">
              <a:avLst/>
            </a:prstGeom>
            <a:noFill/>
          </p:spPr>
          <p:txBody>
            <a:bodyPr wrap="square" rtlCol="0">
              <a:spAutoFit/>
            </a:bodyPr>
            <a:lstStyle/>
            <a:p>
              <a:pPr algn="ctr"/>
              <a:r>
                <a:rPr lang="en-US" sz="2800" b="1" dirty="0">
                  <a:solidFill>
                    <a:schemeClr val="accent2">
                      <a:lumMod val="75000"/>
                    </a:schemeClr>
                  </a:solidFill>
                  <a:latin typeface="Segoe UI Semibold" panose="020B0702040204020203" pitchFamily="34" charset="0"/>
                  <a:cs typeface="Segoe UI Semibold" panose="020B0702040204020203" pitchFamily="34" charset="0"/>
                </a:rPr>
                <a:t>Did They Believe?</a:t>
              </a:r>
            </a:p>
          </p:txBody>
        </p:sp>
        <p:sp>
          <p:nvSpPr>
            <p:cNvPr id="28" name="Rectangle: Rounded Corners 23"/>
            <p:cNvSpPr/>
            <p:nvPr/>
          </p:nvSpPr>
          <p:spPr>
            <a:xfrm>
              <a:off x="7393736" y="1635740"/>
              <a:ext cx="1597863" cy="604918"/>
            </a:xfrm>
            <a:custGeom>
              <a:avLst/>
              <a:gdLst>
                <a:gd name="connsiteX0" fmla="*/ 0 w 1524000"/>
                <a:gd name="connsiteY0" fmla="*/ 70278 h 421660"/>
                <a:gd name="connsiteX1" fmla="*/ 70278 w 1524000"/>
                <a:gd name="connsiteY1" fmla="*/ 0 h 421660"/>
                <a:gd name="connsiteX2" fmla="*/ 1453722 w 1524000"/>
                <a:gd name="connsiteY2" fmla="*/ 0 h 421660"/>
                <a:gd name="connsiteX3" fmla="*/ 1524000 w 1524000"/>
                <a:gd name="connsiteY3" fmla="*/ 70278 h 421660"/>
                <a:gd name="connsiteX4" fmla="*/ 1524000 w 1524000"/>
                <a:gd name="connsiteY4" fmla="*/ 351382 h 421660"/>
                <a:gd name="connsiteX5" fmla="*/ 1453722 w 1524000"/>
                <a:gd name="connsiteY5" fmla="*/ 421660 h 421660"/>
                <a:gd name="connsiteX6" fmla="*/ 70278 w 1524000"/>
                <a:gd name="connsiteY6" fmla="*/ 421660 h 421660"/>
                <a:gd name="connsiteX7" fmla="*/ 0 w 1524000"/>
                <a:gd name="connsiteY7" fmla="*/ 351382 h 421660"/>
                <a:gd name="connsiteX8" fmla="*/ 0 w 1524000"/>
                <a:gd name="connsiteY8" fmla="*/ 70278 h 421660"/>
                <a:gd name="connsiteX0" fmla="*/ 73863 w 1597863"/>
                <a:gd name="connsiteY0" fmla="*/ 70278 h 599460"/>
                <a:gd name="connsiteX1" fmla="*/ 144141 w 1597863"/>
                <a:gd name="connsiteY1" fmla="*/ 0 h 599460"/>
                <a:gd name="connsiteX2" fmla="*/ 1527585 w 1597863"/>
                <a:gd name="connsiteY2" fmla="*/ 0 h 599460"/>
                <a:gd name="connsiteX3" fmla="*/ 1597863 w 1597863"/>
                <a:gd name="connsiteY3" fmla="*/ 70278 h 599460"/>
                <a:gd name="connsiteX4" fmla="*/ 1597863 w 1597863"/>
                <a:gd name="connsiteY4" fmla="*/ 351382 h 599460"/>
                <a:gd name="connsiteX5" fmla="*/ 1527585 w 1597863"/>
                <a:gd name="connsiteY5" fmla="*/ 421660 h 599460"/>
                <a:gd name="connsiteX6" fmla="*/ 8675 w 1597863"/>
                <a:gd name="connsiteY6" fmla="*/ 599460 h 599460"/>
                <a:gd name="connsiteX7" fmla="*/ 73863 w 1597863"/>
                <a:gd name="connsiteY7" fmla="*/ 351382 h 599460"/>
                <a:gd name="connsiteX8" fmla="*/ 73863 w 1597863"/>
                <a:gd name="connsiteY8" fmla="*/ 70278 h 599460"/>
                <a:gd name="connsiteX0" fmla="*/ 73863 w 1597863"/>
                <a:gd name="connsiteY0" fmla="*/ 70278 h 613546"/>
                <a:gd name="connsiteX1" fmla="*/ 144141 w 1597863"/>
                <a:gd name="connsiteY1" fmla="*/ 0 h 613546"/>
                <a:gd name="connsiteX2" fmla="*/ 1527585 w 1597863"/>
                <a:gd name="connsiteY2" fmla="*/ 0 h 613546"/>
                <a:gd name="connsiteX3" fmla="*/ 1597863 w 1597863"/>
                <a:gd name="connsiteY3" fmla="*/ 70278 h 613546"/>
                <a:gd name="connsiteX4" fmla="*/ 1597863 w 1597863"/>
                <a:gd name="connsiteY4" fmla="*/ 351382 h 613546"/>
                <a:gd name="connsiteX5" fmla="*/ 1527585 w 1597863"/>
                <a:gd name="connsiteY5" fmla="*/ 421660 h 613546"/>
                <a:gd name="connsiteX6" fmla="*/ 336331 w 1597863"/>
                <a:gd name="connsiteY6" fmla="*/ 565593 h 613546"/>
                <a:gd name="connsiteX7" fmla="*/ 8675 w 1597863"/>
                <a:gd name="connsiteY7" fmla="*/ 599460 h 613546"/>
                <a:gd name="connsiteX8" fmla="*/ 73863 w 1597863"/>
                <a:gd name="connsiteY8" fmla="*/ 351382 h 613546"/>
                <a:gd name="connsiteX9" fmla="*/ 73863 w 1597863"/>
                <a:gd name="connsiteY9" fmla="*/ 70278 h 613546"/>
                <a:gd name="connsiteX0" fmla="*/ 73863 w 1597863"/>
                <a:gd name="connsiteY0" fmla="*/ 70278 h 605496"/>
                <a:gd name="connsiteX1" fmla="*/ 144141 w 1597863"/>
                <a:gd name="connsiteY1" fmla="*/ 0 h 605496"/>
                <a:gd name="connsiteX2" fmla="*/ 1527585 w 1597863"/>
                <a:gd name="connsiteY2" fmla="*/ 0 h 605496"/>
                <a:gd name="connsiteX3" fmla="*/ 1597863 w 1597863"/>
                <a:gd name="connsiteY3" fmla="*/ 70278 h 605496"/>
                <a:gd name="connsiteX4" fmla="*/ 1597863 w 1597863"/>
                <a:gd name="connsiteY4" fmla="*/ 351382 h 605496"/>
                <a:gd name="connsiteX5" fmla="*/ 1527585 w 1597863"/>
                <a:gd name="connsiteY5" fmla="*/ 421660 h 605496"/>
                <a:gd name="connsiteX6" fmla="*/ 344797 w 1597863"/>
                <a:gd name="connsiteY6" fmla="*/ 472459 h 605496"/>
                <a:gd name="connsiteX7" fmla="*/ 8675 w 1597863"/>
                <a:gd name="connsiteY7" fmla="*/ 599460 h 605496"/>
                <a:gd name="connsiteX8" fmla="*/ 73863 w 1597863"/>
                <a:gd name="connsiteY8" fmla="*/ 351382 h 605496"/>
                <a:gd name="connsiteX9" fmla="*/ 73863 w 1597863"/>
                <a:gd name="connsiteY9" fmla="*/ 70278 h 605496"/>
                <a:gd name="connsiteX0" fmla="*/ 73863 w 1597863"/>
                <a:gd name="connsiteY0" fmla="*/ 70278 h 604918"/>
                <a:gd name="connsiteX1" fmla="*/ 144141 w 1597863"/>
                <a:gd name="connsiteY1" fmla="*/ 0 h 604918"/>
                <a:gd name="connsiteX2" fmla="*/ 1527585 w 1597863"/>
                <a:gd name="connsiteY2" fmla="*/ 0 h 604918"/>
                <a:gd name="connsiteX3" fmla="*/ 1597863 w 1597863"/>
                <a:gd name="connsiteY3" fmla="*/ 70278 h 604918"/>
                <a:gd name="connsiteX4" fmla="*/ 1597863 w 1597863"/>
                <a:gd name="connsiteY4" fmla="*/ 351382 h 604918"/>
                <a:gd name="connsiteX5" fmla="*/ 1527585 w 1597863"/>
                <a:gd name="connsiteY5" fmla="*/ 421660 h 604918"/>
                <a:gd name="connsiteX6" fmla="*/ 344797 w 1597863"/>
                <a:gd name="connsiteY6" fmla="*/ 455526 h 604918"/>
                <a:gd name="connsiteX7" fmla="*/ 8675 w 1597863"/>
                <a:gd name="connsiteY7" fmla="*/ 599460 h 604918"/>
                <a:gd name="connsiteX8" fmla="*/ 73863 w 1597863"/>
                <a:gd name="connsiteY8" fmla="*/ 351382 h 604918"/>
                <a:gd name="connsiteX9" fmla="*/ 73863 w 1597863"/>
                <a:gd name="connsiteY9" fmla="*/ 70278 h 6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863" h="604918">
                  <a:moveTo>
                    <a:pt x="73863" y="70278"/>
                  </a:moveTo>
                  <a:cubicBezTo>
                    <a:pt x="73863" y="31465"/>
                    <a:pt x="105328" y="0"/>
                    <a:pt x="144141" y="0"/>
                  </a:cubicBezTo>
                  <a:lnTo>
                    <a:pt x="1527585" y="0"/>
                  </a:lnTo>
                  <a:cubicBezTo>
                    <a:pt x="1566398" y="0"/>
                    <a:pt x="1597863" y="31465"/>
                    <a:pt x="1597863" y="70278"/>
                  </a:cubicBezTo>
                  <a:lnTo>
                    <a:pt x="1597863" y="351382"/>
                  </a:lnTo>
                  <a:cubicBezTo>
                    <a:pt x="1597863" y="390195"/>
                    <a:pt x="1566398" y="421660"/>
                    <a:pt x="1527585" y="421660"/>
                  </a:cubicBezTo>
                  <a:cubicBezTo>
                    <a:pt x="1317330" y="457362"/>
                    <a:pt x="597949" y="425893"/>
                    <a:pt x="344797" y="455526"/>
                  </a:cubicBezTo>
                  <a:cubicBezTo>
                    <a:pt x="91645" y="485159"/>
                    <a:pt x="52420" y="635162"/>
                    <a:pt x="8675" y="599460"/>
                  </a:cubicBezTo>
                  <a:cubicBezTo>
                    <a:pt x="-30138" y="599460"/>
                    <a:pt x="73863" y="390195"/>
                    <a:pt x="73863" y="351382"/>
                  </a:cubicBezTo>
                  <a:lnTo>
                    <a:pt x="73863" y="70278"/>
                  </a:lnTo>
                  <a:close/>
                </a:path>
              </a:pathLst>
            </a:cu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grpSp>
        <p:nvGrpSpPr>
          <p:cNvPr id="33" name="Group 32"/>
          <p:cNvGrpSpPr/>
          <p:nvPr/>
        </p:nvGrpSpPr>
        <p:grpSpPr>
          <a:xfrm>
            <a:off x="7467600" y="5795759"/>
            <a:ext cx="4191000" cy="833478"/>
            <a:chOff x="5638800" y="5896313"/>
            <a:chExt cx="2971800" cy="739733"/>
          </a:xfrm>
        </p:grpSpPr>
        <p:sp>
          <p:nvSpPr>
            <p:cNvPr id="31" name="Rectangle: Rounded Corners 23"/>
            <p:cNvSpPr/>
            <p:nvPr/>
          </p:nvSpPr>
          <p:spPr>
            <a:xfrm flipV="1">
              <a:off x="5638800" y="5896313"/>
              <a:ext cx="2971800" cy="739733"/>
            </a:xfrm>
            <a:custGeom>
              <a:avLst/>
              <a:gdLst>
                <a:gd name="connsiteX0" fmla="*/ 0 w 1524000"/>
                <a:gd name="connsiteY0" fmla="*/ 70278 h 421660"/>
                <a:gd name="connsiteX1" fmla="*/ 70278 w 1524000"/>
                <a:gd name="connsiteY1" fmla="*/ 0 h 421660"/>
                <a:gd name="connsiteX2" fmla="*/ 1453722 w 1524000"/>
                <a:gd name="connsiteY2" fmla="*/ 0 h 421660"/>
                <a:gd name="connsiteX3" fmla="*/ 1524000 w 1524000"/>
                <a:gd name="connsiteY3" fmla="*/ 70278 h 421660"/>
                <a:gd name="connsiteX4" fmla="*/ 1524000 w 1524000"/>
                <a:gd name="connsiteY4" fmla="*/ 351382 h 421660"/>
                <a:gd name="connsiteX5" fmla="*/ 1453722 w 1524000"/>
                <a:gd name="connsiteY5" fmla="*/ 421660 h 421660"/>
                <a:gd name="connsiteX6" fmla="*/ 70278 w 1524000"/>
                <a:gd name="connsiteY6" fmla="*/ 421660 h 421660"/>
                <a:gd name="connsiteX7" fmla="*/ 0 w 1524000"/>
                <a:gd name="connsiteY7" fmla="*/ 351382 h 421660"/>
                <a:gd name="connsiteX8" fmla="*/ 0 w 1524000"/>
                <a:gd name="connsiteY8" fmla="*/ 70278 h 421660"/>
                <a:gd name="connsiteX0" fmla="*/ 73863 w 1597863"/>
                <a:gd name="connsiteY0" fmla="*/ 70278 h 599460"/>
                <a:gd name="connsiteX1" fmla="*/ 144141 w 1597863"/>
                <a:gd name="connsiteY1" fmla="*/ 0 h 599460"/>
                <a:gd name="connsiteX2" fmla="*/ 1527585 w 1597863"/>
                <a:gd name="connsiteY2" fmla="*/ 0 h 599460"/>
                <a:gd name="connsiteX3" fmla="*/ 1597863 w 1597863"/>
                <a:gd name="connsiteY3" fmla="*/ 70278 h 599460"/>
                <a:gd name="connsiteX4" fmla="*/ 1597863 w 1597863"/>
                <a:gd name="connsiteY4" fmla="*/ 351382 h 599460"/>
                <a:gd name="connsiteX5" fmla="*/ 1527585 w 1597863"/>
                <a:gd name="connsiteY5" fmla="*/ 421660 h 599460"/>
                <a:gd name="connsiteX6" fmla="*/ 8675 w 1597863"/>
                <a:gd name="connsiteY6" fmla="*/ 599460 h 599460"/>
                <a:gd name="connsiteX7" fmla="*/ 73863 w 1597863"/>
                <a:gd name="connsiteY7" fmla="*/ 351382 h 599460"/>
                <a:gd name="connsiteX8" fmla="*/ 73863 w 1597863"/>
                <a:gd name="connsiteY8" fmla="*/ 70278 h 599460"/>
                <a:gd name="connsiteX0" fmla="*/ 73863 w 1597863"/>
                <a:gd name="connsiteY0" fmla="*/ 70278 h 613546"/>
                <a:gd name="connsiteX1" fmla="*/ 144141 w 1597863"/>
                <a:gd name="connsiteY1" fmla="*/ 0 h 613546"/>
                <a:gd name="connsiteX2" fmla="*/ 1527585 w 1597863"/>
                <a:gd name="connsiteY2" fmla="*/ 0 h 613546"/>
                <a:gd name="connsiteX3" fmla="*/ 1597863 w 1597863"/>
                <a:gd name="connsiteY3" fmla="*/ 70278 h 613546"/>
                <a:gd name="connsiteX4" fmla="*/ 1597863 w 1597863"/>
                <a:gd name="connsiteY4" fmla="*/ 351382 h 613546"/>
                <a:gd name="connsiteX5" fmla="*/ 1527585 w 1597863"/>
                <a:gd name="connsiteY5" fmla="*/ 421660 h 613546"/>
                <a:gd name="connsiteX6" fmla="*/ 336331 w 1597863"/>
                <a:gd name="connsiteY6" fmla="*/ 565593 h 613546"/>
                <a:gd name="connsiteX7" fmla="*/ 8675 w 1597863"/>
                <a:gd name="connsiteY7" fmla="*/ 599460 h 613546"/>
                <a:gd name="connsiteX8" fmla="*/ 73863 w 1597863"/>
                <a:gd name="connsiteY8" fmla="*/ 351382 h 613546"/>
                <a:gd name="connsiteX9" fmla="*/ 73863 w 1597863"/>
                <a:gd name="connsiteY9" fmla="*/ 70278 h 613546"/>
                <a:gd name="connsiteX0" fmla="*/ 73863 w 1597863"/>
                <a:gd name="connsiteY0" fmla="*/ 70278 h 605496"/>
                <a:gd name="connsiteX1" fmla="*/ 144141 w 1597863"/>
                <a:gd name="connsiteY1" fmla="*/ 0 h 605496"/>
                <a:gd name="connsiteX2" fmla="*/ 1527585 w 1597863"/>
                <a:gd name="connsiteY2" fmla="*/ 0 h 605496"/>
                <a:gd name="connsiteX3" fmla="*/ 1597863 w 1597863"/>
                <a:gd name="connsiteY3" fmla="*/ 70278 h 605496"/>
                <a:gd name="connsiteX4" fmla="*/ 1597863 w 1597863"/>
                <a:gd name="connsiteY4" fmla="*/ 351382 h 605496"/>
                <a:gd name="connsiteX5" fmla="*/ 1527585 w 1597863"/>
                <a:gd name="connsiteY5" fmla="*/ 421660 h 605496"/>
                <a:gd name="connsiteX6" fmla="*/ 344797 w 1597863"/>
                <a:gd name="connsiteY6" fmla="*/ 472459 h 605496"/>
                <a:gd name="connsiteX7" fmla="*/ 8675 w 1597863"/>
                <a:gd name="connsiteY7" fmla="*/ 599460 h 605496"/>
                <a:gd name="connsiteX8" fmla="*/ 73863 w 1597863"/>
                <a:gd name="connsiteY8" fmla="*/ 351382 h 605496"/>
                <a:gd name="connsiteX9" fmla="*/ 73863 w 1597863"/>
                <a:gd name="connsiteY9" fmla="*/ 70278 h 605496"/>
                <a:gd name="connsiteX0" fmla="*/ 73863 w 1597863"/>
                <a:gd name="connsiteY0" fmla="*/ 70278 h 604918"/>
                <a:gd name="connsiteX1" fmla="*/ 144141 w 1597863"/>
                <a:gd name="connsiteY1" fmla="*/ 0 h 604918"/>
                <a:gd name="connsiteX2" fmla="*/ 1527585 w 1597863"/>
                <a:gd name="connsiteY2" fmla="*/ 0 h 604918"/>
                <a:gd name="connsiteX3" fmla="*/ 1597863 w 1597863"/>
                <a:gd name="connsiteY3" fmla="*/ 70278 h 604918"/>
                <a:gd name="connsiteX4" fmla="*/ 1597863 w 1597863"/>
                <a:gd name="connsiteY4" fmla="*/ 351382 h 604918"/>
                <a:gd name="connsiteX5" fmla="*/ 1527585 w 1597863"/>
                <a:gd name="connsiteY5" fmla="*/ 421660 h 604918"/>
                <a:gd name="connsiteX6" fmla="*/ 344797 w 1597863"/>
                <a:gd name="connsiteY6" fmla="*/ 455526 h 604918"/>
                <a:gd name="connsiteX7" fmla="*/ 8675 w 1597863"/>
                <a:gd name="connsiteY7" fmla="*/ 599460 h 604918"/>
                <a:gd name="connsiteX8" fmla="*/ 73863 w 1597863"/>
                <a:gd name="connsiteY8" fmla="*/ 351382 h 604918"/>
                <a:gd name="connsiteX9" fmla="*/ 73863 w 1597863"/>
                <a:gd name="connsiteY9" fmla="*/ 70278 h 6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863" h="604918">
                  <a:moveTo>
                    <a:pt x="73863" y="70278"/>
                  </a:moveTo>
                  <a:cubicBezTo>
                    <a:pt x="73863" y="31465"/>
                    <a:pt x="105328" y="0"/>
                    <a:pt x="144141" y="0"/>
                  </a:cubicBezTo>
                  <a:lnTo>
                    <a:pt x="1527585" y="0"/>
                  </a:lnTo>
                  <a:cubicBezTo>
                    <a:pt x="1566398" y="0"/>
                    <a:pt x="1597863" y="31465"/>
                    <a:pt x="1597863" y="70278"/>
                  </a:cubicBezTo>
                  <a:lnTo>
                    <a:pt x="1597863" y="351382"/>
                  </a:lnTo>
                  <a:cubicBezTo>
                    <a:pt x="1597863" y="390195"/>
                    <a:pt x="1566398" y="421660"/>
                    <a:pt x="1527585" y="421660"/>
                  </a:cubicBezTo>
                  <a:cubicBezTo>
                    <a:pt x="1317330" y="457362"/>
                    <a:pt x="597949" y="425893"/>
                    <a:pt x="344797" y="455526"/>
                  </a:cubicBezTo>
                  <a:cubicBezTo>
                    <a:pt x="91645" y="485159"/>
                    <a:pt x="52420" y="635162"/>
                    <a:pt x="8675" y="599460"/>
                  </a:cubicBezTo>
                  <a:cubicBezTo>
                    <a:pt x="-30138" y="599460"/>
                    <a:pt x="73863" y="390195"/>
                    <a:pt x="73863" y="351382"/>
                  </a:cubicBezTo>
                  <a:lnTo>
                    <a:pt x="73863" y="70278"/>
                  </a:lnTo>
                  <a:close/>
                </a:path>
              </a:pathLst>
            </a:cu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2" name="TextBox 31"/>
            <p:cNvSpPr txBox="1"/>
            <p:nvPr/>
          </p:nvSpPr>
          <p:spPr>
            <a:xfrm>
              <a:off x="5791200" y="6158979"/>
              <a:ext cx="2819400" cy="464371"/>
            </a:xfrm>
            <a:prstGeom prst="rect">
              <a:avLst/>
            </a:prstGeom>
            <a:noFill/>
          </p:spPr>
          <p:txBody>
            <a:bodyPr wrap="square" rtlCol="0">
              <a:spAutoFit/>
            </a:bodyPr>
            <a:lstStyle/>
            <a:p>
              <a:pPr algn="ctr"/>
              <a:r>
                <a:rPr lang="en-US" sz="2800" b="1" dirty="0">
                  <a:solidFill>
                    <a:schemeClr val="accent2">
                      <a:lumMod val="75000"/>
                    </a:schemeClr>
                  </a:solidFill>
                  <a:latin typeface="Segoe UI Semibold" panose="020B0702040204020203" pitchFamily="34" charset="0"/>
                  <a:cs typeface="Segoe UI Semibold" panose="020B0702040204020203" pitchFamily="34" charset="0"/>
                </a:rPr>
                <a:t>Why Say This?</a:t>
              </a:r>
            </a:p>
          </p:txBody>
        </p:sp>
      </p:grpSp>
      <p:cxnSp>
        <p:nvCxnSpPr>
          <p:cNvPr id="34" name="Straight Connector 33"/>
          <p:cNvCxnSpPr/>
          <p:nvPr/>
        </p:nvCxnSpPr>
        <p:spPr>
          <a:xfrm>
            <a:off x="6786506" y="5334000"/>
            <a:ext cx="1182433"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43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875E-6 3.33333E-6 L -0.08828 0.06088 " pathEditMode="relative" rAng="0" ptsTypes="AA">
                                      <p:cBhvr>
                                        <p:cTn id="15" dur="2000" fill="hold"/>
                                        <p:tgtEl>
                                          <p:spTgt spid="6"/>
                                        </p:tgtEl>
                                        <p:attrNameLst>
                                          <p:attrName>ppt_x</p:attrName>
                                          <p:attrName>ppt_y</p:attrName>
                                        </p:attrNameLst>
                                      </p:cBhvr>
                                      <p:rCtr x="-4518" y="3032"/>
                                    </p:animMotion>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22" presetClass="exit" presetSubtype="4" fill="hold" nodeType="withEffect">
                                  <p:stCondLst>
                                    <p:cond delay="0"/>
                                  </p:stCondLst>
                                  <p:childTnLst>
                                    <p:animEffect transition="out" filter="wipe(down)">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par>
                          <p:cTn id="27" fill="hold">
                            <p:stCondLst>
                              <p:cond delay="500"/>
                            </p:stCondLst>
                            <p:childTnLst>
                              <p:par>
                                <p:cTn id="28" presetID="16" presetClass="exit" presetSubtype="21" fill="hold" nodeType="afterEffect">
                                  <p:stCondLst>
                                    <p:cond delay="0"/>
                                  </p:stCondLst>
                                  <p:childTnLst>
                                    <p:animEffect transition="out" filter="barn(inVertic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6" presetClass="exit" presetSubtype="21" fill="hold" nodeType="withEffect">
                                  <p:stCondLst>
                                    <p:cond delay="0"/>
                                  </p:stCondLst>
                                  <p:childTnLst>
                                    <p:animEffect transition="out" filter="barn(inVertic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1250"/>
                                        <p:tgtEl>
                                          <p:spTgt spid="19"/>
                                        </p:tgtEl>
                                      </p:cBhvr>
                                    </p:animEffect>
                                  </p:childTnLst>
                                </p:cTn>
                              </p:par>
                              <p:par>
                                <p:cTn id="38" presetID="22" presetClass="entr" presetSubtype="2"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1250"/>
                                        <p:tgtEl>
                                          <p:spTgt spid="22"/>
                                        </p:tgtEl>
                                      </p:cBhvr>
                                    </p:animEffect>
                                  </p:childTnLst>
                                </p:cTn>
                              </p:par>
                            </p:childTnLst>
                          </p:cTn>
                        </p:par>
                        <p:par>
                          <p:cTn id="41" fill="hold">
                            <p:stCondLst>
                              <p:cond delay="2250"/>
                            </p:stCondLst>
                            <p:childTnLst>
                              <p:par>
                                <p:cTn id="42" presetID="18" presetClass="entr" presetSubtype="1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strips(down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9"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Left)">
                                      <p:cBhvr>
                                        <p:cTn id="49" dur="500"/>
                                        <p:tgtEl>
                                          <p:spTgt spid="33"/>
                                        </p:tgtEl>
                                      </p:cBhvr>
                                    </p:animEffect>
                                  </p:childTnLst>
                                </p:cTn>
                              </p:par>
                              <p:par>
                                <p:cTn id="50" presetID="22" presetClass="entr" presetSubtype="2"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right)">
                                      <p:cBhvr>
                                        <p:cTn id="52"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232" y="1384672"/>
            <a:ext cx="3642968" cy="5486397"/>
          </a:xfrm>
          <a:prstGeom prst="ellipse">
            <a:avLst/>
          </a:prstGeom>
          <a:ln>
            <a:noFill/>
          </a:ln>
          <a:effectLst>
            <a:softEdge rad="112500"/>
          </a:effectLst>
        </p:spPr>
      </p:pic>
      <p:sp>
        <p:nvSpPr>
          <p:cNvPr id="2" name="Rectangle 1"/>
          <p:cNvSpPr/>
          <p:nvPr/>
        </p:nvSpPr>
        <p:spPr>
          <a:xfrm>
            <a:off x="914400" y="1676406"/>
            <a:ext cx="8229599" cy="2717075"/>
          </a:xfrm>
          <a:custGeom>
            <a:avLst/>
            <a:gdLst>
              <a:gd name="connsiteX0" fmla="*/ 0 w 5029198"/>
              <a:gd name="connsiteY0" fmla="*/ 0 h 2717075"/>
              <a:gd name="connsiteX1" fmla="*/ 5029198 w 5029198"/>
              <a:gd name="connsiteY1" fmla="*/ 0 h 2717075"/>
              <a:gd name="connsiteX2" fmla="*/ 5029198 w 5029198"/>
              <a:gd name="connsiteY2" fmla="*/ 2717075 h 2717075"/>
              <a:gd name="connsiteX3" fmla="*/ 0 w 5029198"/>
              <a:gd name="connsiteY3" fmla="*/ 2717075 h 2717075"/>
              <a:gd name="connsiteX4" fmla="*/ 0 w 5029198"/>
              <a:gd name="connsiteY4" fmla="*/ 0 h 2717075"/>
              <a:gd name="connsiteX0" fmla="*/ 0 w 5029198"/>
              <a:gd name="connsiteY0" fmla="*/ 0 h 2717075"/>
              <a:gd name="connsiteX1" fmla="*/ 5029198 w 5029198"/>
              <a:gd name="connsiteY1" fmla="*/ 0 h 2717075"/>
              <a:gd name="connsiteX2" fmla="*/ 5024844 w 5029198"/>
              <a:gd name="connsiteY2" fmla="*/ 1053738 h 2717075"/>
              <a:gd name="connsiteX3" fmla="*/ 5029198 w 5029198"/>
              <a:gd name="connsiteY3" fmla="*/ 2717075 h 2717075"/>
              <a:gd name="connsiteX4" fmla="*/ 0 w 5029198"/>
              <a:gd name="connsiteY4" fmla="*/ 2717075 h 2717075"/>
              <a:gd name="connsiteX5" fmla="*/ 0 w 5029198"/>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5"/>
              <a:gd name="connsiteY0" fmla="*/ 0 h 2717075"/>
              <a:gd name="connsiteX1" fmla="*/ 5029198 w 6082935"/>
              <a:gd name="connsiteY1" fmla="*/ 0 h 2717075"/>
              <a:gd name="connsiteX2" fmla="*/ 6082935 w 6082935"/>
              <a:gd name="connsiteY2" fmla="*/ 1092927 h 2717075"/>
              <a:gd name="connsiteX3" fmla="*/ 5029198 w 6082935"/>
              <a:gd name="connsiteY3" fmla="*/ 2717075 h 2717075"/>
              <a:gd name="connsiteX4" fmla="*/ 0 w 6082935"/>
              <a:gd name="connsiteY4" fmla="*/ 2717075 h 2717075"/>
              <a:gd name="connsiteX5" fmla="*/ 0 w 6082935"/>
              <a:gd name="connsiteY5" fmla="*/ 0 h 2717075"/>
              <a:gd name="connsiteX0" fmla="*/ 0 w 5952306"/>
              <a:gd name="connsiteY0" fmla="*/ 0 h 2717075"/>
              <a:gd name="connsiteX1" fmla="*/ 5029198 w 5952306"/>
              <a:gd name="connsiteY1" fmla="*/ 0 h 2717075"/>
              <a:gd name="connsiteX2" fmla="*/ 5952306 w 5952306"/>
              <a:gd name="connsiteY2" fmla="*/ 1145178 h 2717075"/>
              <a:gd name="connsiteX3" fmla="*/ 5029198 w 5952306"/>
              <a:gd name="connsiteY3" fmla="*/ 2717075 h 2717075"/>
              <a:gd name="connsiteX4" fmla="*/ 0 w 5952306"/>
              <a:gd name="connsiteY4" fmla="*/ 2717075 h 2717075"/>
              <a:gd name="connsiteX5" fmla="*/ 0 w 5952306"/>
              <a:gd name="connsiteY5" fmla="*/ 0 h 271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06" h="2717075">
                <a:moveTo>
                  <a:pt x="0" y="0"/>
                </a:moveTo>
                <a:lnTo>
                  <a:pt x="5029198" y="0"/>
                </a:lnTo>
                <a:cubicBezTo>
                  <a:pt x="5027747" y="351246"/>
                  <a:pt x="4725849" y="1055189"/>
                  <a:pt x="5952306" y="1145178"/>
                </a:cubicBezTo>
                <a:cubicBezTo>
                  <a:pt x="4712785" y="1595121"/>
                  <a:pt x="5027747" y="2162629"/>
                  <a:pt x="5029198" y="2717075"/>
                </a:cubicBezTo>
                <a:lnTo>
                  <a:pt x="0" y="2717075"/>
                </a:lnTo>
                <a:lnTo>
                  <a:pt x="0" y="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endParaRPr lang="en-US" kern="0">
              <a:solidFill>
                <a:sysClr val="windowText" lastClr="000000"/>
              </a:solidFill>
            </a:endParaRPr>
          </a:p>
        </p:txBody>
      </p:sp>
      <p:sp>
        <p:nvSpPr>
          <p:cNvPr id="14338" name="Rectangle 2"/>
          <p:cNvSpPr>
            <a:spLocks noGrp="1" noChangeArrowheads="1"/>
          </p:cNvSpPr>
          <p:nvPr>
            <p:ph type="title"/>
          </p:nvPr>
        </p:nvSpPr>
        <p:spPr/>
        <p:txBody>
          <a:bodyPr/>
          <a:lstStyle/>
          <a:p>
            <a:pPr eaLnBrk="1" hangingPunct="1"/>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If I were </a:t>
            </a:r>
            <a:r>
              <a:rPr lang="en-US" altLang="en-US" sz="5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Satan’s</a:t>
            </a:r>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Minister…</a:t>
            </a:r>
          </a:p>
        </p:txBody>
      </p:sp>
      <p:sp>
        <p:nvSpPr>
          <p:cNvPr id="62467" name="Rectangle 3"/>
          <p:cNvSpPr>
            <a:spLocks noGrp="1" noChangeArrowheads="1"/>
          </p:cNvSpPr>
          <p:nvPr>
            <p:ph type="body" idx="1"/>
          </p:nvPr>
        </p:nvSpPr>
        <p:spPr>
          <a:xfrm>
            <a:off x="914400" y="1752600"/>
            <a:ext cx="6781800" cy="48006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ormAutofit/>
          </a:bodyPr>
          <a:lstStyle/>
          <a:p>
            <a:pPr eaLnBrk="1" hangingPunct="1">
              <a:buFont typeface="Wingdings" panose="05000000000000000000" pitchFamily="2" charset="2"/>
              <a:buChar char="§"/>
            </a:pPr>
            <a:r>
              <a:rPr lang="en-US" altLang="en-US" sz="3600" dirty="0">
                <a:solidFill>
                  <a:schemeClr val="bg2"/>
                </a:solidFill>
                <a:latin typeface="Segoe UI Semibold" panose="020B0702040204020203" pitchFamily="34" charset="0"/>
                <a:cs typeface="Segoe UI Semibold" panose="020B0702040204020203" pitchFamily="34" charset="0"/>
              </a:rPr>
              <a:t>“Repentance and faith are inseparable acts.”</a:t>
            </a:r>
          </a:p>
          <a:p>
            <a:pPr eaLnBrk="1" hangingPunct="1">
              <a:buFont typeface="Wingdings" panose="05000000000000000000" pitchFamily="2" charset="2"/>
              <a:buChar char="§"/>
            </a:pPr>
            <a:r>
              <a:rPr lang="en-US" altLang="en-US" sz="3600" dirty="0">
                <a:latin typeface="Segoe UI Semibold" panose="020B0702040204020203" pitchFamily="34" charset="0"/>
                <a:cs typeface="Segoe UI Semibold" panose="020B0702040204020203" pitchFamily="34" charset="0"/>
              </a:rPr>
              <a:t>“Repentance is a gift from God.”</a:t>
            </a:r>
          </a:p>
        </p:txBody>
      </p:sp>
    </p:spTree>
    <p:extLst>
      <p:ext uri="{BB962C8B-B14F-4D97-AF65-F5344CB8AC3E}">
        <p14:creationId xmlns:p14="http://schemas.microsoft.com/office/powerpoint/2010/main" val="342775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Repentance as a </a:t>
            </a:r>
            <a:r>
              <a:rPr lang="en-US" sz="60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GIFT</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endParaRPr lang="en-US"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p:txBody>
          <a:bodyPr/>
          <a:lstStyle/>
          <a:p>
            <a:pPr marL="0" indent="0">
              <a:buNone/>
            </a:pPr>
            <a:r>
              <a:rPr lang="en-US" sz="4800" b="1" spc="300" dirty="0">
                <a:latin typeface="Segoe UI Black" panose="020B0A02040204020203" pitchFamily="34" charset="0"/>
                <a:ea typeface="Segoe UI Black" panose="020B0A02040204020203" pitchFamily="34" charset="0"/>
                <a:cs typeface="Segoe UI Black" panose="020B0A02040204020203" pitchFamily="34" charset="0"/>
              </a:rPr>
              <a:t>2 Timothy 2:24, 25</a:t>
            </a:r>
          </a:p>
          <a:p>
            <a:pPr marL="457200" lvl="1" indent="0">
              <a:buNone/>
            </a:pPr>
            <a:r>
              <a:rPr lang="en-US" sz="4400" dirty="0">
                <a:latin typeface="Segoe UI Semibold" panose="020B0702040204020203" pitchFamily="34" charset="0"/>
                <a:cs typeface="Segoe UI Semibold" panose="020B0702040204020203" pitchFamily="34" charset="0"/>
              </a:rPr>
              <a:t>“And a servant of the Lord must not quarrel but be gentle to all, able to teach, patient, in humility correcting those who are in opposition, </a:t>
            </a:r>
            <a:r>
              <a:rPr lang="en-US" sz="4400" b="1" dirty="0">
                <a:latin typeface="Segoe UI Semibold" panose="020B0702040204020203" pitchFamily="34" charset="0"/>
                <a:cs typeface="Segoe UI Semibold" panose="020B0702040204020203" pitchFamily="34" charset="0"/>
              </a:rPr>
              <a:t>if God perhaps will grant them repentance</a:t>
            </a:r>
            <a:r>
              <a:rPr lang="en-US" sz="4400" dirty="0">
                <a:latin typeface="Segoe UI Semibold" panose="020B0702040204020203" pitchFamily="34" charset="0"/>
                <a:cs typeface="Segoe UI Semibold" panose="020B0702040204020203" pitchFamily="34" charset="0"/>
              </a:rPr>
              <a:t>, so that they may know the truth”</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876800" y="5791200"/>
              <a:ext cx="5409480" cy="60503"/>
            </p14:xfrm>
          </p:contentPart>
        </mc:Choice>
        <mc:Fallback xmlns="">
          <p:pic>
            <p:nvPicPr>
              <p:cNvPr id="7" name="Ink 6"/>
              <p:cNvPicPr/>
              <p:nvPr/>
            </p:nvPicPr>
            <p:blipFill>
              <a:blip r:embed="rId4"/>
              <a:stretch>
                <a:fillRect/>
              </a:stretch>
            </p:blipFill>
            <p:spPr>
              <a:xfrm>
                <a:off x="4806963" y="5651467"/>
                <a:ext cx="5549154" cy="339969"/>
              </a:xfrm>
              <a:prstGeom prst="rect">
                <a:avLst/>
              </a:prstGeom>
            </p:spPr>
          </p:pic>
        </mc:Fallback>
      </mc:AlternateContent>
    </p:spTree>
    <p:extLst>
      <p:ext uri="{BB962C8B-B14F-4D97-AF65-F5344CB8AC3E}">
        <p14:creationId xmlns:p14="http://schemas.microsoft.com/office/powerpoint/2010/main" val="38651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Repentance as a </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GIFT?</a:t>
            </a:r>
          </a:p>
        </p:txBody>
      </p:sp>
      <p:sp>
        <p:nvSpPr>
          <p:cNvPr id="3" name="Content Placeholder 2"/>
          <p:cNvSpPr>
            <a:spLocks noGrp="1"/>
          </p:cNvSpPr>
          <p:nvPr>
            <p:ph idx="1"/>
          </p:nvPr>
        </p:nvSpPr>
        <p:spPr/>
        <p:txBody>
          <a:bodyPr/>
          <a:lstStyle/>
          <a:p>
            <a:pPr marL="0" indent="0">
              <a:buNone/>
            </a:pPr>
            <a:r>
              <a:rPr lang="en-US" sz="4800" dirty="0">
                <a:latin typeface="Segoe UI Black" panose="020B0A02040204020203" pitchFamily="34" charset="0"/>
                <a:ea typeface="Segoe UI Black" panose="020B0A02040204020203" pitchFamily="34" charset="0"/>
                <a:cs typeface="Segoe UI Black" panose="020B0A02040204020203" pitchFamily="34" charset="0"/>
              </a:rPr>
              <a:t>Acts 11:18</a:t>
            </a:r>
          </a:p>
          <a:p>
            <a:pPr marL="457200" lvl="1" indent="0">
              <a:buNone/>
            </a:pPr>
            <a:r>
              <a:rPr lang="en-US" sz="4400" dirty="0">
                <a:latin typeface="Segoe UI Semibold" panose="020B0702040204020203" pitchFamily="34" charset="0"/>
                <a:cs typeface="Segoe UI Semibold" panose="020B0702040204020203" pitchFamily="34" charset="0"/>
              </a:rPr>
              <a:t>“When they heard these things they became silent; and they glorified God, saying, ‘</a:t>
            </a:r>
            <a:r>
              <a:rPr lang="en-US" sz="4400" b="1" dirty="0">
                <a:latin typeface="Segoe UI Semibold" panose="020B0702040204020203" pitchFamily="34" charset="0"/>
                <a:cs typeface="Segoe UI Semibold" panose="020B0702040204020203" pitchFamily="34" charset="0"/>
              </a:rPr>
              <a:t>Then God has also granted to the Gentiles repentance to life</a:t>
            </a:r>
            <a:r>
              <a:rPr lang="en-US" sz="4400" dirty="0">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247966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1049000" cy="1066800"/>
          </a:xfrm>
        </p:spPr>
        <p:txBody>
          <a:bodyPr/>
          <a:lstStyle/>
          <a:p>
            <a:r>
              <a:rPr lang="en-US" sz="4800" spc="3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How does God grant repentance?</a:t>
            </a:r>
          </a:p>
        </p:txBody>
      </p:sp>
      <p:sp>
        <p:nvSpPr>
          <p:cNvPr id="3" name="Content Placeholder 2"/>
          <p:cNvSpPr>
            <a:spLocks noGrp="1"/>
          </p:cNvSpPr>
          <p:nvPr>
            <p:ph idx="1"/>
          </p:nvPr>
        </p:nvSpPr>
        <p:spPr>
          <a:xfrm>
            <a:off x="914400" y="1447800"/>
            <a:ext cx="10363200" cy="2514600"/>
          </a:xfrm>
        </p:spPr>
        <p:txBody>
          <a:bodyPr/>
          <a:lstStyle/>
          <a:p>
            <a:r>
              <a:rPr lang="en-US" sz="3600" dirty="0">
                <a:latin typeface="Segoe UI Semibold" panose="020B0702040204020203" pitchFamily="34" charset="0"/>
                <a:cs typeface="Segoe UI Semibold" panose="020B0702040204020203" pitchFamily="34" charset="0"/>
              </a:rPr>
              <a:t>Is repentance something man must do for himself (Lk. 13:3)?</a:t>
            </a:r>
          </a:p>
          <a:p>
            <a:r>
              <a:rPr lang="en-US" sz="3600" dirty="0">
                <a:latin typeface="Segoe UI Semibold" panose="020B0702040204020203" pitchFamily="34" charset="0"/>
                <a:cs typeface="Segoe UI Semibold" panose="020B0702040204020203" pitchFamily="34" charset="0"/>
              </a:rPr>
              <a:t>If the </a:t>
            </a:r>
            <a:r>
              <a:rPr lang="en-US" sz="3600" i="1" dirty="0">
                <a:latin typeface="Segoe UI Semibold" panose="020B0702040204020203" pitchFamily="34" charset="0"/>
                <a:cs typeface="Segoe UI Semibold" panose="020B0702040204020203" pitchFamily="34" charset="0"/>
              </a:rPr>
              <a:t>ability</a:t>
            </a:r>
            <a:r>
              <a:rPr lang="en-US" sz="3600" dirty="0">
                <a:latin typeface="Segoe UI Semibold" panose="020B0702040204020203" pitchFamily="34" charset="0"/>
                <a:cs typeface="Segoe UI Semibold" panose="020B0702040204020203" pitchFamily="34" charset="0"/>
              </a:rPr>
              <a:t> to repent comes from God, then all should be saved (2 Pet. 3:9; cf. Acts 17:30)!</a:t>
            </a:r>
          </a:p>
        </p:txBody>
      </p:sp>
      <mc:AlternateContent xmlns:mc="http://schemas.openxmlformats.org/markup-compatibility/2006" xmlns:pslz="http://schemas.microsoft.com/office/powerpoint/2016/slidezoom">
        <mc:Choice Requires="pslz">
          <p:graphicFrame>
            <p:nvGraphicFramePr>
              <p:cNvPr id="7" name="Slide Zoom 6"/>
              <p:cNvGraphicFramePr>
                <a:graphicFrameLocks noChangeAspect="1"/>
              </p:cNvGraphicFramePr>
              <p:nvPr>
                <p:extLst>
                  <p:ext uri="{D42A27DB-BD31-4B8C-83A1-F6EECF244321}">
                    <p14:modId xmlns:p14="http://schemas.microsoft.com/office/powerpoint/2010/main" val="39967289"/>
                  </p:ext>
                </p:extLst>
              </p:nvPr>
            </p:nvGraphicFramePr>
            <p:xfrm>
              <a:off x="6766849" y="3962400"/>
              <a:ext cx="4800600" cy="2700338"/>
            </p:xfrm>
            <a:graphic>
              <a:graphicData uri="http://schemas.microsoft.com/office/powerpoint/2016/slidezoom">
                <pslz:sldZm>
                  <pslz:sldZmObj sldId="317" cId="2479666617">
                    <pslz:zmPr id="{1DA6503C-80D5-4A6C-9969-60F03D830454}" returnToParent="0" transitionDur="1000">
                      <p166:blipFill xmlns:p166="http://schemas.microsoft.com/office/powerpoint/2016/6/main">
                        <a:blip r:embed="rId3"/>
                        <a:stretch>
                          <a:fillRect/>
                        </a:stretch>
                      </p166:blipFill>
                      <p166:spPr xmlns:p166="http://schemas.microsoft.com/office/powerpoint/2016/6/main">
                        <a:xfrm>
                          <a:off x="0" y="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166:spPr>
                    </pslz:zmPr>
                  </pslz:sldZmObj>
                </pslz:sldZm>
              </a:graphicData>
            </a:graphic>
          </p:graphicFrame>
        </mc:Choice>
        <mc:Fallback xmlns="">
          <p:pic>
            <p:nvPicPr>
              <p:cNvPr id="7" name="Slide Zoom 6"/>
              <p:cNvPicPr>
                <a:picLocks noGrp="1" noRot="1" noChangeAspect="1" noMove="1" noResize="1" noEditPoints="1" noAdjustHandles="1" noChangeArrowheads="1" noChangeShapeType="1"/>
              </p:cNvPicPr>
              <p:nvPr/>
            </p:nvPicPr>
            <p:blipFill>
              <a:blip r:embed="rId4"/>
              <a:stretch>
                <a:fillRect/>
              </a:stretch>
            </p:blipFill>
            <p:spPr>
              <a:xfrm>
                <a:off x="6766849" y="396240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mc:Fallback>
      </mc:AlternateContent>
      <mc:AlternateContent xmlns:mc="http://schemas.openxmlformats.org/markup-compatibility/2006" xmlns:pslz="http://schemas.microsoft.com/office/powerpoint/2016/slidezoom">
        <mc:Choice Requires="pslz">
          <p:graphicFrame>
            <p:nvGraphicFramePr>
              <p:cNvPr id="5" name="Slide Zoom 4"/>
              <p:cNvGraphicFramePr>
                <a:graphicFrameLocks noChangeAspect="1"/>
              </p:cNvGraphicFramePr>
              <p:nvPr>
                <p:extLst>
                  <p:ext uri="{D42A27DB-BD31-4B8C-83A1-F6EECF244321}">
                    <p14:modId xmlns:p14="http://schemas.microsoft.com/office/powerpoint/2010/main" val="290992012"/>
                  </p:ext>
                </p:extLst>
              </p:nvPr>
            </p:nvGraphicFramePr>
            <p:xfrm>
              <a:off x="1524000" y="3962400"/>
              <a:ext cx="4800600" cy="2700338"/>
            </p:xfrm>
            <a:graphic>
              <a:graphicData uri="http://schemas.microsoft.com/office/powerpoint/2016/slidezoom">
                <pslz:sldZm>
                  <pslz:sldZmObj sldId="313" cId="386515581">
                    <pslz:zmPr id="{9D7EAF2F-0B77-437E-9FEA-00B4C446721C}" returnToParent="0" transitionDur="1000">
                      <p166:blipFill xmlns:p166="http://schemas.microsoft.com/office/powerpoint/2016/6/main">
                        <a:blip r:embed="rId5"/>
                        <a:stretch>
                          <a:fillRect/>
                        </a:stretch>
                      </p166:blipFill>
                      <p166:spPr xmlns:p166="http://schemas.microsoft.com/office/powerpoint/2016/6/main">
                        <a:xfrm>
                          <a:off x="0" y="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166:spPr>
                    </pslz:zmPr>
                  </pslz:sldZmObj>
                </pslz:sldZm>
              </a:graphicData>
            </a:graphic>
          </p:graphicFrame>
        </mc:Choice>
        <mc:Fallback xmlns="">
          <p:pic>
            <p:nvPicPr>
              <p:cNvPr id="5" name="Slide Zoom 4"/>
              <p:cNvPicPr>
                <a:picLocks noGrp="1" noRot="1" noChangeAspect="1" noMove="1" noResize="1" noEditPoints="1" noAdjustHandles="1" noChangeArrowheads="1" noChangeShapeType="1"/>
              </p:cNvPicPr>
              <p:nvPr/>
            </p:nvPicPr>
            <p:blipFill>
              <a:blip r:embed="rId6"/>
              <a:stretch>
                <a:fillRect/>
              </a:stretch>
            </p:blipFill>
            <p:spPr>
              <a:xfrm>
                <a:off x="1524000" y="396240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mc:Fallback>
      </mc:AlternateContent>
    </p:spTree>
    <p:extLst>
      <p:ext uri="{BB962C8B-B14F-4D97-AF65-F5344CB8AC3E}">
        <p14:creationId xmlns:p14="http://schemas.microsoft.com/office/powerpoint/2010/main" val="2438390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spc="3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Acts 5:30, 31</a:t>
            </a:r>
          </a:p>
        </p:txBody>
      </p:sp>
      <p:sp>
        <p:nvSpPr>
          <p:cNvPr id="3" name="Content Placeholder 2"/>
          <p:cNvSpPr>
            <a:spLocks noGrp="1"/>
          </p:cNvSpPr>
          <p:nvPr>
            <p:ph idx="1"/>
          </p:nvPr>
        </p:nvSpPr>
        <p:spPr>
          <a:xfrm>
            <a:off x="685800" y="1524000"/>
            <a:ext cx="5160113" cy="4953000"/>
          </a:xfrm>
        </p:spPr>
        <p:txBody>
          <a:bodyPr>
            <a:normAutofit/>
          </a:bodyPr>
          <a:lstStyle/>
          <a:p>
            <a:pPr marL="0" indent="0">
              <a:buNone/>
            </a:pPr>
            <a:r>
              <a:rPr lang="en-US" dirty="0">
                <a:latin typeface="Segoe UI Semibold" panose="020B0702040204020203" pitchFamily="34" charset="0"/>
                <a:cs typeface="Segoe UI Semibold" panose="020B0702040204020203" pitchFamily="34" charset="0"/>
              </a:rPr>
              <a:t>30  "The God of our fathers raised up Jesus whom you murdered by hanging on a tree.</a:t>
            </a:r>
          </a:p>
          <a:p>
            <a:pPr marL="0" indent="0">
              <a:buNone/>
            </a:pPr>
            <a:r>
              <a:rPr lang="en-US" dirty="0">
                <a:latin typeface="Segoe UI Semibold" panose="020B0702040204020203" pitchFamily="34" charset="0"/>
                <a:cs typeface="Segoe UI Semibold" panose="020B0702040204020203" pitchFamily="34" charset="0"/>
              </a:rPr>
              <a:t>31  "Him God has exalted to His right hand to be Prince and Savior, </a:t>
            </a:r>
            <a:r>
              <a:rPr lang="en-US" b="1" dirty="0">
                <a:latin typeface="Segoe UI Semibold" panose="020B0702040204020203" pitchFamily="34" charset="0"/>
                <a:cs typeface="Segoe UI Semibold" panose="020B0702040204020203" pitchFamily="34" charset="0"/>
              </a:rPr>
              <a:t>to give </a:t>
            </a:r>
            <a:r>
              <a:rPr lang="en-US" u="sng" dirty="0">
                <a:latin typeface="Segoe UI Semibold" panose="020B0702040204020203" pitchFamily="34" charset="0"/>
                <a:cs typeface="Segoe UI Semibold" panose="020B0702040204020203" pitchFamily="34" charset="0"/>
              </a:rPr>
              <a:t>repentance</a:t>
            </a:r>
            <a:r>
              <a:rPr lang="en-US" dirty="0">
                <a:latin typeface="Segoe UI Semibold" panose="020B0702040204020203" pitchFamily="34" charset="0"/>
                <a:cs typeface="Segoe UI Semibold" panose="020B0702040204020203" pitchFamily="34" charset="0"/>
              </a:rPr>
              <a:t> to Israel </a:t>
            </a:r>
            <a:r>
              <a:rPr lang="en-US" u="sng" dirty="0">
                <a:latin typeface="Segoe UI Semibold" panose="020B0702040204020203" pitchFamily="34" charset="0"/>
                <a:cs typeface="Segoe UI Semibold" panose="020B0702040204020203" pitchFamily="34" charset="0"/>
              </a:rPr>
              <a:t>and forgiveness </a:t>
            </a:r>
            <a:r>
              <a:rPr lang="en-US" dirty="0">
                <a:latin typeface="Segoe UI Semibold" panose="020B0702040204020203" pitchFamily="34" charset="0"/>
                <a:cs typeface="Segoe UI Semibold" panose="020B0702040204020203" pitchFamily="34" charset="0"/>
              </a:rPr>
              <a:t>of sins.</a:t>
            </a:r>
          </a:p>
        </p:txBody>
      </p:sp>
      <p:grpSp>
        <p:nvGrpSpPr>
          <p:cNvPr id="4" name="Group 3"/>
          <p:cNvGrpSpPr/>
          <p:nvPr/>
        </p:nvGrpSpPr>
        <p:grpSpPr>
          <a:xfrm>
            <a:off x="5845912" y="1676400"/>
            <a:ext cx="5812687" cy="4454818"/>
            <a:chOff x="123519" y="1844957"/>
            <a:chExt cx="4434977" cy="4454818"/>
          </a:xfrm>
        </p:grpSpPr>
        <p:grpSp>
          <p:nvGrpSpPr>
            <p:cNvPr id="5" name="Group 4"/>
            <p:cNvGrpSpPr/>
            <p:nvPr/>
          </p:nvGrpSpPr>
          <p:grpSpPr>
            <a:xfrm>
              <a:off x="123519" y="1844957"/>
              <a:ext cx="4434977" cy="4327243"/>
              <a:chOff x="123519" y="1844957"/>
              <a:chExt cx="4434977" cy="4327243"/>
            </a:xfrm>
            <a:effectLst>
              <a:outerShdw blurRad="76200" dir="12000000" sy="23000" kx="1200000" algn="br" rotWithShape="0">
                <a:prstClr val="black">
                  <a:alpha val="16000"/>
                </a:prstClr>
              </a:outerShdw>
            </a:effectLst>
          </p:grpSpPr>
          <p:sp>
            <p:nvSpPr>
              <p:cNvPr id="13" name="Cylinder 12"/>
              <p:cNvSpPr/>
              <p:nvPr/>
            </p:nvSpPr>
            <p:spPr>
              <a:xfrm>
                <a:off x="3962592" y="1857601"/>
                <a:ext cx="595904" cy="4314599"/>
              </a:xfrm>
              <a:prstGeom prst="can">
                <a:avLst/>
              </a:prstGeom>
              <a:solidFill>
                <a:schemeClr val="accent6"/>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Cylinder 13"/>
              <p:cNvSpPr/>
              <p:nvPr/>
            </p:nvSpPr>
            <p:spPr>
              <a:xfrm>
                <a:off x="123519" y="1844957"/>
                <a:ext cx="595904" cy="4314599"/>
              </a:xfrm>
              <a:prstGeom prst="can">
                <a:avLst/>
              </a:prstGeom>
              <a:solidFill>
                <a:schemeClr val="accent6"/>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TextBox 14"/>
              <p:cNvSpPr txBox="1"/>
              <p:nvPr/>
            </p:nvSpPr>
            <p:spPr>
              <a:xfrm>
                <a:off x="421471" y="2203932"/>
                <a:ext cx="3866564" cy="3539430"/>
              </a:xfrm>
              <a:prstGeom prst="rect">
                <a:avLst/>
              </a:prstGeom>
              <a:ln w="76200">
                <a:solidFill>
                  <a:schemeClr val="accent6">
                    <a:lumMod val="50000"/>
                  </a:schemeClr>
                </a:solidFill>
              </a:ln>
              <a:effectLst>
                <a:glow rad="127000">
                  <a:srgbClr val="92D050"/>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US" sz="3200" b="1" spc="-90" dirty="0">
                    <a:latin typeface="Candara" panose="020E0502030303020204" pitchFamily="34" charset="0"/>
                  </a:rPr>
                  <a:t>By His Resurrection and Ascension</a:t>
                </a:r>
                <a:endParaRPr lang="en-US" sz="3200" spc="-90" dirty="0">
                  <a:latin typeface="Candara" panose="020E0502030303020204" pitchFamily="34" charset="0"/>
                </a:endParaRPr>
              </a:p>
              <a:p>
                <a:pPr marL="457200" indent="-457200">
                  <a:buFont typeface="Arial" panose="020B0604020202020204" pitchFamily="34" charset="0"/>
                  <a:buChar char="•"/>
                </a:pPr>
                <a:r>
                  <a:rPr lang="en-US" sz="3200" b="1" spc="-90" dirty="0">
                    <a:latin typeface="Candara" panose="020E0502030303020204" pitchFamily="34" charset="0"/>
                  </a:rPr>
                  <a:t>By Giving the Spirit to the Apostles </a:t>
                </a:r>
                <a:r>
                  <a:rPr lang="en-US" sz="3200" spc="-90" dirty="0">
                    <a:latin typeface="Candara" panose="020E0502030303020204" pitchFamily="34" charset="0"/>
                  </a:rPr>
                  <a:t>(Jn. 16:7-13; Acts 5:32)</a:t>
                </a:r>
              </a:p>
              <a:p>
                <a:pPr marL="457200" indent="-457200">
                  <a:buFont typeface="Arial" panose="020B0604020202020204" pitchFamily="34" charset="0"/>
                  <a:buChar char="•"/>
                </a:pPr>
                <a:r>
                  <a:rPr lang="en-US" sz="3200" b="1" spc="-90" dirty="0">
                    <a:latin typeface="Candara" panose="020E0502030303020204" pitchFamily="34" charset="0"/>
                  </a:rPr>
                  <a:t>By Preaching </a:t>
                </a:r>
                <a:r>
                  <a:rPr lang="en-US" sz="3200" spc="-90" dirty="0">
                    <a:latin typeface="Candara" panose="020E0502030303020204" pitchFamily="34" charset="0"/>
                  </a:rPr>
                  <a:t>(Acts 5:19, </a:t>
                </a:r>
                <a:br>
                  <a:rPr lang="en-US" sz="3200" spc="-90" dirty="0">
                    <a:latin typeface="Candara" panose="020E0502030303020204" pitchFamily="34" charset="0"/>
                  </a:rPr>
                </a:br>
                <a:r>
                  <a:rPr lang="en-US" sz="3200" spc="-90" dirty="0">
                    <a:latin typeface="Candara" panose="020E0502030303020204" pitchFamily="34" charset="0"/>
                  </a:rPr>
                  <a:t>20, 25, 42; Matt. 12:41)</a:t>
                </a:r>
              </a:p>
            </p:txBody>
          </p:sp>
        </p:grpSp>
        <p:sp>
          <p:nvSpPr>
            <p:cNvPr id="6" name="TextBox 5"/>
            <p:cNvSpPr txBox="1"/>
            <p:nvPr/>
          </p:nvSpPr>
          <p:spPr>
            <a:xfrm>
              <a:off x="372486" y="5715000"/>
              <a:ext cx="3952036" cy="584775"/>
            </a:xfrm>
            <a:prstGeom prst="rect">
              <a:avLst/>
            </a:prstGeom>
            <a:noFill/>
          </p:spPr>
          <p:txBody>
            <a:bodyPr wrap="square" rtlCol="0">
              <a:spAutoFit/>
            </a:bodyPr>
            <a:lstStyle/>
            <a:p>
              <a:pPr algn="ctr"/>
              <a:endParaRPr lang="en-US" sz="3200" b="1" dirty="0">
                <a:solidFill>
                  <a:schemeClr val="accent2"/>
                </a:solidFill>
                <a:latin typeface="Cambria" panose="02040503050406030204" pitchFamily="18" charset="0"/>
              </a:endParaRPr>
            </a:p>
          </p:txBody>
        </p:sp>
        <p:sp>
          <p:nvSpPr>
            <p:cNvPr id="7" name="Oval 6"/>
            <p:cNvSpPr/>
            <p:nvPr/>
          </p:nvSpPr>
          <p:spPr>
            <a:xfrm>
              <a:off x="512154" y="2413085"/>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512153" y="3384567"/>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510895" y="4841049"/>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4064071" y="4841049"/>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4071535" y="3384567"/>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4064070" y="2419314"/>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TextBox 15"/>
          <p:cNvSpPr txBox="1"/>
          <p:nvPr/>
        </p:nvSpPr>
        <p:spPr>
          <a:xfrm>
            <a:off x="6626931" y="1414790"/>
            <a:ext cx="4250649" cy="584775"/>
          </a:xfrm>
          <a:prstGeom prst="rect">
            <a:avLst/>
          </a:prstGeom>
          <a:noFill/>
        </p:spPr>
        <p:txBody>
          <a:bodyPr wrap="square" rtlCol="0">
            <a:spAutoFit/>
          </a:bodyPr>
          <a:lstStyle/>
          <a:p>
            <a:pPr algn="ctr"/>
            <a:r>
              <a:rPr lang="en-US" sz="3200" b="1" spc="600" dirty="0">
                <a:ln w="9525">
                  <a:solidFill>
                    <a:schemeClr val="tx2"/>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HOW?</a:t>
            </a:r>
          </a:p>
        </p:txBody>
      </p:sp>
    </p:spTree>
    <p:extLst>
      <p:ext uri="{BB962C8B-B14F-4D97-AF65-F5344CB8AC3E}">
        <p14:creationId xmlns:p14="http://schemas.microsoft.com/office/powerpoint/2010/main" val="68549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God Grants Men Repentance</a:t>
            </a:r>
          </a:p>
        </p:txBody>
      </p:sp>
      <p:sp>
        <p:nvSpPr>
          <p:cNvPr id="3" name="Content Placeholder 2"/>
          <p:cNvSpPr>
            <a:spLocks noGrp="1"/>
          </p:cNvSpPr>
          <p:nvPr>
            <p:ph idx="1"/>
          </p:nvPr>
        </p:nvSpPr>
        <p:spPr>
          <a:xfrm>
            <a:off x="914400" y="1828800"/>
            <a:ext cx="10668000" cy="4953000"/>
          </a:xfrm>
        </p:spPr>
        <p:txBody>
          <a:bodyPr/>
          <a:lstStyle/>
          <a:p>
            <a:pPr marL="514350" indent="-514350">
              <a:buFont typeface="+mj-lt"/>
              <a:buAutoNum type="arabicPeriod"/>
            </a:pPr>
            <a:r>
              <a:rPr lang="en-US" sz="4000" dirty="0">
                <a:latin typeface="Segoe UI Black" panose="020B0A02040204020203" pitchFamily="34" charset="0"/>
                <a:ea typeface="Segoe UI Black" panose="020B0A02040204020203" pitchFamily="34" charset="0"/>
                <a:cs typeface="Segoe UI Black" panose="020B0A02040204020203" pitchFamily="34" charset="0"/>
              </a:rPr>
              <a:t>By having His word preached to them</a:t>
            </a:r>
          </a:p>
          <a:p>
            <a:pPr marL="514350" indent="-514350">
              <a:buFont typeface="+mj-lt"/>
              <a:buAutoNum type="arabicPeriod"/>
            </a:pPr>
            <a:r>
              <a:rPr lang="en-US" sz="4000" dirty="0">
                <a:latin typeface="Segoe UI Black" panose="020B0A02040204020203" pitchFamily="34" charset="0"/>
                <a:ea typeface="Segoe UI Black" panose="020B0A02040204020203" pitchFamily="34" charset="0"/>
                <a:cs typeface="Segoe UI Black" panose="020B0A02040204020203" pitchFamily="34" charset="0"/>
              </a:rPr>
              <a:t>By giving them </a:t>
            </a:r>
            <a:r>
              <a:rPr lang="en-US" sz="4000" u="sng" dirty="0">
                <a:latin typeface="Segoe UI Black" panose="020B0A02040204020203" pitchFamily="34" charset="0"/>
                <a:ea typeface="Segoe UI Black" panose="020B0A02040204020203" pitchFamily="34" charset="0"/>
                <a:cs typeface="Segoe UI Black" panose="020B0A02040204020203" pitchFamily="34" charset="0"/>
              </a:rPr>
              <a:t>opportunity</a:t>
            </a:r>
            <a:r>
              <a:rPr lang="en-US" sz="4000" dirty="0">
                <a:latin typeface="Segoe UI Black" panose="020B0A02040204020203" pitchFamily="34" charset="0"/>
                <a:ea typeface="Segoe UI Black" panose="020B0A02040204020203" pitchFamily="34" charset="0"/>
                <a:cs typeface="Segoe UI Black" panose="020B0A02040204020203" pitchFamily="34" charset="0"/>
              </a:rPr>
              <a:t> (time) to repent</a:t>
            </a:r>
          </a:p>
          <a:p>
            <a:pPr lvl="1"/>
            <a:r>
              <a:rPr lang="en-US" sz="3600" dirty="0">
                <a:latin typeface="Segoe UI Semibold" panose="020B0702040204020203" pitchFamily="34" charset="0"/>
                <a:cs typeface="Segoe UI Semibold" panose="020B0702040204020203" pitchFamily="34" charset="0"/>
              </a:rPr>
              <a:t>When God gives someone </a:t>
            </a:r>
            <a:r>
              <a:rPr lang="en-US" sz="3600" u="sng" dirty="0">
                <a:latin typeface="Segoe UI Semibold" panose="020B0702040204020203" pitchFamily="34" charset="0"/>
                <a:cs typeface="Segoe UI Semibold" panose="020B0702040204020203" pitchFamily="34" charset="0"/>
              </a:rPr>
              <a:t>time</a:t>
            </a:r>
            <a:r>
              <a:rPr lang="en-US" sz="3600" dirty="0">
                <a:latin typeface="Segoe UI Semibold" panose="020B0702040204020203" pitchFamily="34" charset="0"/>
                <a:cs typeface="Segoe UI Semibold" panose="020B0702040204020203" pitchFamily="34" charset="0"/>
              </a:rPr>
              <a:t> and the </a:t>
            </a:r>
            <a:r>
              <a:rPr lang="en-US" sz="3600" u="sng" dirty="0">
                <a:latin typeface="Segoe UI Semibold" panose="020B0702040204020203" pitchFamily="34" charset="0"/>
                <a:cs typeface="Segoe UI Semibold" panose="020B0702040204020203" pitchFamily="34" charset="0"/>
              </a:rPr>
              <a:t>word</a:t>
            </a:r>
            <a:r>
              <a:rPr lang="en-US" sz="3600" dirty="0">
                <a:latin typeface="Segoe UI Semibold" panose="020B0702040204020203" pitchFamily="34" charset="0"/>
                <a:cs typeface="Segoe UI Semibold" panose="020B0702040204020203" pitchFamily="34" charset="0"/>
              </a:rPr>
              <a:t>, He is granting him repentance (Rev. 2:5, 16, 21)</a:t>
            </a:r>
          </a:p>
          <a:p>
            <a:pPr lvl="1"/>
            <a:r>
              <a:rPr lang="en-US" sz="3600" dirty="0">
                <a:latin typeface="Segoe UI Semibold" panose="020B0702040204020203" pitchFamily="34" charset="0"/>
                <a:cs typeface="Segoe UI Semibold" panose="020B0702040204020203" pitchFamily="34" charset="0"/>
              </a:rPr>
              <a:t>The need to speedily repent exists for anyone living in sin (Rev. 3:19)</a:t>
            </a:r>
          </a:p>
        </p:txBody>
      </p:sp>
    </p:spTree>
    <p:extLst>
      <p:ext uri="{BB962C8B-B14F-4D97-AF65-F5344CB8AC3E}">
        <p14:creationId xmlns:p14="http://schemas.microsoft.com/office/powerpoint/2010/main" val="55313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What is Involved in </a:t>
            </a:r>
            <a:r>
              <a:rPr lang="en-US" spc="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Fruitful Repentance?</a:t>
            </a:r>
            <a:endParaRPr lang="en-US" spc="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p:txBody>
          <a:bodyPr/>
          <a:lstStyle/>
          <a:p>
            <a:r>
              <a:rPr lang="en-US" sz="4000" dirty="0">
                <a:latin typeface="Segoe UI Black" panose="020B0A02040204020203" pitchFamily="34" charset="0"/>
                <a:ea typeface="Segoe UI Black" panose="020B0A02040204020203" pitchFamily="34" charset="0"/>
                <a:cs typeface="Segoe UI Black" panose="020B0A02040204020203" pitchFamily="34" charset="0"/>
              </a:rPr>
              <a:t>Our emotion is changed</a:t>
            </a:r>
          </a:p>
          <a:p>
            <a:pPr lvl="1"/>
            <a:r>
              <a:rPr lang="en-US" sz="3600" dirty="0">
                <a:latin typeface="Segoe UI Semibold" panose="020B0702040204020203" pitchFamily="34" charset="0"/>
                <a:ea typeface="Segoe UI Black" panose="020B0A02040204020203" pitchFamily="34" charset="0"/>
                <a:cs typeface="Segoe UI Semibold" panose="020B0702040204020203" pitchFamily="34" charset="0"/>
              </a:rPr>
              <a:t>2 Corinthians 7:10</a:t>
            </a:r>
          </a:p>
          <a:p>
            <a:r>
              <a:rPr lang="en-US" sz="4000" dirty="0">
                <a:latin typeface="Segoe UI Black" panose="020B0A02040204020203" pitchFamily="34" charset="0"/>
                <a:ea typeface="Segoe UI Black" panose="020B0A02040204020203" pitchFamily="34" charset="0"/>
                <a:cs typeface="Segoe UI Black" panose="020B0A02040204020203" pitchFamily="34" charset="0"/>
              </a:rPr>
              <a:t>Our view of self is changed</a:t>
            </a:r>
          </a:p>
          <a:p>
            <a:pPr lvl="1"/>
            <a:r>
              <a:rPr lang="en-US" sz="3600" dirty="0">
                <a:latin typeface="Segoe UI Semibold" panose="020B0702040204020203" pitchFamily="34" charset="0"/>
                <a:ea typeface="Segoe UI Black" panose="020B0A02040204020203" pitchFamily="34" charset="0"/>
                <a:cs typeface="Segoe UI Semibold" panose="020B0702040204020203" pitchFamily="34" charset="0"/>
              </a:rPr>
              <a:t>Isaiah 6:5; Job 42:6; Luke 5:8; etc.</a:t>
            </a:r>
          </a:p>
          <a:p>
            <a:r>
              <a:rPr lang="en-US" sz="4000" dirty="0">
                <a:latin typeface="Segoe UI Black" panose="020B0A02040204020203" pitchFamily="34" charset="0"/>
                <a:ea typeface="Segoe UI Black" panose="020B0A02040204020203" pitchFamily="34" charset="0"/>
                <a:cs typeface="Segoe UI Black" panose="020B0A02040204020203" pitchFamily="34" charset="0"/>
              </a:rPr>
              <a:t>Our will is changed</a:t>
            </a:r>
          </a:p>
          <a:p>
            <a:pPr lvl="1"/>
            <a:r>
              <a:rPr lang="en-US" sz="3600" dirty="0">
                <a:latin typeface="Segoe UI Semibold" panose="020B0702040204020203" pitchFamily="34" charset="0"/>
                <a:ea typeface="Segoe UI Black" panose="020B0A02040204020203" pitchFamily="34" charset="0"/>
                <a:cs typeface="Segoe UI Semibold" panose="020B0702040204020203" pitchFamily="34" charset="0"/>
              </a:rPr>
              <a:t>Matthew 21:28-31; Proverbs 1:23; Ezek. 33:11</a:t>
            </a:r>
          </a:p>
        </p:txBody>
      </p:sp>
    </p:spTree>
    <p:extLst>
      <p:ext uri="{BB962C8B-B14F-4D97-AF65-F5344CB8AC3E}">
        <p14:creationId xmlns:p14="http://schemas.microsoft.com/office/powerpoint/2010/main" val="3690205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7104" y="2057400"/>
            <a:ext cx="9874750" cy="1879600"/>
          </a:xfrm>
        </p:spPr>
        <p:txBody>
          <a:bodyPr>
            <a:prstTxWarp prst="textCanUp">
              <a:avLst/>
            </a:prstTxWarp>
          </a:bodyPr>
          <a:lstStyle/>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5">
                      <a:satMod val="175000"/>
                      <a:alpha val="40000"/>
                    </a:schemeClr>
                  </a:glow>
                  <a:innerShdw blurRad="177800">
                    <a:schemeClr val="accent3">
                      <a:lumMod val="50000"/>
                    </a:schemeClr>
                  </a:innerShdw>
                </a:effectLst>
                <a:latin typeface="Arial Black" panose="020B0A04020102020204" pitchFamily="34" charset="0"/>
              </a:rPr>
              <a:t>REPENTANCE</a:t>
            </a:r>
          </a:p>
        </p:txBody>
      </p:sp>
      <p:sp>
        <p:nvSpPr>
          <p:cNvPr id="5" name="Subtitle 4"/>
          <p:cNvSpPr>
            <a:spLocks noGrp="1"/>
          </p:cNvSpPr>
          <p:nvPr>
            <p:ph type="subTitle" idx="1"/>
          </p:nvPr>
        </p:nvSpPr>
        <p:spPr>
          <a:xfrm>
            <a:off x="2243668" y="4686300"/>
            <a:ext cx="7814733" cy="1257300"/>
          </a:xfrm>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teaching of men versus the teaching of God</a:t>
            </a:r>
          </a:p>
        </p:txBody>
      </p:sp>
      <p:sp>
        <p:nvSpPr>
          <p:cNvPr id="6" name="TextBox 5"/>
          <p:cNvSpPr txBox="1"/>
          <p:nvPr/>
        </p:nvSpPr>
        <p:spPr>
          <a:xfrm>
            <a:off x="2047154" y="1143000"/>
            <a:ext cx="8613448"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Exposing False Reasons For Refusing To Preach On</a:t>
            </a:r>
          </a:p>
        </p:txBody>
      </p:sp>
    </p:spTree>
    <p:extLst>
      <p:ext uri="{BB962C8B-B14F-4D97-AF65-F5344CB8AC3E}">
        <p14:creationId xmlns:p14="http://schemas.microsoft.com/office/powerpoint/2010/main" val="11870520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xEl>
                                              <p:pRg st="0" end="0"/>
                                            </p:txEl>
                                          </p:spTgt>
                                        </p:tgtEl>
                                      </p:cBhvr>
                                      <p:by x="150000" y="150000"/>
                                    </p:animScale>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ln>
            <a:noFill/>
          </a:ln>
          <a:effectLst>
            <a:softEdge rad="317500"/>
          </a:effectLst>
        </p:spPr>
      </p:pic>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artisticGlowDiffused/>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541191" y="3223958"/>
            <a:ext cx="1075460" cy="1611575"/>
          </a:xfrm>
          <a:prstGeom prst="ellipse">
            <a:avLst/>
          </a:prstGeom>
          <a:ln>
            <a:noFill/>
          </a:ln>
          <a:effectLst>
            <a:softEdge rad="112500"/>
          </a:effectLst>
        </p:spPr>
      </p:pic>
      <p:grpSp>
        <p:nvGrpSpPr>
          <p:cNvPr id="24" name="Group 23"/>
          <p:cNvGrpSpPr/>
          <p:nvPr/>
        </p:nvGrpSpPr>
        <p:grpSpPr>
          <a:xfrm>
            <a:off x="4789595" y="3961182"/>
            <a:ext cx="2854314" cy="2032613"/>
            <a:chOff x="3265595" y="3961175"/>
            <a:chExt cx="2854314" cy="2032613"/>
          </a:xfrm>
        </p:grpSpPr>
        <p:sp>
          <p:nvSpPr>
            <p:cNvPr id="8" name="Arrow: Up 7"/>
            <p:cNvSpPr/>
            <p:nvPr/>
          </p:nvSpPr>
          <p:spPr>
            <a:xfrm rot="426757">
              <a:off x="3265595" y="3961175"/>
              <a:ext cx="2854314" cy="2032613"/>
            </a:xfrm>
            <a:custGeom>
              <a:avLst/>
              <a:gdLst>
                <a:gd name="connsiteX0" fmla="*/ 0 w 1295400"/>
                <a:gd name="connsiteY0" fmla="*/ 647700 h 1735351"/>
                <a:gd name="connsiteX1" fmla="*/ 647700 w 1295400"/>
                <a:gd name="connsiteY1" fmla="*/ 0 h 1735351"/>
                <a:gd name="connsiteX2" fmla="*/ 1295400 w 1295400"/>
                <a:gd name="connsiteY2" fmla="*/ 647700 h 1735351"/>
                <a:gd name="connsiteX3" fmla="*/ 971550 w 1295400"/>
                <a:gd name="connsiteY3" fmla="*/ 647700 h 1735351"/>
                <a:gd name="connsiteX4" fmla="*/ 971550 w 1295400"/>
                <a:gd name="connsiteY4" fmla="*/ 1735351 h 1735351"/>
                <a:gd name="connsiteX5" fmla="*/ 323850 w 1295400"/>
                <a:gd name="connsiteY5" fmla="*/ 1735351 h 1735351"/>
                <a:gd name="connsiteX6" fmla="*/ 323850 w 1295400"/>
                <a:gd name="connsiteY6" fmla="*/ 647700 h 1735351"/>
                <a:gd name="connsiteX7" fmla="*/ 0 w 1295400"/>
                <a:gd name="connsiteY7" fmla="*/ 647700 h 1735351"/>
                <a:gd name="connsiteX0" fmla="*/ 0 w 1295400"/>
                <a:gd name="connsiteY0" fmla="*/ 647700 h 1735351"/>
                <a:gd name="connsiteX1" fmla="*/ 647700 w 1295400"/>
                <a:gd name="connsiteY1" fmla="*/ 0 h 1735351"/>
                <a:gd name="connsiteX2" fmla="*/ 1295400 w 1295400"/>
                <a:gd name="connsiteY2" fmla="*/ 647700 h 1735351"/>
                <a:gd name="connsiteX3" fmla="*/ 971550 w 1295400"/>
                <a:gd name="connsiteY3" fmla="*/ 647700 h 1735351"/>
                <a:gd name="connsiteX4" fmla="*/ 971550 w 1295400"/>
                <a:gd name="connsiteY4" fmla="*/ 1735351 h 1735351"/>
                <a:gd name="connsiteX5" fmla="*/ 87630 w 1295400"/>
                <a:gd name="connsiteY5" fmla="*/ 1720111 h 1735351"/>
                <a:gd name="connsiteX6" fmla="*/ 323850 w 1295400"/>
                <a:gd name="connsiteY6" fmla="*/ 647700 h 1735351"/>
                <a:gd name="connsiteX7" fmla="*/ 0 w 1295400"/>
                <a:gd name="connsiteY7" fmla="*/ 647700 h 1735351"/>
                <a:gd name="connsiteX0" fmla="*/ 0 w 1299210"/>
                <a:gd name="connsiteY0" fmla="*/ 647700 h 1720111"/>
                <a:gd name="connsiteX1" fmla="*/ 647700 w 1299210"/>
                <a:gd name="connsiteY1" fmla="*/ 0 h 1720111"/>
                <a:gd name="connsiteX2" fmla="*/ 1295400 w 1299210"/>
                <a:gd name="connsiteY2" fmla="*/ 647700 h 1720111"/>
                <a:gd name="connsiteX3" fmla="*/ 971550 w 1299210"/>
                <a:gd name="connsiteY3" fmla="*/ 647700 h 1720111"/>
                <a:gd name="connsiteX4" fmla="*/ 1299210 w 1299210"/>
                <a:gd name="connsiteY4" fmla="*/ 1720111 h 1720111"/>
                <a:gd name="connsiteX5" fmla="*/ 87630 w 1299210"/>
                <a:gd name="connsiteY5" fmla="*/ 1720111 h 1720111"/>
                <a:gd name="connsiteX6" fmla="*/ 323850 w 1299210"/>
                <a:gd name="connsiteY6" fmla="*/ 647700 h 1720111"/>
                <a:gd name="connsiteX7" fmla="*/ 0 w 1299210"/>
                <a:gd name="connsiteY7" fmla="*/ 647700 h 1720111"/>
                <a:gd name="connsiteX0" fmla="*/ 285750 w 1584960"/>
                <a:gd name="connsiteY0" fmla="*/ 647700 h 1735351"/>
                <a:gd name="connsiteX1" fmla="*/ 933450 w 1584960"/>
                <a:gd name="connsiteY1" fmla="*/ 0 h 1735351"/>
                <a:gd name="connsiteX2" fmla="*/ 1581150 w 1584960"/>
                <a:gd name="connsiteY2" fmla="*/ 647700 h 1735351"/>
                <a:gd name="connsiteX3" fmla="*/ 1257300 w 1584960"/>
                <a:gd name="connsiteY3" fmla="*/ 647700 h 1735351"/>
                <a:gd name="connsiteX4" fmla="*/ 1584960 w 1584960"/>
                <a:gd name="connsiteY4" fmla="*/ 1720111 h 1735351"/>
                <a:gd name="connsiteX5" fmla="*/ 0 w 1584960"/>
                <a:gd name="connsiteY5" fmla="*/ 1735351 h 1735351"/>
                <a:gd name="connsiteX6" fmla="*/ 609600 w 1584960"/>
                <a:gd name="connsiteY6" fmla="*/ 647700 h 1735351"/>
                <a:gd name="connsiteX7" fmla="*/ 285750 w 1584960"/>
                <a:gd name="connsiteY7" fmla="*/ 647700 h 1735351"/>
                <a:gd name="connsiteX0" fmla="*/ 285750 w 1828800"/>
                <a:gd name="connsiteY0" fmla="*/ 647700 h 1735351"/>
                <a:gd name="connsiteX1" fmla="*/ 933450 w 1828800"/>
                <a:gd name="connsiteY1" fmla="*/ 0 h 1735351"/>
                <a:gd name="connsiteX2" fmla="*/ 1581150 w 1828800"/>
                <a:gd name="connsiteY2" fmla="*/ 647700 h 1735351"/>
                <a:gd name="connsiteX3" fmla="*/ 1257300 w 1828800"/>
                <a:gd name="connsiteY3" fmla="*/ 647700 h 1735351"/>
                <a:gd name="connsiteX4" fmla="*/ 1828800 w 1828800"/>
                <a:gd name="connsiteY4" fmla="*/ 1712491 h 1735351"/>
                <a:gd name="connsiteX5" fmla="*/ 0 w 1828800"/>
                <a:gd name="connsiteY5" fmla="*/ 1735351 h 1735351"/>
                <a:gd name="connsiteX6" fmla="*/ 609600 w 1828800"/>
                <a:gd name="connsiteY6" fmla="*/ 647700 h 1735351"/>
                <a:gd name="connsiteX7" fmla="*/ 285750 w 1828800"/>
                <a:gd name="connsiteY7" fmla="*/ 647700 h 1735351"/>
                <a:gd name="connsiteX0" fmla="*/ 285750 w 1828800"/>
                <a:gd name="connsiteY0" fmla="*/ 403860 h 1491511"/>
                <a:gd name="connsiteX1" fmla="*/ 948690 w 1828800"/>
                <a:gd name="connsiteY1" fmla="*/ 0 h 1491511"/>
                <a:gd name="connsiteX2" fmla="*/ 1581150 w 1828800"/>
                <a:gd name="connsiteY2" fmla="*/ 403860 h 1491511"/>
                <a:gd name="connsiteX3" fmla="*/ 1257300 w 1828800"/>
                <a:gd name="connsiteY3" fmla="*/ 403860 h 1491511"/>
                <a:gd name="connsiteX4" fmla="*/ 1828800 w 1828800"/>
                <a:gd name="connsiteY4" fmla="*/ 1468651 h 1491511"/>
                <a:gd name="connsiteX5" fmla="*/ 0 w 1828800"/>
                <a:gd name="connsiteY5" fmla="*/ 1491511 h 1491511"/>
                <a:gd name="connsiteX6" fmla="*/ 609600 w 1828800"/>
                <a:gd name="connsiteY6" fmla="*/ 403860 h 1491511"/>
                <a:gd name="connsiteX7" fmla="*/ 285750 w 1828800"/>
                <a:gd name="connsiteY7" fmla="*/ 403860 h 1491511"/>
                <a:gd name="connsiteX0" fmla="*/ 285750 w 1828800"/>
                <a:gd name="connsiteY0" fmla="*/ 403860 h 1491511"/>
                <a:gd name="connsiteX1" fmla="*/ 948690 w 1828800"/>
                <a:gd name="connsiteY1" fmla="*/ 0 h 1491511"/>
                <a:gd name="connsiteX2" fmla="*/ 1581150 w 1828800"/>
                <a:gd name="connsiteY2" fmla="*/ 403860 h 1491511"/>
                <a:gd name="connsiteX3" fmla="*/ 1257300 w 1828800"/>
                <a:gd name="connsiteY3" fmla="*/ 403860 h 1491511"/>
                <a:gd name="connsiteX4" fmla="*/ 1828800 w 1828800"/>
                <a:gd name="connsiteY4" fmla="*/ 1468651 h 1491511"/>
                <a:gd name="connsiteX5" fmla="*/ 842010 w 1828800"/>
                <a:gd name="connsiteY5" fmla="*/ 1476272 h 1491511"/>
                <a:gd name="connsiteX6" fmla="*/ 0 w 1828800"/>
                <a:gd name="connsiteY6" fmla="*/ 1491511 h 1491511"/>
                <a:gd name="connsiteX7" fmla="*/ 609600 w 1828800"/>
                <a:gd name="connsiteY7" fmla="*/ 403860 h 1491511"/>
                <a:gd name="connsiteX8" fmla="*/ 285750 w 1828800"/>
                <a:gd name="connsiteY8" fmla="*/ 403860 h 1491511"/>
                <a:gd name="connsiteX0" fmla="*/ 331470 w 1874520"/>
                <a:gd name="connsiteY0" fmla="*/ 403860 h 1636291"/>
                <a:gd name="connsiteX1" fmla="*/ 994410 w 1874520"/>
                <a:gd name="connsiteY1" fmla="*/ 0 h 1636291"/>
                <a:gd name="connsiteX2" fmla="*/ 1626870 w 1874520"/>
                <a:gd name="connsiteY2" fmla="*/ 403860 h 1636291"/>
                <a:gd name="connsiteX3" fmla="*/ 1303020 w 1874520"/>
                <a:gd name="connsiteY3" fmla="*/ 403860 h 1636291"/>
                <a:gd name="connsiteX4" fmla="*/ 1874520 w 1874520"/>
                <a:gd name="connsiteY4" fmla="*/ 1468651 h 1636291"/>
                <a:gd name="connsiteX5" fmla="*/ 887730 w 1874520"/>
                <a:gd name="connsiteY5" fmla="*/ 1476272 h 1636291"/>
                <a:gd name="connsiteX6" fmla="*/ 0 w 1874520"/>
                <a:gd name="connsiteY6" fmla="*/ 1636291 h 1636291"/>
                <a:gd name="connsiteX7" fmla="*/ 655320 w 1874520"/>
                <a:gd name="connsiteY7" fmla="*/ 403860 h 1636291"/>
                <a:gd name="connsiteX8" fmla="*/ 331470 w 1874520"/>
                <a:gd name="connsiteY8" fmla="*/ 403860 h 1636291"/>
                <a:gd name="connsiteX0" fmla="*/ 331470 w 1973580"/>
                <a:gd name="connsiteY0" fmla="*/ 403860 h 1636291"/>
                <a:gd name="connsiteX1" fmla="*/ 994410 w 1973580"/>
                <a:gd name="connsiteY1" fmla="*/ 0 h 1636291"/>
                <a:gd name="connsiteX2" fmla="*/ 1626870 w 1973580"/>
                <a:gd name="connsiteY2" fmla="*/ 403860 h 1636291"/>
                <a:gd name="connsiteX3" fmla="*/ 1303020 w 1973580"/>
                <a:gd name="connsiteY3" fmla="*/ 403860 h 1636291"/>
                <a:gd name="connsiteX4" fmla="*/ 1973580 w 1973580"/>
                <a:gd name="connsiteY4" fmla="*/ 1636291 h 1636291"/>
                <a:gd name="connsiteX5" fmla="*/ 887730 w 1973580"/>
                <a:gd name="connsiteY5" fmla="*/ 1476272 h 1636291"/>
                <a:gd name="connsiteX6" fmla="*/ 0 w 1973580"/>
                <a:gd name="connsiteY6" fmla="*/ 1636291 h 1636291"/>
                <a:gd name="connsiteX7" fmla="*/ 655320 w 1973580"/>
                <a:gd name="connsiteY7" fmla="*/ 403860 h 1636291"/>
                <a:gd name="connsiteX8" fmla="*/ 331470 w 1973580"/>
                <a:gd name="connsiteY8" fmla="*/ 403860 h 1636291"/>
                <a:gd name="connsiteX0" fmla="*/ 331470 w 1973580"/>
                <a:gd name="connsiteY0" fmla="*/ 403860 h 1636291"/>
                <a:gd name="connsiteX1" fmla="*/ 994410 w 1973580"/>
                <a:gd name="connsiteY1" fmla="*/ 0 h 1636291"/>
                <a:gd name="connsiteX2" fmla="*/ 1626870 w 1973580"/>
                <a:gd name="connsiteY2" fmla="*/ 403860 h 1636291"/>
                <a:gd name="connsiteX3" fmla="*/ 1303020 w 1973580"/>
                <a:gd name="connsiteY3" fmla="*/ 403860 h 1636291"/>
                <a:gd name="connsiteX4" fmla="*/ 1973580 w 1973580"/>
                <a:gd name="connsiteY4" fmla="*/ 1636291 h 1636291"/>
                <a:gd name="connsiteX5" fmla="*/ 1002030 w 1973580"/>
                <a:gd name="connsiteY5" fmla="*/ 1468652 h 1636291"/>
                <a:gd name="connsiteX6" fmla="*/ 0 w 1973580"/>
                <a:gd name="connsiteY6" fmla="*/ 1636291 h 1636291"/>
                <a:gd name="connsiteX7" fmla="*/ 655320 w 1973580"/>
                <a:gd name="connsiteY7" fmla="*/ 403860 h 1636291"/>
                <a:gd name="connsiteX8" fmla="*/ 331470 w 1973580"/>
                <a:gd name="connsiteY8" fmla="*/ 403860 h 1636291"/>
                <a:gd name="connsiteX0" fmla="*/ 509270 w 2151380"/>
                <a:gd name="connsiteY0" fmla="*/ 403860 h 1822921"/>
                <a:gd name="connsiteX1" fmla="*/ 1172210 w 2151380"/>
                <a:gd name="connsiteY1" fmla="*/ 0 h 1822921"/>
                <a:gd name="connsiteX2" fmla="*/ 1804670 w 2151380"/>
                <a:gd name="connsiteY2" fmla="*/ 403860 h 1822921"/>
                <a:gd name="connsiteX3" fmla="*/ 1480820 w 2151380"/>
                <a:gd name="connsiteY3" fmla="*/ 403860 h 1822921"/>
                <a:gd name="connsiteX4" fmla="*/ 2151380 w 2151380"/>
                <a:gd name="connsiteY4" fmla="*/ 1636291 h 1822921"/>
                <a:gd name="connsiteX5" fmla="*/ 1179830 w 2151380"/>
                <a:gd name="connsiteY5" fmla="*/ 1468652 h 1822921"/>
                <a:gd name="connsiteX6" fmla="*/ 0 w 2151380"/>
                <a:gd name="connsiteY6" fmla="*/ 1822921 h 1822921"/>
                <a:gd name="connsiteX7" fmla="*/ 833120 w 2151380"/>
                <a:gd name="connsiteY7" fmla="*/ 403860 h 1822921"/>
                <a:gd name="connsiteX8" fmla="*/ 509270 w 2151380"/>
                <a:gd name="connsiteY8" fmla="*/ 403860 h 1822921"/>
                <a:gd name="connsiteX0" fmla="*/ 509270 w 2468880"/>
                <a:gd name="connsiteY0" fmla="*/ 403860 h 1822921"/>
                <a:gd name="connsiteX1" fmla="*/ 1172210 w 2468880"/>
                <a:gd name="connsiteY1" fmla="*/ 0 h 1822921"/>
                <a:gd name="connsiteX2" fmla="*/ 1804670 w 2468880"/>
                <a:gd name="connsiteY2" fmla="*/ 403860 h 1822921"/>
                <a:gd name="connsiteX3" fmla="*/ 1480820 w 2468880"/>
                <a:gd name="connsiteY3" fmla="*/ 403860 h 1822921"/>
                <a:gd name="connsiteX4" fmla="*/ 2468880 w 2468880"/>
                <a:gd name="connsiteY4" fmla="*/ 1811943 h 1822921"/>
                <a:gd name="connsiteX5" fmla="*/ 1179830 w 2468880"/>
                <a:gd name="connsiteY5" fmla="*/ 1468652 h 1822921"/>
                <a:gd name="connsiteX6" fmla="*/ 0 w 2468880"/>
                <a:gd name="connsiteY6" fmla="*/ 1822921 h 1822921"/>
                <a:gd name="connsiteX7" fmla="*/ 833120 w 2468880"/>
                <a:gd name="connsiteY7" fmla="*/ 403860 h 1822921"/>
                <a:gd name="connsiteX8" fmla="*/ 509270 w 2468880"/>
                <a:gd name="connsiteY8" fmla="*/ 403860 h 1822921"/>
                <a:gd name="connsiteX0" fmla="*/ 509270 w 2418080"/>
                <a:gd name="connsiteY0" fmla="*/ 403860 h 1822921"/>
                <a:gd name="connsiteX1" fmla="*/ 1172210 w 2418080"/>
                <a:gd name="connsiteY1" fmla="*/ 0 h 1822921"/>
                <a:gd name="connsiteX2" fmla="*/ 1804670 w 2418080"/>
                <a:gd name="connsiteY2" fmla="*/ 403860 h 1822921"/>
                <a:gd name="connsiteX3" fmla="*/ 1480820 w 2418080"/>
                <a:gd name="connsiteY3" fmla="*/ 403860 h 1822921"/>
                <a:gd name="connsiteX4" fmla="*/ 2418080 w 2418080"/>
                <a:gd name="connsiteY4" fmla="*/ 1800964 h 1822921"/>
                <a:gd name="connsiteX5" fmla="*/ 1179830 w 2418080"/>
                <a:gd name="connsiteY5" fmla="*/ 1468652 h 1822921"/>
                <a:gd name="connsiteX6" fmla="*/ 0 w 2418080"/>
                <a:gd name="connsiteY6" fmla="*/ 1822921 h 1822921"/>
                <a:gd name="connsiteX7" fmla="*/ 833120 w 2418080"/>
                <a:gd name="connsiteY7" fmla="*/ 403860 h 1822921"/>
                <a:gd name="connsiteX8" fmla="*/ 509270 w 2418080"/>
                <a:gd name="connsiteY8" fmla="*/ 403860 h 1822921"/>
                <a:gd name="connsiteX0" fmla="*/ 509270 w 2418080"/>
                <a:gd name="connsiteY0" fmla="*/ 403860 h 1822921"/>
                <a:gd name="connsiteX1" fmla="*/ 1172210 w 2418080"/>
                <a:gd name="connsiteY1" fmla="*/ 0 h 1822921"/>
                <a:gd name="connsiteX2" fmla="*/ 1804670 w 2418080"/>
                <a:gd name="connsiteY2" fmla="*/ 403860 h 1822921"/>
                <a:gd name="connsiteX3" fmla="*/ 1480820 w 2418080"/>
                <a:gd name="connsiteY3" fmla="*/ 403860 h 1822921"/>
                <a:gd name="connsiteX4" fmla="*/ 2418080 w 2418080"/>
                <a:gd name="connsiteY4" fmla="*/ 1800964 h 1822921"/>
                <a:gd name="connsiteX5" fmla="*/ 1179830 w 2418080"/>
                <a:gd name="connsiteY5" fmla="*/ 1468652 h 1822921"/>
                <a:gd name="connsiteX6" fmla="*/ 0 w 2418080"/>
                <a:gd name="connsiteY6" fmla="*/ 1822921 h 1822921"/>
                <a:gd name="connsiteX7" fmla="*/ 922020 w 2418080"/>
                <a:gd name="connsiteY7" fmla="*/ 337990 h 1822921"/>
                <a:gd name="connsiteX8" fmla="*/ 509270 w 2418080"/>
                <a:gd name="connsiteY8" fmla="*/ 403860 h 1822921"/>
                <a:gd name="connsiteX0" fmla="*/ 509270 w 2418080"/>
                <a:gd name="connsiteY0" fmla="*/ 403860 h 1822921"/>
                <a:gd name="connsiteX1" fmla="*/ 1172210 w 2418080"/>
                <a:gd name="connsiteY1" fmla="*/ 0 h 1822921"/>
                <a:gd name="connsiteX2" fmla="*/ 1804670 w 2418080"/>
                <a:gd name="connsiteY2" fmla="*/ 403860 h 1822921"/>
                <a:gd name="connsiteX3" fmla="*/ 1366520 w 2418080"/>
                <a:gd name="connsiteY3" fmla="*/ 348968 h 1822921"/>
                <a:gd name="connsiteX4" fmla="*/ 2418080 w 2418080"/>
                <a:gd name="connsiteY4" fmla="*/ 1800964 h 1822921"/>
                <a:gd name="connsiteX5" fmla="*/ 1179830 w 2418080"/>
                <a:gd name="connsiteY5" fmla="*/ 1468652 h 1822921"/>
                <a:gd name="connsiteX6" fmla="*/ 0 w 2418080"/>
                <a:gd name="connsiteY6" fmla="*/ 1822921 h 1822921"/>
                <a:gd name="connsiteX7" fmla="*/ 922020 w 2418080"/>
                <a:gd name="connsiteY7" fmla="*/ 337990 h 1822921"/>
                <a:gd name="connsiteX8" fmla="*/ 509270 w 2418080"/>
                <a:gd name="connsiteY8" fmla="*/ 403860 h 1822921"/>
                <a:gd name="connsiteX0" fmla="*/ 509270 w 2418080"/>
                <a:gd name="connsiteY0" fmla="*/ 337990 h 1757051"/>
                <a:gd name="connsiteX1" fmla="*/ 1172210 w 2418080"/>
                <a:gd name="connsiteY1" fmla="*/ 0 h 1757051"/>
                <a:gd name="connsiteX2" fmla="*/ 1804670 w 2418080"/>
                <a:gd name="connsiteY2" fmla="*/ 337990 h 1757051"/>
                <a:gd name="connsiteX3" fmla="*/ 1366520 w 2418080"/>
                <a:gd name="connsiteY3" fmla="*/ 283098 h 1757051"/>
                <a:gd name="connsiteX4" fmla="*/ 2418080 w 2418080"/>
                <a:gd name="connsiteY4" fmla="*/ 1735094 h 1757051"/>
                <a:gd name="connsiteX5" fmla="*/ 1179830 w 2418080"/>
                <a:gd name="connsiteY5" fmla="*/ 1402782 h 1757051"/>
                <a:gd name="connsiteX6" fmla="*/ 0 w 2418080"/>
                <a:gd name="connsiteY6" fmla="*/ 1757051 h 1757051"/>
                <a:gd name="connsiteX7" fmla="*/ 922020 w 2418080"/>
                <a:gd name="connsiteY7" fmla="*/ 272120 h 1757051"/>
                <a:gd name="connsiteX8" fmla="*/ 509270 w 2418080"/>
                <a:gd name="connsiteY8" fmla="*/ 337990 h 17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8080" h="1757051">
                  <a:moveTo>
                    <a:pt x="509270" y="337990"/>
                  </a:moveTo>
                  <a:lnTo>
                    <a:pt x="1172210" y="0"/>
                  </a:lnTo>
                  <a:lnTo>
                    <a:pt x="1804670" y="337990"/>
                  </a:lnTo>
                  <a:lnTo>
                    <a:pt x="1366520" y="283098"/>
                  </a:lnTo>
                  <a:lnTo>
                    <a:pt x="2418080" y="1735094"/>
                  </a:lnTo>
                  <a:lnTo>
                    <a:pt x="1179830" y="1402782"/>
                  </a:lnTo>
                  <a:lnTo>
                    <a:pt x="0" y="1757051"/>
                  </a:lnTo>
                  <a:lnTo>
                    <a:pt x="922020" y="272120"/>
                  </a:lnTo>
                  <a:lnTo>
                    <a:pt x="509270" y="337990"/>
                  </a:lnTo>
                  <a:close/>
                </a:path>
              </a:pathLst>
            </a:custGeom>
            <a:solidFill>
              <a:schemeClr val="accent3">
                <a:alpha val="50000"/>
              </a:schemeClr>
            </a:solidFill>
            <a:ln>
              <a:solidFill>
                <a:schemeClr val="accent6">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p:cNvSpPr txBox="1"/>
            <p:nvPr/>
          </p:nvSpPr>
          <p:spPr>
            <a:xfrm rot="345066">
              <a:off x="3996577" y="4329769"/>
              <a:ext cx="1318489" cy="1384995"/>
            </a:xfrm>
            <a:prstGeom prst="rect">
              <a:avLst/>
            </a:prstGeom>
            <a:noFill/>
          </p:spPr>
          <p:txBody>
            <a:bodyPr wrap="square" rtlCol="0">
              <a:spAutoFit/>
            </a:bodyPr>
            <a:lstStyle/>
            <a:p>
              <a:pPr algn="ctr"/>
              <a:r>
                <a:rPr lang="en-US" sz="2400" b="1" dirty="0">
                  <a:latin typeface="Segoe UI Black" panose="020B0A02040204020203" pitchFamily="34" charset="0"/>
                  <a:ea typeface="Segoe UI Black" panose="020B0A02040204020203" pitchFamily="34" charset="0"/>
                  <a:cs typeface="Segoe UI Black" panose="020B0A02040204020203" pitchFamily="34" charset="0"/>
                </a:rPr>
                <a:t>PATH </a:t>
              </a:r>
              <a:r>
                <a:rPr lang="en-US" sz="2800" b="1" spc="300" dirty="0">
                  <a:latin typeface="Segoe UI Black" panose="020B0A02040204020203" pitchFamily="34" charset="0"/>
                  <a:ea typeface="Segoe UI Black" panose="020B0A02040204020203" pitchFamily="34" charset="0"/>
                  <a:cs typeface="Segoe UI Black" panose="020B0A02040204020203" pitchFamily="34" charset="0"/>
                </a:rPr>
                <a:t>TO</a:t>
              </a:r>
              <a:r>
                <a:rPr lang="en-US" sz="2400" b="1" dirty="0">
                  <a:latin typeface="Segoe UI Black" panose="020B0A02040204020203" pitchFamily="34" charset="0"/>
                  <a:ea typeface="Segoe UI Black" panose="020B0A02040204020203" pitchFamily="34" charset="0"/>
                  <a:cs typeface="Segoe UI Black" panose="020B0A02040204020203" pitchFamily="34" charset="0"/>
                </a:rPr>
                <a:t> </a:t>
              </a:r>
              <a:r>
                <a:rPr lang="en-US" sz="3200" b="1" spc="600" dirty="0">
                  <a:latin typeface="Segoe UI Black" panose="020B0A02040204020203" pitchFamily="34" charset="0"/>
                  <a:ea typeface="Segoe UI Black" panose="020B0A02040204020203" pitchFamily="34" charset="0"/>
                  <a:cs typeface="Segoe UI Black" panose="020B0A02040204020203" pitchFamily="34" charset="0"/>
                </a:rPr>
                <a:t>LIFE</a:t>
              </a:r>
              <a:endParaRPr lang="en-US" sz="2400" b="1" spc="600" dirty="0">
                <a:latin typeface="Segoe UI Black" panose="020B0A02040204020203" pitchFamily="34" charset="0"/>
                <a:ea typeface="Segoe UI Black" panose="020B0A02040204020203" pitchFamily="34" charset="0"/>
                <a:cs typeface="Segoe UI Black" panose="020B0A02040204020203" pitchFamily="34" charset="0"/>
              </a:endParaRPr>
            </a:p>
          </p:txBody>
        </p:sp>
      </p:grpSp>
      <p:sp>
        <p:nvSpPr>
          <p:cNvPr id="9" name="TextBox 8"/>
          <p:cNvSpPr txBox="1"/>
          <p:nvPr/>
        </p:nvSpPr>
        <p:spPr>
          <a:xfrm>
            <a:off x="609599" y="1836632"/>
            <a:ext cx="3581401" cy="1446550"/>
          </a:xfrm>
          <a:prstGeom prst="rect">
            <a:avLst/>
          </a:prstGeom>
          <a:noFill/>
        </p:spPr>
        <p:txBody>
          <a:bodyPr wrap="square" rtlCol="0">
            <a:prstTxWarp prst="textPlain">
              <a:avLst/>
            </a:prstTxWarp>
            <a:spAutoFit/>
          </a:bodyPr>
          <a:lstStyle/>
          <a:p>
            <a:r>
              <a:rPr lang="en-US" sz="44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t>Forest of</a:t>
            </a:r>
            <a:br>
              <a:rPr lang="en-US" sz="44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sz="44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t>CLUTTER</a:t>
            </a:r>
          </a:p>
        </p:txBody>
      </p:sp>
      <p:sp>
        <p:nvSpPr>
          <p:cNvPr id="10" name="TextBox 9"/>
          <p:cNvSpPr txBox="1"/>
          <p:nvPr/>
        </p:nvSpPr>
        <p:spPr>
          <a:xfrm>
            <a:off x="2100488" y="3733800"/>
            <a:ext cx="2801553"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entertainment </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filled worship</a:t>
            </a:r>
          </a:p>
        </p:txBody>
      </p:sp>
      <p:sp>
        <p:nvSpPr>
          <p:cNvPr id="11" name="TextBox 10"/>
          <p:cNvSpPr txBox="1"/>
          <p:nvPr/>
        </p:nvSpPr>
        <p:spPr>
          <a:xfrm>
            <a:off x="8710948" y="3199268"/>
            <a:ext cx="2592695"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one-man</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pastor system</a:t>
            </a:r>
          </a:p>
        </p:txBody>
      </p:sp>
      <p:sp>
        <p:nvSpPr>
          <p:cNvPr id="13" name="TextBox 12"/>
          <p:cNvSpPr txBox="1"/>
          <p:nvPr/>
        </p:nvSpPr>
        <p:spPr>
          <a:xfrm>
            <a:off x="838200" y="5056584"/>
            <a:ext cx="2695993"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minimizing </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truth/doctrine</a:t>
            </a:r>
          </a:p>
        </p:txBody>
      </p:sp>
      <p:sp>
        <p:nvSpPr>
          <p:cNvPr id="14" name="TextBox 13"/>
          <p:cNvSpPr txBox="1"/>
          <p:nvPr/>
        </p:nvSpPr>
        <p:spPr>
          <a:xfrm>
            <a:off x="8786904" y="1524000"/>
            <a:ext cx="1804896"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faith only</a:t>
            </a:r>
          </a:p>
        </p:txBody>
      </p:sp>
      <p:sp>
        <p:nvSpPr>
          <p:cNvPr id="15" name="TextBox 14"/>
          <p:cNvSpPr txBox="1"/>
          <p:nvPr/>
        </p:nvSpPr>
        <p:spPr>
          <a:xfrm>
            <a:off x="7833678" y="2362200"/>
            <a:ext cx="3443922"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denominationalism</a:t>
            </a:r>
          </a:p>
        </p:txBody>
      </p:sp>
      <p:sp>
        <p:nvSpPr>
          <p:cNvPr id="16" name="TextBox 15"/>
          <p:cNvSpPr txBox="1"/>
          <p:nvPr/>
        </p:nvSpPr>
        <p:spPr>
          <a:xfrm>
            <a:off x="7544510" y="4582870"/>
            <a:ext cx="2767946"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wholly of grace</a:t>
            </a:r>
          </a:p>
        </p:txBody>
      </p:sp>
      <p:sp>
        <p:nvSpPr>
          <p:cNvPr id="17" name="TextBox 16"/>
          <p:cNvSpPr txBox="1"/>
          <p:nvPr/>
        </p:nvSpPr>
        <p:spPr>
          <a:xfrm>
            <a:off x="3709453" y="6001559"/>
            <a:ext cx="5016951" cy="707886"/>
          </a:xfrm>
          <a:prstGeom prst="rect">
            <a:avLst/>
          </a:prstGeom>
          <a:noFill/>
        </p:spPr>
        <p:txBody>
          <a:bodyPr wrap="none" rtlCol="0">
            <a:spAutoFit/>
          </a:bodyPr>
          <a:lstStyle/>
          <a:p>
            <a:pPr algn="ctr"/>
            <a:r>
              <a:rPr lang="en-US" sz="40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Black" panose="020B0A04020102020204" pitchFamily="34" charset="0"/>
              </a:rPr>
              <a:t>Matthew 7:13, 14</a:t>
            </a:r>
          </a:p>
        </p:txBody>
      </p:sp>
      <p:sp>
        <p:nvSpPr>
          <p:cNvPr id="19" name="TextBox 18"/>
          <p:cNvSpPr txBox="1"/>
          <p:nvPr/>
        </p:nvSpPr>
        <p:spPr>
          <a:xfrm>
            <a:off x="1647121" y="441790"/>
            <a:ext cx="3315849"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social, health,</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and wealth gospel</a:t>
            </a:r>
          </a:p>
        </p:txBody>
      </p:sp>
      <p:sp>
        <p:nvSpPr>
          <p:cNvPr id="22" name="TextBox 21"/>
          <p:cNvSpPr txBox="1"/>
          <p:nvPr/>
        </p:nvSpPr>
        <p:spPr>
          <a:xfrm>
            <a:off x="5582391" y="3075639"/>
            <a:ext cx="1696298" cy="954107"/>
          </a:xfrm>
          <a:prstGeom prst="rect">
            <a:avLst/>
          </a:prstGeom>
          <a:noFill/>
        </p:spPr>
        <p:txBody>
          <a:bodyPr wrap="none" rtlCol="0">
            <a:spAutoFit/>
          </a:bodyPr>
          <a:lstStyle/>
          <a:p>
            <a:pPr algn="ctr"/>
            <a:r>
              <a:rPr lang="en-US" sz="2800" b="1" spc="300" dirty="0">
                <a:effectLst>
                  <a:glow rad="63500">
                    <a:schemeClr val="accent5">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Eternal</a:t>
            </a:r>
          </a:p>
          <a:p>
            <a:pPr algn="ctr"/>
            <a:r>
              <a:rPr lang="en-US" sz="2800" b="1" spc="300" dirty="0">
                <a:effectLst>
                  <a:glow rad="63500">
                    <a:schemeClr val="accent5">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Life</a:t>
            </a:r>
          </a:p>
        </p:txBody>
      </p:sp>
      <p:sp>
        <p:nvSpPr>
          <p:cNvPr id="23" name="TextBox 22"/>
          <p:cNvSpPr txBox="1"/>
          <p:nvPr/>
        </p:nvSpPr>
        <p:spPr>
          <a:xfrm>
            <a:off x="9239667" y="5419939"/>
            <a:ext cx="2134204"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worldliness</a:t>
            </a:r>
          </a:p>
        </p:txBody>
      </p:sp>
      <p:sp>
        <p:nvSpPr>
          <p:cNvPr id="25" name="TextBox 24"/>
          <p:cNvSpPr txBox="1"/>
          <p:nvPr/>
        </p:nvSpPr>
        <p:spPr>
          <a:xfrm>
            <a:off x="8057939" y="689271"/>
            <a:ext cx="3372061"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doctrinal tolerance</a:t>
            </a:r>
          </a:p>
        </p:txBody>
      </p:sp>
    </p:spTree>
    <p:extLst>
      <p:ext uri="{BB962C8B-B14F-4D97-AF65-F5344CB8AC3E}">
        <p14:creationId xmlns:p14="http://schemas.microsoft.com/office/powerpoint/2010/main" val="92017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9"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ndara" panose="020E0502030303020204" pitchFamily="34" charset="0"/>
              </a:rPr>
              <a:t>False Claims Against Preaching Repentance</a:t>
            </a:r>
          </a:p>
        </p:txBody>
      </p:sp>
      <p:sp>
        <p:nvSpPr>
          <p:cNvPr id="8" name="Content Placeholder 7"/>
          <p:cNvSpPr>
            <a:spLocks noGrp="1"/>
          </p:cNvSpPr>
          <p:nvPr>
            <p:ph idx="1"/>
          </p:nvPr>
        </p:nvSpPr>
        <p:spPr/>
        <p:txBody>
          <a:bodyPr/>
          <a:lstStyle/>
          <a:p>
            <a:pPr marL="514350" indent="-514350">
              <a:buFont typeface="+mj-lt"/>
              <a:buAutoNum type="arabicPeriod"/>
            </a:pPr>
            <a:r>
              <a:rPr lang="en-US" sz="4000" dirty="0">
                <a:latin typeface="Segoe UI Black" panose="020B0A02040204020203" pitchFamily="34" charset="0"/>
                <a:ea typeface="Segoe UI Black" panose="020B0A02040204020203" pitchFamily="34" charset="0"/>
                <a:cs typeface="Segoe UI Black" panose="020B0A02040204020203" pitchFamily="34" charset="0"/>
              </a:rPr>
              <a:t>You don’t get people to repent by preaching on repentance</a:t>
            </a:r>
          </a:p>
          <a:p>
            <a:pPr marL="914400" lvl="1" indent="-514350"/>
            <a:r>
              <a:rPr lang="en-US" sz="3600" dirty="0">
                <a:latin typeface="Segoe UI Semibold" panose="020B0702040204020203" pitchFamily="34" charset="0"/>
                <a:cs typeface="Segoe UI Semibold" panose="020B0702040204020203" pitchFamily="34" charset="0"/>
              </a:rPr>
              <a:t>“Repentance matters a great deal, but you don’t get people to repent by preaching repentance” (Paul Ellis)</a:t>
            </a:r>
          </a:p>
        </p:txBody>
      </p:sp>
    </p:spTree>
    <p:extLst>
      <p:ext uri="{BB962C8B-B14F-4D97-AF65-F5344CB8AC3E}">
        <p14:creationId xmlns:p14="http://schemas.microsoft.com/office/powerpoint/2010/main" val="113425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“You don’t get people to repent preaching repentance.”</a:t>
            </a:r>
          </a:p>
        </p:txBody>
      </p:sp>
      <p:sp>
        <p:nvSpPr>
          <p:cNvPr id="3" name="Content Placeholder 2"/>
          <p:cNvSpPr>
            <a:spLocks noGrp="1"/>
          </p:cNvSpPr>
          <p:nvPr>
            <p:ph idx="1"/>
          </p:nvPr>
        </p:nvSpPr>
        <p:spPr>
          <a:xfrm>
            <a:off x="914400" y="1828800"/>
            <a:ext cx="8763000" cy="4876800"/>
          </a:xfrm>
        </p:spPr>
        <p:txBody>
          <a:bodyPr/>
          <a:lstStyle/>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Luke 24:46, 47:</a:t>
            </a:r>
          </a:p>
          <a:p>
            <a:pPr marL="0" indent="0">
              <a:buNone/>
            </a:pPr>
            <a:r>
              <a:rPr lang="en-US" sz="3600" dirty="0">
                <a:latin typeface="Segoe UI Semibold" panose="020B0702040204020203" pitchFamily="34" charset="0"/>
                <a:cs typeface="Segoe UI Semibold" panose="020B0702040204020203" pitchFamily="34" charset="0"/>
              </a:rPr>
              <a:t>“Then He said to them, ‘Thus it is written, and thus it was necessary for the Christ to suffer and to rise from the dead the third day, </a:t>
            </a:r>
            <a:r>
              <a:rPr lang="en-US" sz="3600" b="1" dirty="0">
                <a:latin typeface="Segoe UI Semibold" panose="020B0702040204020203" pitchFamily="34" charset="0"/>
                <a:cs typeface="Segoe UI Semibold" panose="020B0702040204020203" pitchFamily="34" charset="0"/>
              </a:rPr>
              <a:t>and that </a:t>
            </a:r>
            <a:r>
              <a:rPr lang="en-US" sz="3600" b="1" u="sng" dirty="0">
                <a:latin typeface="Segoe UI Semibold" panose="020B0702040204020203" pitchFamily="34" charset="0"/>
                <a:cs typeface="Segoe UI Semibold" panose="020B0702040204020203" pitchFamily="34" charset="0"/>
              </a:rPr>
              <a:t>repentance</a:t>
            </a:r>
            <a:r>
              <a:rPr lang="en-US" sz="3600" b="1" dirty="0">
                <a:latin typeface="Segoe UI Semibold" panose="020B0702040204020203" pitchFamily="34" charset="0"/>
                <a:cs typeface="Segoe UI Semibold" panose="020B0702040204020203" pitchFamily="34" charset="0"/>
              </a:rPr>
              <a:t> </a:t>
            </a:r>
            <a:r>
              <a:rPr lang="en-US" sz="3600" b="1" u="sng" dirty="0">
                <a:latin typeface="Segoe UI Semibold" panose="020B0702040204020203" pitchFamily="34" charset="0"/>
                <a:cs typeface="Segoe UI Semibold" panose="020B0702040204020203" pitchFamily="34" charset="0"/>
              </a:rPr>
              <a:t>and</a:t>
            </a:r>
            <a:r>
              <a:rPr lang="en-US" sz="3600" b="1" dirty="0">
                <a:latin typeface="Segoe UI Semibold" panose="020B0702040204020203" pitchFamily="34" charset="0"/>
                <a:cs typeface="Segoe UI Semibold" panose="020B0702040204020203" pitchFamily="34" charset="0"/>
              </a:rPr>
              <a:t> </a:t>
            </a:r>
            <a:r>
              <a:rPr lang="en-US" sz="3600" b="1" u="sng" dirty="0">
                <a:latin typeface="Segoe UI Semibold" panose="020B0702040204020203" pitchFamily="34" charset="0"/>
                <a:cs typeface="Segoe UI Semibold" panose="020B0702040204020203" pitchFamily="34" charset="0"/>
              </a:rPr>
              <a:t>remission</a:t>
            </a:r>
            <a:r>
              <a:rPr lang="en-US" sz="3600" b="1" dirty="0">
                <a:latin typeface="Segoe UI Semibold" panose="020B0702040204020203" pitchFamily="34" charset="0"/>
                <a:cs typeface="Segoe UI Semibold" panose="020B0702040204020203" pitchFamily="34" charset="0"/>
              </a:rPr>
              <a:t> of sins </a:t>
            </a:r>
            <a:r>
              <a:rPr lang="en-US" sz="3600" b="1" u="sng" dirty="0">
                <a:latin typeface="Segoe UI Semibold" panose="020B0702040204020203" pitchFamily="34" charset="0"/>
                <a:cs typeface="Segoe UI Semibold" panose="020B0702040204020203" pitchFamily="34" charset="0"/>
              </a:rPr>
              <a:t>should be preached</a:t>
            </a:r>
            <a:r>
              <a:rPr lang="en-US" sz="3600" u="sng" dirty="0">
                <a:latin typeface="Segoe UI Semibold" panose="020B0702040204020203" pitchFamily="34" charset="0"/>
                <a:cs typeface="Segoe UI Semibold" panose="020B0702040204020203" pitchFamily="34" charset="0"/>
              </a:rPr>
              <a:t> </a:t>
            </a:r>
            <a:r>
              <a:rPr lang="en-US" sz="3600" dirty="0">
                <a:latin typeface="Segoe UI Semibold" panose="020B0702040204020203" pitchFamily="34" charset="0"/>
                <a:cs typeface="Segoe UI Semibold" panose="020B0702040204020203" pitchFamily="34" charset="0"/>
              </a:rPr>
              <a:t>in His name to all nations, beginning at Jerusalem.”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1524000"/>
            <a:ext cx="2245995" cy="4936253"/>
          </a:xfrm>
          <a:prstGeom prst="rect">
            <a:avLst/>
          </a:prstGeom>
        </p:spPr>
      </p:pic>
    </p:spTree>
    <p:extLst>
      <p:ext uri="{BB962C8B-B14F-4D97-AF65-F5344CB8AC3E}">
        <p14:creationId xmlns:p14="http://schemas.microsoft.com/office/powerpoint/2010/main" val="4135701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ndara" panose="020E0502030303020204" pitchFamily="34" charset="0"/>
              </a:rPr>
              <a:t>False Claims Against Preaching Repentance</a:t>
            </a:r>
          </a:p>
        </p:txBody>
      </p:sp>
      <p:sp>
        <p:nvSpPr>
          <p:cNvPr id="8" name="Content Placeholder 7"/>
          <p:cNvSpPr>
            <a:spLocks noGrp="1"/>
          </p:cNvSpPr>
          <p:nvPr>
            <p:ph idx="1"/>
          </p:nvPr>
        </p:nvSpPr>
        <p:spPr/>
        <p:txBody>
          <a:bodyPr/>
          <a:lstStyle/>
          <a:p>
            <a:pPr marL="742950" indent="-742950">
              <a:buFont typeface="+mj-lt"/>
              <a:buAutoNum type="arabicPeriod" startAt="2"/>
            </a:pPr>
            <a:r>
              <a:rPr lang="en-US" sz="4000" dirty="0">
                <a:latin typeface="Segoe UI Black" panose="020B0A02040204020203" pitchFamily="34" charset="0"/>
                <a:ea typeface="Segoe UI Black" panose="020B0A02040204020203" pitchFamily="34" charset="0"/>
                <a:cs typeface="Segoe UI Black" panose="020B0A02040204020203" pitchFamily="34" charset="0"/>
              </a:rPr>
              <a:t>Preaching repentance puts people under law</a:t>
            </a:r>
          </a:p>
          <a:p>
            <a:pPr marL="914400" lvl="1" indent="-514350"/>
            <a:r>
              <a:rPr lang="en-US" sz="3600" dirty="0">
                <a:latin typeface="Segoe UI Semibold" panose="020B0702040204020203" pitchFamily="34" charset="0"/>
                <a:cs typeface="Segoe UI Semibold" panose="020B0702040204020203" pitchFamily="34" charset="0"/>
              </a:rPr>
              <a:t>“Preach ‘turn from sin or you’re not saved’ and you are preaching pure law. You are prescribing sin-rejection as a means for salvation” (Paul Ellis)</a:t>
            </a:r>
          </a:p>
        </p:txBody>
      </p:sp>
    </p:spTree>
    <p:extLst>
      <p:ext uri="{BB962C8B-B14F-4D97-AF65-F5344CB8AC3E}">
        <p14:creationId xmlns:p14="http://schemas.microsoft.com/office/powerpoint/2010/main" val="3188423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“Preaching repentance puts people under law.”</a:t>
            </a:r>
          </a:p>
        </p:txBody>
      </p:sp>
      <p:sp>
        <p:nvSpPr>
          <p:cNvPr id="3" name="Content Placeholder 2"/>
          <p:cNvSpPr>
            <a:spLocks noGrp="1"/>
          </p:cNvSpPr>
          <p:nvPr>
            <p:ph idx="1"/>
          </p:nvPr>
        </p:nvSpPr>
        <p:spPr/>
        <p:txBody>
          <a:bodyPr/>
          <a:lstStyle/>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Was the Lord’s preaching putting people under Law and not mercy?</a:t>
            </a:r>
          </a:p>
          <a:p>
            <a:r>
              <a:rPr lang="en-US" dirty="0"/>
              <a:t>Matthew 9:10-13; cf. Lk. 5:32</a:t>
            </a:r>
          </a:p>
          <a:p>
            <a:pPr marL="0" indent="0">
              <a:buNone/>
            </a:pPr>
            <a:endParaRPr lang="en-US" dirty="0"/>
          </a:p>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Were the apostles putting people under law and not mercy?</a:t>
            </a:r>
          </a:p>
          <a:p>
            <a:r>
              <a:rPr lang="en-US" dirty="0"/>
              <a:t>Acts 2:38; 8:22; 17:30; 20:21; 26:20</a:t>
            </a:r>
          </a:p>
        </p:txBody>
      </p:sp>
    </p:spTree>
    <p:extLst>
      <p:ext uri="{BB962C8B-B14F-4D97-AF65-F5344CB8AC3E}">
        <p14:creationId xmlns:p14="http://schemas.microsoft.com/office/powerpoint/2010/main" val="107219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Segoe UI Black" panose="020B0A02040204020203" pitchFamily="34" charset="0"/>
                <a:ea typeface="Segoe UI Black" panose="020B0A02040204020203" pitchFamily="34" charset="0"/>
                <a:cs typeface="Segoe UI Black" panose="020B0A02040204020203" pitchFamily="34" charset="0"/>
              </a:rPr>
              <a:t>Are Christians under Law toward Christ?</a:t>
            </a:r>
          </a:p>
          <a:p>
            <a:pPr marL="0" indent="0">
              <a:buNone/>
            </a:pPr>
            <a:endParaRPr lang="en-US" sz="4000" dirty="0">
              <a:latin typeface="Segoe UI Semibold" panose="020B0702040204020203" pitchFamily="34" charset="0"/>
              <a:cs typeface="Segoe UI Semibold" panose="020B0702040204020203" pitchFamily="34" charset="0"/>
            </a:endParaRPr>
          </a:p>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1 Corinthians 9:21, </a:t>
            </a:r>
            <a:r>
              <a:rPr lang="en-US" sz="3600" dirty="0">
                <a:latin typeface="Segoe UI Semibold" panose="020B0702040204020203" pitchFamily="34" charset="0"/>
                <a:cs typeface="Segoe UI Semibold" panose="020B0702040204020203" pitchFamily="34" charset="0"/>
              </a:rPr>
              <a:t>“to those who are without law, as without law (not being without law toward God, but under law toward Christ), that I might win those who are without law”</a:t>
            </a:r>
          </a:p>
        </p:txBody>
      </p:sp>
    </p:spTree>
    <p:extLst>
      <p:ext uri="{BB962C8B-B14F-4D97-AF65-F5344CB8AC3E}">
        <p14:creationId xmlns:p14="http://schemas.microsoft.com/office/powerpoint/2010/main" val="141596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ndara" panose="020E0502030303020204" pitchFamily="34" charset="0"/>
              </a:rPr>
              <a:t>False Claims Against Preaching Repentance</a:t>
            </a:r>
          </a:p>
        </p:txBody>
      </p:sp>
      <p:sp>
        <p:nvSpPr>
          <p:cNvPr id="8" name="Content Placeholder 7"/>
          <p:cNvSpPr>
            <a:spLocks noGrp="1"/>
          </p:cNvSpPr>
          <p:nvPr>
            <p:ph idx="1"/>
          </p:nvPr>
        </p:nvSpPr>
        <p:spPr/>
        <p:txBody>
          <a:bodyPr/>
          <a:lstStyle/>
          <a:p>
            <a:pPr marL="742950" indent="-742950">
              <a:buFont typeface="+mj-lt"/>
              <a:buAutoNum type="arabicPeriod" startAt="3"/>
            </a:pPr>
            <a:r>
              <a:rPr lang="en-US" sz="4000" dirty="0">
                <a:latin typeface="Segoe UI Black" panose="020B0A02040204020203" pitchFamily="34" charset="0"/>
                <a:ea typeface="Segoe UI Black" panose="020B0A02040204020203" pitchFamily="34" charset="0"/>
                <a:cs typeface="Segoe UI Black" panose="020B0A02040204020203" pitchFamily="34" charset="0"/>
              </a:rPr>
              <a:t>We don’t do anything to deal with our sins</a:t>
            </a:r>
          </a:p>
          <a:p>
            <a:pPr marL="914400" lvl="1" indent="-514350"/>
            <a:r>
              <a:rPr lang="en-US" sz="3600" dirty="0">
                <a:latin typeface="Segoe UI Semibold" panose="020B0702040204020203" pitchFamily="34" charset="0"/>
                <a:cs typeface="Segoe UI Semibold" panose="020B0702040204020203" pitchFamily="34" charset="0"/>
              </a:rPr>
              <a:t>“We don’t do anything to deal with our sins for Jesus has done it all. Our part is to believe the good news and say thank you Jesus! It is when we receive his gift of no condemnation that we are empowered to go and sin no more” (Paul Ellis)</a:t>
            </a:r>
          </a:p>
        </p:txBody>
      </p:sp>
    </p:spTree>
    <p:extLst>
      <p:ext uri="{BB962C8B-B14F-4D97-AF65-F5344CB8AC3E}">
        <p14:creationId xmlns:p14="http://schemas.microsoft.com/office/powerpoint/2010/main" val="8673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“We don’t do anything to deal with sin.”</a:t>
            </a:r>
          </a:p>
        </p:txBody>
      </p:sp>
      <p:sp>
        <p:nvSpPr>
          <p:cNvPr id="3" name="Content Placeholder 2"/>
          <p:cNvSpPr>
            <a:spLocks noGrp="1"/>
          </p:cNvSpPr>
          <p:nvPr>
            <p:ph idx="1"/>
          </p:nvPr>
        </p:nvSpPr>
        <p:spPr>
          <a:xfrm>
            <a:off x="533400" y="1828800"/>
            <a:ext cx="10363200" cy="4267200"/>
          </a:xfrm>
        </p:spPr>
        <p:txBody>
          <a:bodyPr/>
          <a:lstStyle/>
          <a:p>
            <a:pPr marL="0" indent="0">
              <a:buNone/>
            </a:pPr>
            <a:r>
              <a:rPr lang="en-US" sz="4000" dirty="0">
                <a:latin typeface="Segoe UI Black" panose="020B0A02040204020203" pitchFamily="34" charset="0"/>
                <a:ea typeface="Segoe UI Black" panose="020B0A02040204020203" pitchFamily="34" charset="0"/>
                <a:cs typeface="Segoe UI Black" panose="020B0A02040204020203" pitchFamily="34" charset="0"/>
              </a:rPr>
              <a:t>The message of a TRUE </a:t>
            </a:r>
            <a:r>
              <a:rPr lang="en-US" sz="4000" spc="-50" dirty="0">
                <a:latin typeface="Segoe UI Black" panose="020B0A02040204020203" pitchFamily="34" charset="0"/>
                <a:ea typeface="Segoe UI Black" panose="020B0A02040204020203" pitchFamily="34" charset="0"/>
                <a:cs typeface="Segoe UI Black" panose="020B0A02040204020203" pitchFamily="34" charset="0"/>
              </a:rPr>
              <a:t>“grace preacher”</a:t>
            </a:r>
            <a:r>
              <a:rPr lang="en-US" sz="4000" dirty="0">
                <a:latin typeface="Segoe UI Black" panose="020B0A02040204020203" pitchFamily="34" charset="0"/>
                <a:ea typeface="Segoe UI Black" panose="020B0A02040204020203" pitchFamily="34" charset="0"/>
                <a:cs typeface="Segoe UI Black" panose="020B0A02040204020203" pitchFamily="34" charset="0"/>
              </a:rPr>
              <a:t> Titus 2:11-15</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What does grace teach us?</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What is to be denied?</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Who deals with “denying” ungodliness &amp; worldliness?</a:t>
            </a:r>
          </a:p>
        </p:txBody>
      </p:sp>
    </p:spTree>
    <p:extLst>
      <p:ext uri="{BB962C8B-B14F-4D97-AF65-F5344CB8AC3E}">
        <p14:creationId xmlns:p14="http://schemas.microsoft.com/office/powerpoint/2010/main" val="33425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d Sun">
  <a:themeElements>
    <a:clrScheme name="Custom 1">
      <a:dk1>
        <a:srgbClr val="000000"/>
      </a:dk1>
      <a:lt1>
        <a:srgbClr val="FFFFFF"/>
      </a:lt1>
      <a:dk2>
        <a:srgbClr val="000000"/>
      </a:dk2>
      <a:lt2>
        <a:srgbClr val="808080"/>
      </a:lt2>
      <a:accent1>
        <a:srgbClr val="FF0000"/>
      </a:accent1>
      <a:accent2>
        <a:srgbClr val="C00000"/>
      </a:accent2>
      <a:accent3>
        <a:srgbClr val="FFFFFF"/>
      </a:accent3>
      <a:accent4>
        <a:srgbClr val="000000"/>
      </a:accent4>
      <a:accent5>
        <a:srgbClr val="CC6600"/>
      </a:accent5>
      <a:accent6>
        <a:srgbClr val="CC3300"/>
      </a:accent6>
      <a:hlink>
        <a:srgbClr val="CCCCFF"/>
      </a:hlink>
      <a:folHlink>
        <a:srgbClr val="B2B2B2"/>
      </a:folHlink>
    </a:clrScheme>
    <a:fontScheme name="Red S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Sun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Red Sun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Red Su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Red Sun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Red Sun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7618</TotalTime>
  <Words>1104</Words>
  <Application>Microsoft Office PowerPoint</Application>
  <PresentationFormat>Widescreen</PresentationFormat>
  <Paragraphs>138</Paragraphs>
  <Slides>20</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Segoe UI Black</vt:lpstr>
      <vt:lpstr>Wingdings</vt:lpstr>
      <vt:lpstr>Bookman Old Style</vt:lpstr>
      <vt:lpstr>Calibri Light</vt:lpstr>
      <vt:lpstr>Arial Black</vt:lpstr>
      <vt:lpstr>Calibri</vt:lpstr>
      <vt:lpstr>Segoe UI Semibold</vt:lpstr>
      <vt:lpstr>Candara</vt:lpstr>
      <vt:lpstr>Book Antiqua</vt:lpstr>
      <vt:lpstr>Arial</vt:lpstr>
      <vt:lpstr>Cambria</vt:lpstr>
      <vt:lpstr>1_Red Sun</vt:lpstr>
      <vt:lpstr>Office Theme</vt:lpstr>
      <vt:lpstr>PowerPoint Presentation</vt:lpstr>
      <vt:lpstr>REPENTANCE</vt:lpstr>
      <vt:lpstr>False Claims Against Preaching Repentance</vt:lpstr>
      <vt:lpstr>“You don’t get people to repent preaching repentance.”</vt:lpstr>
      <vt:lpstr>False Claims Against Preaching Repentance</vt:lpstr>
      <vt:lpstr>“Preaching repentance puts people under law.”</vt:lpstr>
      <vt:lpstr>PowerPoint Presentation</vt:lpstr>
      <vt:lpstr>False Claims Against Preaching Repentance</vt:lpstr>
      <vt:lpstr>“We don’t do anything to deal with sin.”</vt:lpstr>
      <vt:lpstr>“We don’t do anything to deal with sin.”</vt:lpstr>
      <vt:lpstr>If I were Satan’s Minister…</vt:lpstr>
      <vt:lpstr>Repentance Distinguished From Faith</vt:lpstr>
      <vt:lpstr>If I were Satan’s Minister…</vt:lpstr>
      <vt:lpstr>Repentance as a GIFT?</vt:lpstr>
      <vt:lpstr>Repentance as a GIFT?</vt:lpstr>
      <vt:lpstr>How does God grant repentance?</vt:lpstr>
      <vt:lpstr>Acts 5:30, 31</vt:lpstr>
      <vt:lpstr>God Grants Men Repentance</vt:lpstr>
      <vt:lpstr>What is Involved in Fruitful Repentance?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 Were Satan’s Minister. . .</dc:title>
  <dc:creator>Preferred Customer</dc:creator>
  <cp:lastModifiedBy>Steven J. Wallace</cp:lastModifiedBy>
  <cp:revision>185</cp:revision>
  <dcterms:created xsi:type="dcterms:W3CDTF">2006-11-23T00:06:40Z</dcterms:created>
  <dcterms:modified xsi:type="dcterms:W3CDTF">2017-02-17T21:09:58Z</dcterms:modified>
</cp:coreProperties>
</file>