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6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embeddedFontLst>
    <p:embeddedFont>
      <p:font typeface="MV Boli" panose="02000500030200090000" pitchFamily="2" charset="0"/>
      <p:regular r:id="rId17"/>
    </p:embeddedFont>
    <p:embeddedFont>
      <p:font typeface="Maiandra GD" panose="020E0502030308020204" pitchFamily="34" charset="0"/>
      <p:regular r:id="rId18"/>
      <p:bold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51682"/>
            <a:ext cx="36576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Hobo Std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990600"/>
          </a:xfrm>
        </p:spPr>
        <p:txBody>
          <a:bodyPr/>
          <a:lstStyle>
            <a:lvl1pPr marL="0" indent="0" algn="ctr">
              <a:buNone/>
              <a:defRPr>
                <a:latin typeface="Maiandra GD" panose="020E0502030308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E4DAD-9CCB-47CD-B1E9-AE41D3A476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3962399" y="3124200"/>
            <a:ext cx="129540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Maiandra GD" panose="020E0502030308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Maiandra GD" panose="020E0502030308020204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Maiandra GD" panose="020E0502030308020204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Maiandra GD" panose="020E0502030308020204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Maiandra GD" panose="020E050203030802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>
                <a:solidFill>
                  <a:srgbClr val="000000"/>
                </a:solidFill>
                <a:latin typeface="Hobo Std" pitchFamily="34" charset="0"/>
              </a:rPr>
              <a:t>&amp;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257800" y="2720975"/>
            <a:ext cx="3657600" cy="14700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obo Std" pitchFamily="34" charset="0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 hasCustomPrompt="1"/>
          </p:nvPr>
        </p:nvSpPr>
        <p:spPr>
          <a:xfrm>
            <a:off x="5295899" y="2769879"/>
            <a:ext cx="3543301" cy="1470025"/>
          </a:xfrm>
        </p:spPr>
        <p:txBody>
          <a:bodyPr/>
          <a:lstStyle>
            <a:lvl1pPr marL="0" indent="0">
              <a:buNone/>
              <a:defRPr sz="4400">
                <a:latin typeface="Hobo Std" pitchFamily="34" charset="0"/>
              </a:defRPr>
            </a:lvl1pPr>
            <a:lvl5pPr marL="1828800" indent="0">
              <a:buNone/>
              <a:defRPr/>
            </a:lvl5pPr>
          </a:lstStyle>
          <a:p>
            <a:r>
              <a:rPr lang="en-US" kern="0" dirty="0" smtClean="0">
                <a:solidFill>
                  <a:schemeClr val="bg1"/>
                </a:solidFill>
              </a:rPr>
              <a:t>Click to edit Master title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3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386CD-4610-4F8A-8FC7-CCF35000EF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5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3008313" cy="116205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4114800" cy="38401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021A-50D8-43DD-B854-42EEFC2B121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3E8E1-4156-492F-AAFB-66BC4CB21A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89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391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096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96BDC-D939-4000-9AE1-31FFF4681FC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1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C03F-D2A8-4532-913D-A684374366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4310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4310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70E86-518C-48E1-8690-FE53F51DE8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6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35FD7-F3EC-423A-9094-1EB66B2642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9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1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1" y="1535113"/>
            <a:ext cx="3733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8CFF1-0B32-4F77-A72C-F26F735C9A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3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F2DF3-D503-4B1B-9C48-2E15436E84B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4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480A-9E7C-42CF-AD86-2A5DE23465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A3A7C-8B1A-41ED-BF8E-819FC401D47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7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578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C4221-0C7F-4599-A319-473E195420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3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88D21-1E95-4E31-AFBD-875DBD54AE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1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EF61-0964-496C-9DE9-D90B0584A8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78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73050"/>
            <a:ext cx="434340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D87D-3F21-461E-A89A-D00B23D7C8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3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2A49D-D8FF-48E3-84D2-D4EC8F91E9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5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3150"/>
            <a:ext cx="7772400" cy="139065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E26B8-B217-43B2-8CAD-F29E4D5B74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3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00C69-27F2-4DE5-918A-30A7350A58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0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A5123-E46B-4E7D-AA6D-B2EEFF0B214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08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C22FA-CCD0-4992-A4C9-8F299D95B8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62125"/>
            <a:ext cx="8229600" cy="43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E46438-B6EA-4FA6-9CE7-C21A4EDBF77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457200" y="61912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Hobo Std" pitchFamily="34" charset="0"/>
              </a:rPr>
              <a:t>Click to edit Master title style</a:t>
            </a:r>
          </a:p>
        </p:txBody>
      </p:sp>
      <p:pic>
        <p:nvPicPr>
          <p:cNvPr id="1053" name="Picture 29" descr="questions and answers_std_t_nt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6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aiandra GD" panose="020E0502030308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aiandra GD" panose="020E0502030308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aiandra GD" panose="020E0502030308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aiandra GD" panose="020E0502030308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aiandra GD" panose="020E0502030308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5" name="Picture 29" descr="questions and answers_std_c_nt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C1C74E-58EA-4BED-B204-10B78DFF729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2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obo Std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Maiandra GD" panose="020E0502030308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Maiandra GD" panose="020E0502030308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aiandra GD" panose="020E0502030308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aiandra GD" panose="020E0502030308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aiandra GD" panose="020E0502030308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1117E9-D736-43A1-A7BB-F58702B26BF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4354" name="Picture 18" descr="questions and answers_std_cb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8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Hobo Std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yriad Pro Ligh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yriad Pro Light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yriad Pro Light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yriad Pro Light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yriad Pro Ligh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BLACK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05800" cy="990600"/>
          </a:xfrm>
        </p:spPr>
        <p:txBody>
          <a:bodyPr/>
          <a:lstStyle/>
          <a:p>
            <a:r>
              <a:rPr lang="en-US" sz="4800" b="1" spc="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DISCER</a:t>
            </a:r>
            <a:r>
              <a:rPr lang="en-US" sz="4800" b="1" spc="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NMENT</a:t>
            </a:r>
            <a:endParaRPr lang="en-US" b="1" spc="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en-US" dirty="0" smtClean="0"/>
              <a:t>In A World Obsessed </a:t>
            </a:r>
            <a:r>
              <a:rPr lang="en-US" dirty="0" smtClean="0">
                <a:solidFill>
                  <a:schemeClr val="bg1"/>
                </a:solidFill>
              </a:rPr>
              <a:t>With Shades Of Gray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WHITE</a:t>
            </a:r>
            <a:endParaRPr lang="en-US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7200" y="1524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>
                    <a:lumMod val="65000"/>
                  </a:srgbClr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38756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Modest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77724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Genesis 3:21, </a:t>
            </a:r>
            <a:r>
              <a:rPr lang="en-US" sz="4000" dirty="0" smtClean="0"/>
              <a:t>“Also for Adam and his wife the LORD God made tunics of skin, and clothed them.”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685800"/>
            <a:ext cx="4038600" cy="3840163"/>
          </a:xfrm>
        </p:spPr>
        <p:txBody>
          <a:bodyPr/>
          <a:lstStyle/>
          <a:p>
            <a:r>
              <a:rPr lang="en-US" dirty="0" smtClean="0"/>
              <a:t>1 Timothy 2:9,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7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Women </a:t>
            </a:r>
            <a:r>
              <a:rPr lang="en-US" dirty="0" smtClean="0"/>
              <a:t>Preachers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1 Timothy 2:11, 12:</a:t>
            </a:r>
          </a:p>
          <a:p>
            <a:pPr marL="0" indent="0">
              <a:buNone/>
            </a:pPr>
            <a:r>
              <a:rPr lang="en-US" sz="4000" dirty="0" smtClean="0"/>
              <a:t>“Let a woman learn in silence with all submission. And I do not permit a woman to teach or to have authority over a man, but to be in silence.”</a:t>
            </a:r>
          </a:p>
        </p:txBody>
      </p:sp>
    </p:spTree>
    <p:extLst>
      <p:ext uri="{BB962C8B-B14F-4D97-AF65-F5344CB8AC3E}">
        <p14:creationId xmlns:p14="http://schemas.microsoft.com/office/powerpoint/2010/main" val="4267424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b="1" dirty="0" smtClean="0"/>
              <a:t>Hearing</a:t>
            </a:r>
          </a:p>
          <a:p>
            <a:pPr lvl="1"/>
            <a:r>
              <a:rPr lang="en-US" sz="3200" dirty="0" smtClean="0"/>
              <a:t>Luke 8:8</a:t>
            </a:r>
          </a:p>
          <a:p>
            <a:r>
              <a:rPr lang="en-US" sz="3600" b="1" dirty="0" smtClean="0"/>
              <a:t>Believing</a:t>
            </a:r>
          </a:p>
          <a:p>
            <a:pPr lvl="1"/>
            <a:r>
              <a:rPr lang="en-US" sz="3200" dirty="0" smtClean="0"/>
              <a:t>John 8:24</a:t>
            </a:r>
          </a:p>
          <a:p>
            <a:r>
              <a:rPr lang="en-US" sz="3600" b="1" dirty="0" smtClean="0"/>
              <a:t>Repenting</a:t>
            </a:r>
          </a:p>
          <a:p>
            <a:pPr lvl="1"/>
            <a:r>
              <a:rPr lang="en-US" sz="3200" dirty="0" smtClean="0"/>
              <a:t>Luke 13:3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286000"/>
            <a:ext cx="4191000" cy="3840163"/>
          </a:xfrm>
        </p:spPr>
        <p:txBody>
          <a:bodyPr/>
          <a:lstStyle/>
          <a:p>
            <a:r>
              <a:rPr lang="en-US" sz="3600" b="1" dirty="0" smtClean="0"/>
              <a:t>Confessing</a:t>
            </a:r>
          </a:p>
          <a:p>
            <a:pPr lvl="1"/>
            <a:r>
              <a:rPr lang="en-US" sz="3200" dirty="0" smtClean="0"/>
              <a:t>Romans 10:9</a:t>
            </a:r>
          </a:p>
          <a:p>
            <a:r>
              <a:rPr lang="en-US" sz="3600" b="1" dirty="0" smtClean="0"/>
              <a:t>Being Immersed</a:t>
            </a:r>
          </a:p>
          <a:p>
            <a:pPr lvl="1"/>
            <a:r>
              <a:rPr lang="en-US" sz="3200" dirty="0" smtClean="0"/>
              <a:t>Mk. 16:15, 16</a:t>
            </a:r>
          </a:p>
          <a:p>
            <a:pPr lvl="1"/>
            <a:r>
              <a:rPr lang="en-US" sz="3200" dirty="0" smtClean="0"/>
              <a:t>Acts 8:12</a:t>
            </a:r>
          </a:p>
          <a:p>
            <a:pPr lvl="1"/>
            <a:r>
              <a:rPr lang="en-US" sz="3200" dirty="0" smtClean="0"/>
              <a:t>Acts 8:35-39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8620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  "Therefore give to Your servant an understanding heart to judge Your people, that I may discern between good and evil. For who is able to judge this great people of Yours?"</a:t>
            </a:r>
          </a:p>
          <a:p>
            <a:pPr marL="0" indent="0">
              <a:buNone/>
            </a:pPr>
            <a:r>
              <a:rPr lang="en-US" dirty="0" smtClean="0"/>
              <a:t>10  The speech pleased the Lord, that Solomon had asked this thing.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rgbClr val="FFFF00"/>
                </a:solidFill>
              </a:rPr>
              <a:t>I Kings 3:9</a:t>
            </a:r>
          </a:p>
        </p:txBody>
      </p:sp>
    </p:spTree>
    <p:extLst>
      <p:ext uri="{BB962C8B-B14F-4D97-AF65-F5344CB8AC3E}">
        <p14:creationId xmlns:p14="http://schemas.microsoft.com/office/powerpoint/2010/main" val="1131477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3429000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C00000"/>
                </a:solidFill>
              </a:rPr>
              <a:t>Is God’s word SETTLED?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2286000"/>
            <a:ext cx="3429000" cy="3001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If so, what then of </a:t>
            </a:r>
            <a:br>
              <a:rPr lang="en-US" sz="4400" dirty="0" smtClean="0"/>
            </a:br>
            <a:r>
              <a:rPr lang="en-US" sz="4400" dirty="0" smtClean="0"/>
              <a:t>DOCTRINE &amp; MORALS?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037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Word Is Settled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Psalm 119:89</a:t>
            </a:r>
          </a:p>
          <a:p>
            <a:pPr marL="0" indent="0">
              <a:buNone/>
            </a:pPr>
            <a:r>
              <a:rPr lang="en-US" sz="3200" dirty="0" smtClean="0"/>
              <a:t>“Forever, O LORD, Your word is settled in heaven.”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Isaiah 58:1</a:t>
            </a:r>
          </a:p>
          <a:p>
            <a:r>
              <a:rPr lang="en-US" sz="3200" dirty="0" smtClean="0"/>
              <a:t>Matthew 28:18-20</a:t>
            </a:r>
          </a:p>
          <a:p>
            <a:r>
              <a:rPr lang="en-US" sz="3200" dirty="0" smtClean="0"/>
              <a:t>Matthew 15:12-14</a:t>
            </a:r>
          </a:p>
          <a:p>
            <a:r>
              <a:rPr lang="en-US" sz="3200" dirty="0"/>
              <a:t>“Therefore do not be unwise, but understand what the will of the Lord </a:t>
            </a:r>
            <a:r>
              <a:rPr lang="en-US" sz="3200" dirty="0" smtClean="0"/>
              <a:t>is” </a:t>
            </a:r>
            <a:r>
              <a:rPr lang="en-US" dirty="0" smtClean="0"/>
              <a:t>(Eph. 5:17; cf. Jn. 7:17; Rom. 12:2</a:t>
            </a:r>
            <a:r>
              <a:rPr lang="en-US" dirty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3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3200" y="533400"/>
            <a:ext cx="5334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sz="6600" b="1" spc="60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TREASURE</a:t>
            </a:r>
            <a:r>
              <a:rPr lang="en-US" sz="6600" spc="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/>
            </a:r>
            <a:br>
              <a:rPr lang="en-US" sz="6600" spc="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r>
              <a:rPr lang="en-US" spc="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OF GOD?</a:t>
            </a:r>
            <a:endParaRPr lang="en-US" spc="600" dirty="0">
              <a:ln>
                <a:solidFill>
                  <a:schemeClr val="tx1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362200"/>
            <a:ext cx="75438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MALACHI 3:16-18</a:t>
            </a:r>
          </a:p>
          <a:p>
            <a:pPr lvl="1"/>
            <a:r>
              <a:rPr lang="en-US" sz="4000" dirty="0" smtClean="0"/>
              <a:t>Who Are They?</a:t>
            </a:r>
          </a:p>
          <a:p>
            <a:pPr lvl="1"/>
            <a:r>
              <a:rPr lang="en-US" sz="4000" dirty="0" smtClean="0"/>
              <a:t>What Would The Undiscerning Be Able To Understand And Do?</a:t>
            </a:r>
          </a:p>
          <a:p>
            <a:pPr lvl="2"/>
            <a:r>
              <a:rPr lang="en-US" sz="3600" dirty="0" smtClean="0"/>
              <a:t>3:13-15, 18</a:t>
            </a:r>
          </a:p>
          <a:p>
            <a:pPr lvl="1"/>
            <a:r>
              <a:rPr lang="en-US" sz="4000" dirty="0" smtClean="0"/>
              <a:t>Where Are His Treasured Jewels?</a:t>
            </a:r>
          </a:p>
          <a:p>
            <a:pPr lvl="2"/>
            <a:r>
              <a:rPr lang="en-US" sz="3600" dirty="0" smtClean="0"/>
              <a:t>1 Peter 2:9, 10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pc="-15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YOU A </a:t>
            </a:r>
          </a:p>
        </p:txBody>
      </p:sp>
    </p:spTree>
    <p:extLst>
      <p:ext uri="{BB962C8B-B14F-4D97-AF65-F5344CB8AC3E}">
        <p14:creationId xmlns:p14="http://schemas.microsoft.com/office/powerpoint/2010/main" val="27342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6705600" cy="3419475"/>
          </a:xfrm>
        </p:spPr>
        <p:txBody>
          <a:bodyPr>
            <a:prstTxWarp prst="textWave4">
              <a:avLst>
                <a:gd name="adj1" fmla="val 3620"/>
                <a:gd name="adj2" fmla="val 0"/>
              </a:avLst>
            </a:prstTxWarp>
          </a:bodyPr>
          <a:lstStyle/>
          <a:p>
            <a:pPr algn="ctr"/>
            <a:r>
              <a:rPr lang="en-US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MORALITY</a:t>
            </a:r>
            <a:r>
              <a:rPr lang="en-US" sz="4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800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</a:t>
            </a:r>
            <a:br>
              <a:rPr lang="en-US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66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DOCTRINE</a:t>
            </a:r>
            <a:endParaRPr lang="en-US" sz="66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3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Definition of Marriage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0010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Genesis 2:24,</a:t>
            </a:r>
          </a:p>
          <a:p>
            <a:pPr marL="0" indent="0">
              <a:buNone/>
            </a:pPr>
            <a:r>
              <a:rPr lang="en-US" sz="4000" dirty="0" smtClean="0"/>
              <a:t>“Therefore a man shall leave his father and mother and be joined to his wife, and they shall become one flesh.”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105400" y="609600"/>
            <a:ext cx="4038600" cy="1295400"/>
          </a:xfrm>
        </p:spPr>
        <p:txBody>
          <a:bodyPr/>
          <a:lstStyle/>
          <a:p>
            <a:r>
              <a:rPr lang="en-US" dirty="0" smtClean="0"/>
              <a:t>Matthew 19:3ff</a:t>
            </a:r>
          </a:p>
          <a:p>
            <a:r>
              <a:rPr lang="en-US" dirty="0" smtClean="0"/>
              <a:t>Malachi 2:16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47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Fornication</a:t>
            </a:r>
            <a:br>
              <a:rPr lang="en-US" dirty="0" smtClean="0"/>
            </a:br>
            <a:r>
              <a:rPr lang="en-US" dirty="0" smtClean="0"/>
              <a:t>Adultery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1534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Hebrews 13:4,</a:t>
            </a:r>
          </a:p>
          <a:p>
            <a:pPr marL="0" indent="0">
              <a:buNone/>
            </a:pPr>
            <a:r>
              <a:rPr lang="en-US" sz="3600" dirty="0" smtClean="0"/>
              <a:t>“Marriage is honorable among all, and the bed undefiled; but fornicators and adulterers God will judge.”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838200"/>
            <a:ext cx="4038600" cy="914400"/>
          </a:xfrm>
        </p:spPr>
        <p:txBody>
          <a:bodyPr/>
          <a:lstStyle/>
          <a:p>
            <a:r>
              <a:rPr lang="en-US" dirty="0" smtClean="0"/>
              <a:t>Proverbs 7:27</a:t>
            </a:r>
          </a:p>
          <a:p>
            <a:r>
              <a:rPr lang="en-US" dirty="0" smtClean="0"/>
              <a:t>John 8:4, 11,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28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79248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/>
              <a:t>Leviticus 18:22, </a:t>
            </a:r>
            <a:r>
              <a:rPr lang="en-US" sz="4400" dirty="0" smtClean="0"/>
              <a:t>“You </a:t>
            </a:r>
            <a:r>
              <a:rPr lang="en-US" sz="4400" dirty="0"/>
              <a:t>shall not lie with a male as with a woman. It is an abomination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57200"/>
            <a:ext cx="4038600" cy="1371600"/>
          </a:xfrm>
        </p:spPr>
        <p:txBody>
          <a:bodyPr/>
          <a:lstStyle/>
          <a:p>
            <a:r>
              <a:rPr lang="en-US" dirty="0" smtClean="0"/>
              <a:t>Leviticus 20:13</a:t>
            </a:r>
          </a:p>
          <a:p>
            <a:r>
              <a:rPr lang="en-US" dirty="0" smtClean="0"/>
              <a:t>1 Corinthians 6:9,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366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Proverbs 6:16-19:</a:t>
            </a:r>
          </a:p>
          <a:p>
            <a:pPr marL="0" indent="0">
              <a:buNone/>
            </a:pPr>
            <a:r>
              <a:rPr lang="en-US" sz="3200" dirty="0" smtClean="0"/>
              <a:t>“These six things the LORD hates, Yes, seven are an abomination to Him:  A proud look, A lying tongue, </a:t>
            </a:r>
            <a:r>
              <a:rPr lang="en-US" sz="3200" u="sng" dirty="0" smtClean="0"/>
              <a:t>Hands that shed innocent blood,</a:t>
            </a:r>
            <a:r>
              <a:rPr lang="en-US" sz="3200" dirty="0" smtClean="0"/>
              <a:t> A heart that devises wicked plans, Feet that are swift in running to evil, A false witness who speaks lies, And one who sows discord among brethren.”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457199"/>
            <a:ext cx="3276600" cy="2057401"/>
          </a:xfrm>
        </p:spPr>
        <p:txBody>
          <a:bodyPr/>
          <a:lstStyle/>
          <a:p>
            <a:r>
              <a:rPr lang="en-US" dirty="0" smtClean="0"/>
              <a:t>Exodus 21:22, 23</a:t>
            </a:r>
          </a:p>
          <a:p>
            <a:r>
              <a:rPr lang="en-US" dirty="0" smtClean="0"/>
              <a:t>Luke 1:41, 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12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436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MV Boli</vt:lpstr>
      <vt:lpstr>Hobo Std</vt:lpstr>
      <vt:lpstr>Myriad Pro Light</vt:lpstr>
      <vt:lpstr>Maiandra GD</vt:lpstr>
      <vt:lpstr>Default Design</vt:lpstr>
      <vt:lpstr>Custom Design</vt:lpstr>
      <vt:lpstr>1_Custom Design</vt:lpstr>
      <vt:lpstr>BLACK</vt:lpstr>
      <vt:lpstr>PowerPoint Presentation</vt:lpstr>
      <vt:lpstr>God’s Word Is Settled</vt:lpstr>
      <vt:lpstr>TREASURE OF GOD?</vt:lpstr>
      <vt:lpstr>MORALITY and DOCTRINE</vt:lpstr>
      <vt:lpstr>The Definition of Marriage</vt:lpstr>
      <vt:lpstr>Fornication Adultery</vt:lpstr>
      <vt:lpstr>Homosexuality</vt:lpstr>
      <vt:lpstr>Abortion</vt:lpstr>
      <vt:lpstr>Modest Clothing</vt:lpstr>
      <vt:lpstr>Women Preachers</vt:lpstr>
      <vt:lpstr>Salvation</vt:lpstr>
      <vt:lpstr>Discernment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</dc:title>
  <dc:creator>Steven J. Wallace</dc:creator>
  <cp:lastModifiedBy>Steven J. Wallace</cp:lastModifiedBy>
  <cp:revision>13</cp:revision>
  <dcterms:created xsi:type="dcterms:W3CDTF">2015-12-11T00:52:53Z</dcterms:created>
  <dcterms:modified xsi:type="dcterms:W3CDTF">2015-12-14T19:40:07Z</dcterms:modified>
</cp:coreProperties>
</file>