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 id="2147483672" r:id="rId2"/>
    <p:sldMasterId id="2147483684" r:id="rId3"/>
    <p:sldMasterId id="2147483696" r:id="rId4"/>
  </p:sldMasterIdLst>
  <p:notesMasterIdLst>
    <p:notesMasterId r:id="rId29"/>
  </p:notesMasterIdLst>
  <p:handoutMasterIdLst>
    <p:handoutMasterId r:id="rId30"/>
  </p:handoutMasterIdLst>
  <p:sldIdLst>
    <p:sldId id="256" r:id="rId5"/>
    <p:sldId id="271" r:id="rId6"/>
    <p:sldId id="293" r:id="rId7"/>
    <p:sldId id="272" r:id="rId8"/>
    <p:sldId id="273" r:id="rId9"/>
    <p:sldId id="294" r:id="rId10"/>
    <p:sldId id="274" r:id="rId11"/>
    <p:sldId id="275" r:id="rId12"/>
    <p:sldId id="295" r:id="rId13"/>
    <p:sldId id="276" r:id="rId14"/>
    <p:sldId id="277" r:id="rId15"/>
    <p:sldId id="289" r:id="rId16"/>
    <p:sldId id="278" r:id="rId17"/>
    <p:sldId id="279" r:id="rId18"/>
    <p:sldId id="290" r:id="rId19"/>
    <p:sldId id="291" r:id="rId20"/>
    <p:sldId id="292" r:id="rId21"/>
    <p:sldId id="296" r:id="rId22"/>
    <p:sldId id="280" r:id="rId23"/>
    <p:sldId id="281" r:id="rId24"/>
    <p:sldId id="282" r:id="rId25"/>
    <p:sldId id="283" r:id="rId26"/>
    <p:sldId id="284" r:id="rId27"/>
    <p:sldId id="297" r:id="rId28"/>
  </p:sldIdLst>
  <p:sldSz cx="9144000" cy="6858000" type="screen4x3"/>
  <p:notesSz cx="6858000" cy="9144000"/>
  <p:embeddedFontLst>
    <p:embeddedFont>
      <p:font typeface="Footlight MT Light" panose="0204060206030A020304" pitchFamily="18" charset="0"/>
      <p:regular r:id="rId31"/>
    </p:embeddedFont>
    <p:embeddedFont>
      <p:font typeface="Candara" panose="020E0502030303020204" pitchFamily="34" charset="0"/>
      <p:regular r:id="rId32"/>
      <p:bold r:id="rId33"/>
      <p:italic r:id="rId34"/>
      <p:boldItalic r:id="rId35"/>
    </p:embeddedFont>
    <p:embeddedFont>
      <p:font typeface="Papyrus" panose="03070502060502030205" pitchFamily="66" charset="0"/>
      <p:regular r:id="rId36"/>
    </p:embeddedFont>
    <p:embeddedFont>
      <p:font typeface="Wingdings 2" panose="05020102010507070707" pitchFamily="18" charset="2"/>
      <p:regular r:id="rId37"/>
    </p:embeddedFont>
  </p:embeddedFont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9966"/>
    <a:srgbClr val="FFCC00"/>
    <a:srgbClr val="FF6600"/>
    <a:srgbClr val="FF9933"/>
    <a:srgbClr val="FFFF66"/>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060" autoAdjust="0"/>
    <p:restoredTop sz="72613" autoAdjust="0"/>
  </p:normalViewPr>
  <p:slideViewPr>
    <p:cSldViewPr>
      <p:cViewPr varScale="1">
        <p:scale>
          <a:sx n="48" d="100"/>
          <a:sy n="48" d="100"/>
        </p:scale>
        <p:origin x="-102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font" Target="fonts/font4.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font" Target="fonts/font3.fntdata"/><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font" Target="fonts/font2.fntdata"/><Relationship Id="rId37" Type="http://schemas.openxmlformats.org/officeDocument/2006/relationships/font" Target="fonts/font7.fntdata"/><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font" Target="fonts/font6.fntdata"/><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font" Target="fonts/font1.fntdata"/><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openxmlformats.org/officeDocument/2006/relationships/font" Target="fonts/font5.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35814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r>
              <a:rPr lang="en-US"/>
              <a:t>Sermon Title</a:t>
            </a:r>
          </a:p>
        </p:txBody>
      </p:sp>
      <p:sp>
        <p:nvSpPr>
          <p:cNvPr id="3277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277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277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r>
              <a:rPr lang="en-US"/>
              <a:t>Place and date preached</a:t>
            </a:r>
          </a:p>
        </p:txBody>
      </p:sp>
    </p:spTree>
    <p:extLst>
      <p:ext uri="{BB962C8B-B14F-4D97-AF65-F5344CB8AC3E}">
        <p14:creationId xmlns:p14="http://schemas.microsoft.com/office/powerpoint/2010/main" val="27167721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12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12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12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12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0EC6AA0-13BA-4788-8FAF-11525917334E}" type="slidenum">
              <a:rPr lang="en-US"/>
              <a:pPr/>
              <a:t>‹#›</a:t>
            </a:fld>
            <a:endParaRPr lang="en-US"/>
          </a:p>
        </p:txBody>
      </p:sp>
    </p:spTree>
    <p:extLst>
      <p:ext uri="{BB962C8B-B14F-4D97-AF65-F5344CB8AC3E}">
        <p14:creationId xmlns:p14="http://schemas.microsoft.com/office/powerpoint/2010/main" val="331280057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F87BB3-29BE-46EE-AE35-D9E48B1774BC}" type="slidenum">
              <a:rPr lang="en-US"/>
              <a:pPr/>
              <a:t>1</a:t>
            </a:fld>
            <a:endParaRPr lang="en-US"/>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This is a very interesting</a:t>
            </a:r>
            <a:r>
              <a:rPr lang="en-US" baseline="0" dirty="0" smtClean="0"/>
              <a:t> and important piece of scripture. It shows us that God did not allow apostles free course to heal whoever they willed.  We might note the contrast between them and Jesus. Jesus was not given the Spirit by measure, but the apostles obviously were, “For He whom God has sent speaks the words of God, for God does not give the Spirit by measure” (Jn. 3:34).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It also shows us the genuine quality of the epistle. If this had been a letter written by a fraud, why would he have been so modest about having limited powers? Especially for such a one whom he had such deep affection for?  It seems that he would have spoken of healing him from his sickness and would have taken the credit for it. But Paul here separates his own ability to perform miracles with </a:t>
            </a:r>
            <a:r>
              <a:rPr lang="en-US" baseline="0" dirty="0" err="1" smtClean="0"/>
              <a:t>Epaphroditus</a:t>
            </a:r>
            <a:r>
              <a:rPr lang="en-US" baseline="0" dirty="0" smtClean="0"/>
              <a:t>’ recovery.  God had mercy on him and evidently healed him through some normal means.  Let us never forget that the one we worship is the Great Physician.</a:t>
            </a: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20EC6AA0-13BA-4788-8FAF-11525917334E}" type="slidenum">
              <a:rPr lang="en-US" smtClean="0"/>
              <a:pPr/>
              <a:t>20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EC6AA0-13BA-4788-8FAF-11525917334E}" type="slidenum">
              <a:rPr lang="en-US" smtClean="0"/>
              <a:pPr/>
              <a:t>21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smtClean="0"/>
              <a:t>There could be no greater way to end a discussion in answering the critic’s position regarding the resurrection of Christ</a:t>
            </a:r>
            <a:r>
              <a:rPr lang="en-US" baseline="0" dirty="0" smtClean="0"/>
              <a:t> and the Christian then by motivating brethren to press forward and remain firm in the work of the Lord (v. 58).  </a:t>
            </a:r>
          </a:p>
          <a:p>
            <a:endParaRPr lang="en-US" baseline="0" dirty="0" smtClean="0"/>
          </a:p>
          <a:p>
            <a:r>
              <a:rPr lang="en-US" baseline="0" dirty="0" smtClean="0"/>
              <a:t>Christianity changes death. It changes death from that frightening unknown to simply, a sweet sleep (v. 51).  </a:t>
            </a:r>
          </a:p>
          <a:p>
            <a:r>
              <a:rPr lang="en-US" baseline="0" dirty="0" smtClean="0"/>
              <a:t>“The grave is not to him the gloomy abode, the permanent resting-place of his body; it is a place of rest for a little time; grateful like the bed of down to a wearied frame, where he may lie down and repose after the fatigues of the day, and gently wait for the morning. He has nothing to fear in death; nothing to fear in the dying pang, the gloom, the chill, the sweat, the paleness, the fixedness of death; nothing to fear in the chillness, the darkness, the silence, the corruption of the grave. All this is in the way to immortality…” (Albert Barnes).</a:t>
            </a:r>
          </a:p>
          <a:p>
            <a:endParaRPr lang="en-US" baseline="0" dirty="0" smtClean="0"/>
          </a:p>
          <a:p>
            <a:r>
              <a:rPr lang="en-US" baseline="0" dirty="0" smtClean="0"/>
              <a:t>Death is changed from being the victor to the defeated (v. 54).  The vile, the weak, the contemptible state of death is overcome and made sweet by the victorious resurrection of Christ (v. 57). His resurrection becomes the basis for our hope in what would otherwise seem like a hopeless hole. </a:t>
            </a:r>
          </a:p>
          <a:p>
            <a:endParaRPr lang="en-US" baseline="0" dirty="0" smtClean="0"/>
          </a:p>
          <a:p>
            <a:r>
              <a:rPr lang="en-US" baseline="0" dirty="0" smtClean="0"/>
              <a:t>Christianity changes death from that place that many consider the end to simply being an intermediate stage for glory (v. 51-53).</a:t>
            </a:r>
          </a:p>
          <a:p>
            <a:endParaRPr lang="en-US" baseline="0" dirty="0" smtClean="0"/>
          </a:p>
          <a:p>
            <a:r>
              <a:rPr lang="en-US" baseline="0" dirty="0" smtClean="0"/>
              <a:t>In all of this we should press on with immovable conviction to work in the kingdom as warriors….as soldiers….as victors, yes as more than conquerors.  Regardless of toil, of pain, of sickness or persecution or death we should be motivated to move forward with the gospel in word and in deed.  No other system, no other business, no other education, no other religion, no other pursuit offers such hope in the day of despair, no other dispels the darkness and horrors of the grave like true genuine Christianity.</a:t>
            </a:r>
          </a:p>
          <a:p>
            <a:endParaRPr lang="en-US" baseline="0" dirty="0" smtClean="0"/>
          </a:p>
          <a:p>
            <a:r>
              <a:rPr lang="en-US" baseline="0" dirty="0" smtClean="0"/>
              <a:t>How unwise is the one who rejects pure Christianity. How foolish is the one who does not make Christianity his best friend and forfeits the glorious immortality that God has reserved for him in heaven!</a:t>
            </a:r>
          </a:p>
          <a:p>
            <a:endParaRPr lang="en-US" baseline="0" dirty="0" smtClean="0"/>
          </a:p>
          <a:p>
            <a:r>
              <a:rPr lang="en-US" baseline="0" dirty="0" smtClean="0"/>
              <a:t>“And yet infidelity seeks and claims its chief triumphs in the attempt to convince poor dying man that he has no solid ground of hope; that the universe is “without a Father and without a God;” that the grave terminates the career of man for ever; and that in the grave he sinks away to eternal annihilation. Strange that man should seek such degradation! Strange that all men, conscious that they must die, do not at once greet Christianity as their best friend, and hail the doctrine of the future state, and of the resurrection, as that which is adapted to meet the deeply-felt evils of this world; to fill the desponding mind with peace; and to sustain the soul in the temptations and trials of life, and in the gloom and agony of death!” (Albert Barnes)</a:t>
            </a:r>
          </a:p>
          <a:p>
            <a:endParaRPr lang="en-US" baseline="0" dirty="0" smtClean="0"/>
          </a:p>
          <a:p>
            <a:r>
              <a:rPr lang="en-US" baseline="0" dirty="0" smtClean="0"/>
              <a:t>I am here to tell you there is the GOD FACTOR in life and in death! “BUT GOD…” is able to make you live again.</a:t>
            </a:r>
          </a:p>
          <a:p>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Remember John 11:23-26 :  </a:t>
            </a:r>
            <a:r>
              <a:rPr lang="en-US" i="1" dirty="0" smtClean="0"/>
              <a:t>Jesus said to her, "Your brother will rise again." 24 Martha said to Him, "I know that he will rise again in the resurrection at the last day." 25 Jesus said to her, "I am the resurrection and the life. He who believes in Me, though he may die, he shall live. 26 "And whoever lives and believes in Me shall never die. Do you believe this?“</a:t>
            </a:r>
            <a:endParaRPr lang="en-US" i="1" baseline="0" dirty="0" smtClean="0"/>
          </a:p>
        </p:txBody>
      </p:sp>
      <p:sp>
        <p:nvSpPr>
          <p:cNvPr id="4" name="Slide Number Placeholder 3"/>
          <p:cNvSpPr>
            <a:spLocks noGrp="1"/>
          </p:cNvSpPr>
          <p:nvPr>
            <p:ph type="sldNum" sz="quarter" idx="10"/>
          </p:nvPr>
        </p:nvSpPr>
        <p:spPr/>
        <p:txBody>
          <a:bodyPr/>
          <a:lstStyle/>
          <a:p>
            <a:fld id="{20EC6AA0-13BA-4788-8FAF-11525917334E}"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Being a Christian doesn’t take away trouble (v. 8). Being an apostle didn’t take away trouble. Why should we think that trouble will somehow be removed from us today?  Paul was burdened</a:t>
            </a:r>
            <a:r>
              <a:rPr lang="en-US" baseline="0" dirty="0" smtClean="0"/>
              <a:t> above measure. Even his life was nearly lost. I would venture to say that we have not been that burdened here. But we should know being a Christian doesn’t do away with the threat of death.  Paul said the sentence of death was in us (v. 9).</a:t>
            </a:r>
          </a:p>
          <a:p>
            <a:endParaRPr lang="en-US" baseline="0" dirty="0" smtClean="0"/>
          </a:p>
          <a:p>
            <a:r>
              <a:rPr lang="en-US" baseline="0" dirty="0" smtClean="0"/>
              <a:t>Why does God allow such to come upon His people? The answer is in verse 9 as well.  That we should trust in God and not ourselves. Notice our trust is in God who “raises the dead.”  The rescue of Paul was out of such dire circumstances that it was the like raising of someone from the dead. All human aid was vanity and any deliverance would have to come from God alone. </a:t>
            </a:r>
          </a:p>
          <a:p>
            <a:endParaRPr lang="en-US" baseline="0" dirty="0" smtClean="0"/>
          </a:p>
          <a:p>
            <a:r>
              <a:rPr lang="en-US" baseline="0" dirty="0" smtClean="0"/>
              <a:t>[CLICK] And such a deliverance did come on occasion for this man (see Acts 14:19-22; 2 Tim. 4:17; etc.).  This is why the Christian should not fear when trouble comes upon him. Even if that trouble troubles his life, he should never forget “BUT GOD!” He can deliver such a one; “BUT GOD” can raise the dead!</a:t>
            </a:r>
          </a:p>
          <a:p>
            <a:endParaRPr lang="en-US" baseline="0" dirty="0" smtClean="0"/>
          </a:p>
          <a:p>
            <a:r>
              <a:rPr lang="en-US" baseline="0" dirty="0" smtClean="0"/>
              <a:t>Sometimes you hear of people speak about the “x factor.” In a sporting game the “x factor” is an unknown factor that may occur which may give a drastic effect upon the situation. A football team that is good running the ball verses a team that is good passing the ball. The “x factor” may be rain or snow which would hinder the passing team but help the running team.  For the Christian, God and prayer is that factor. Paul should have died, but God delivered him.   Not only did God deliver, but Paul teaches to believe that God will still deliver us. </a:t>
            </a:r>
          </a:p>
          <a:p>
            <a:endParaRPr lang="en-US" baseline="0" dirty="0" smtClean="0"/>
          </a:p>
          <a:p>
            <a:r>
              <a:rPr lang="en-US" baseline="0" dirty="0" smtClean="0"/>
              <a:t>Note the power of prayer in v. 11. Prayer is a help. When brethren pray for brethren, they are helping them. Prayer works and helps God’s will to be worked out</a:t>
            </a:r>
            <a:r>
              <a:rPr lang="en-US" baseline="0" dirty="0" smtClean="0"/>
              <a:t>.</a:t>
            </a:r>
            <a:endParaRPr lang="en-US" baseline="0" dirty="0" smtClean="0"/>
          </a:p>
        </p:txBody>
      </p:sp>
      <p:sp>
        <p:nvSpPr>
          <p:cNvPr id="4" name="Slide Number Placeholder 3"/>
          <p:cNvSpPr>
            <a:spLocks noGrp="1"/>
          </p:cNvSpPr>
          <p:nvPr>
            <p:ph type="sldNum" sz="quarter" idx="10"/>
          </p:nvPr>
        </p:nvSpPr>
        <p:spPr/>
        <p:txBody>
          <a:bodyPr/>
          <a:lstStyle/>
          <a:p>
            <a:fld id="{20EC6AA0-13BA-4788-8FAF-11525917334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smtClean="0">
                <a:effectLst/>
              </a:rPr>
              <a:t>(Luke 12:18-21 )  "So he said, 'I will do this: I will pull down my barns and build greater, and there I will store all my crops and my goods. 19 'And I will say to my soul, "Soul, you have many goods laid up for many years; take your ease; eat, drink, and be merry."' 20 </a:t>
            </a:r>
            <a:r>
              <a:rPr lang="en-US" sz="1400" u="sng" dirty="0" smtClean="0">
                <a:effectLst/>
              </a:rPr>
              <a:t>"But God said</a:t>
            </a:r>
            <a:r>
              <a:rPr lang="en-US" sz="1200" dirty="0" smtClean="0">
                <a:effectLst/>
              </a:rPr>
              <a:t> to him, 'Fool! This night your soul will be required of you; then whose will those things be which you have provided?' 21 "So is he who lays up treasure for himself, and is not rich toward God."</a:t>
            </a:r>
          </a:p>
          <a:p>
            <a:endParaRPr lang="en-US" dirty="0"/>
          </a:p>
        </p:txBody>
      </p:sp>
      <p:sp>
        <p:nvSpPr>
          <p:cNvPr id="4" name="Slide Number Placeholder 3"/>
          <p:cNvSpPr>
            <a:spLocks noGrp="1"/>
          </p:cNvSpPr>
          <p:nvPr>
            <p:ph type="sldNum" sz="quarter" idx="10"/>
          </p:nvPr>
        </p:nvSpPr>
        <p:spPr/>
        <p:txBody>
          <a:bodyPr/>
          <a:lstStyle/>
          <a:p>
            <a:fld id="{20EC6AA0-13BA-4788-8FAF-11525917334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EC6AA0-13BA-4788-8FAF-11525917334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order for God to mean it for good, he must have known the wicked schemes</a:t>
            </a:r>
            <a:r>
              <a:rPr lang="en-US" baseline="0" dirty="0" smtClean="0"/>
              <a:t> to hurt Joseph and used that to further His will.  God knew the wicked schemes and was with the righteous.</a:t>
            </a:r>
            <a:endParaRPr lang="en-US" dirty="0"/>
          </a:p>
        </p:txBody>
      </p:sp>
      <p:sp>
        <p:nvSpPr>
          <p:cNvPr id="4" name="Slide Number Placeholder 3"/>
          <p:cNvSpPr>
            <a:spLocks noGrp="1"/>
          </p:cNvSpPr>
          <p:nvPr>
            <p:ph type="sldNum" sz="quarter" idx="10"/>
          </p:nvPr>
        </p:nvSpPr>
        <p:spPr/>
        <p:txBody>
          <a:bodyPr/>
          <a:lstStyle/>
          <a:p>
            <a:fld id="{20EC6AA0-13BA-4788-8FAF-11525917334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lgn="r" rtl="0" fontAlgn="base">
              <a:spcBef>
                <a:spcPct val="0"/>
              </a:spcBef>
              <a:spcAft>
                <a:spcPct val="0"/>
              </a:spcAft>
            </a:pPr>
            <a:fld id="{20EC6AA0-13BA-4788-8FAF-11525917334E}" type="slidenum">
              <a:rPr lang="en-US" sz="1200" kern="1200">
                <a:solidFill>
                  <a:prstClr val="black"/>
                </a:solidFill>
                <a:latin typeface="Arial" charset="0"/>
                <a:ea typeface="+mn-ea"/>
                <a:cs typeface="+mn-cs"/>
              </a:rPr>
              <a:pPr algn="r" rtl="0" fontAlgn="base">
                <a:spcBef>
                  <a:spcPct val="0"/>
                </a:spcBef>
                <a:spcAft>
                  <a:spcPct val="0"/>
                </a:spcAft>
              </a:pPr>
              <a:t>6</a:t>
            </a:fld>
            <a:endParaRPr lang="en-US" sz="1200" kern="1200">
              <a:solidFill>
                <a:prstClr val="black"/>
              </a:solidFill>
              <a:latin typeface="Arial" charset="0"/>
              <a:ea typeface="+mn-ea"/>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lgn="r" rtl="0" fontAlgn="base">
              <a:spcBef>
                <a:spcPct val="0"/>
              </a:spcBef>
              <a:spcAft>
                <a:spcPct val="0"/>
              </a:spcAft>
            </a:pPr>
            <a:fld id="{20EC6AA0-13BA-4788-8FAF-11525917334E}" type="slidenum">
              <a:rPr lang="en-US" sz="1200" kern="1200">
                <a:solidFill>
                  <a:prstClr val="black"/>
                </a:solidFill>
                <a:latin typeface="Arial" charset="0"/>
                <a:ea typeface="+mn-ea"/>
                <a:cs typeface="+mn-cs"/>
              </a:rPr>
              <a:pPr algn="r" rtl="0" fontAlgn="base">
                <a:spcBef>
                  <a:spcPct val="0"/>
                </a:spcBef>
                <a:spcAft>
                  <a:spcPct val="0"/>
                </a:spcAft>
              </a:pPr>
              <a:t>9</a:t>
            </a:fld>
            <a:endParaRPr lang="en-US" sz="1200" kern="1200">
              <a:solidFill>
                <a:prstClr val="black"/>
              </a:solidFill>
              <a:latin typeface="Arial" charset="0"/>
              <a:ea typeface="+mn-ea"/>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sz="1200" dirty="0" smtClean="0">
                <a:effectLst/>
              </a:rPr>
              <a:t>God has ordained that civil authorities regulate and enforce laws of order without which there would be chaos!</a:t>
            </a:r>
          </a:p>
          <a:p>
            <a:pPr>
              <a:lnSpc>
                <a:spcPct val="80000"/>
              </a:lnSpc>
            </a:pPr>
            <a:r>
              <a:rPr lang="en-US" sz="1200" dirty="0" smtClean="0">
                <a:effectLst/>
              </a:rPr>
              <a:t>And YET, in all of this, GOD is over ALL!</a:t>
            </a:r>
          </a:p>
          <a:p>
            <a:endParaRPr lang="en-US" dirty="0"/>
          </a:p>
        </p:txBody>
      </p:sp>
      <p:sp>
        <p:nvSpPr>
          <p:cNvPr id="4" name="Slide Number Placeholder 3"/>
          <p:cNvSpPr>
            <a:spLocks noGrp="1"/>
          </p:cNvSpPr>
          <p:nvPr>
            <p:ph type="sldNum" sz="quarter" idx="10"/>
          </p:nvPr>
        </p:nvSpPr>
        <p:spPr/>
        <p:txBody>
          <a:bodyPr/>
          <a:lstStyle/>
          <a:p>
            <a:fld id="{20EC6AA0-13BA-4788-8FAF-11525917334E}" type="slidenum">
              <a:rPr lang="en-US" smtClean="0"/>
              <a:pPr/>
              <a:t>14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lgn="r" rtl="0" fontAlgn="base">
              <a:spcBef>
                <a:spcPct val="0"/>
              </a:spcBef>
              <a:spcAft>
                <a:spcPct val="0"/>
              </a:spcAft>
            </a:pPr>
            <a:fld id="{20EC6AA0-13BA-4788-8FAF-11525917334E}" type="slidenum">
              <a:rPr lang="en-US" sz="1200" kern="1200">
                <a:solidFill>
                  <a:prstClr val="black"/>
                </a:solidFill>
                <a:latin typeface="Arial" charset="0"/>
                <a:ea typeface="+mn-ea"/>
                <a:cs typeface="+mn-cs"/>
              </a:rPr>
              <a:pPr algn="r" rtl="0" fontAlgn="base">
                <a:spcBef>
                  <a:spcPct val="0"/>
                </a:spcBef>
                <a:spcAft>
                  <a:spcPct val="0"/>
                </a:spcAft>
              </a:pPr>
              <a:t>18</a:t>
            </a:fld>
            <a:endParaRPr lang="en-US" sz="1200" kern="1200">
              <a:solidFill>
                <a:prstClr val="black"/>
              </a:solidFill>
              <a:latin typeface="Arial" charset="0"/>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685800" y="990601"/>
            <a:ext cx="7772400" cy="2609850"/>
          </a:xfrm>
        </p:spPr>
        <p:txBody>
          <a:bodyPr anchor="b" anchorCtr="0">
            <a:noAutofit/>
            <a:scene3d>
              <a:camera prst="orthographicFront"/>
              <a:lightRig rig="soft" dir="t">
                <a:rot lat="0" lon="0" rev="2100000"/>
              </a:lightRig>
            </a:scene3d>
            <a:sp3d prstMaterial="matte">
              <a:bevelT w="38100" h="38100"/>
              <a:contourClr>
                <a:srgbClr val="FFFFFF"/>
              </a:contourClr>
            </a:sp3d>
          </a:bodyPr>
          <a:lstStyle>
            <a:lvl1pPr algn="ctr">
              <a:defRPr lang="en-US" sz="5800" dirty="0" smtClean="0">
                <a:ln w="9525">
                  <a:noFill/>
                </a:ln>
                <a:effectLst>
                  <a:outerShdw blurRad="50800" dist="38100" dir="8220000" algn="tl" rotWithShape="0">
                    <a:srgbClr val="000000">
                      <a:alpha val="40000"/>
                    </a:srgbClr>
                  </a:outerShdw>
                </a:effectLst>
              </a:defRPr>
            </a:lvl1pPr>
          </a:lstStyle>
          <a:p>
            <a:r>
              <a:rPr lang="en-US" smtClean="0"/>
              <a:t>Click to edit Master title style</a:t>
            </a:r>
            <a:endParaRPr lang="en-US" dirty="0"/>
          </a:p>
        </p:txBody>
      </p:sp>
      <p:sp>
        <p:nvSpPr>
          <p:cNvPr id="24" name="Rectangle 26"/>
          <p:cNvSpPr>
            <a:spLocks noGrp="1"/>
          </p:cNvSpPr>
          <p:nvPr>
            <p:ph type="subTitle" idx="1"/>
          </p:nvPr>
        </p:nvSpPr>
        <p:spPr>
          <a:xfrm>
            <a:off x="1371600" y="3657600"/>
            <a:ext cx="6400800" cy="1967089"/>
          </a:xfrm>
        </p:spPr>
        <p:txBody>
          <a:bodyPr>
            <a:normAutofit/>
          </a:bodyPr>
          <a:lstStyle>
            <a:lvl1pPr marL="0" indent="0" algn="ctr">
              <a:buNone/>
              <a:defRPr lang="en-US" sz="3000" b="0">
                <a:solidFill>
                  <a:schemeClr val="tx2"/>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8" name="Rectangle 6"/>
          <p:cNvSpPr>
            <a:spLocks noGrp="1"/>
          </p:cNvSpPr>
          <p:nvPr>
            <p:ph type="dt" sz="half" idx="10"/>
          </p:nvPr>
        </p:nvSpPr>
        <p:spPr/>
        <p:txBody>
          <a:bodyPr/>
          <a:lstStyle>
            <a:lvl1pPr>
              <a:defRPr lang="en-US" smtClean="0"/>
            </a:lvl1pPr>
          </a:lstStyle>
          <a:p>
            <a:endParaRPr lang="en-US"/>
          </a:p>
        </p:txBody>
      </p:sp>
      <p:sp>
        <p:nvSpPr>
          <p:cNvPr id="9" name="Rectangle 14"/>
          <p:cNvSpPr>
            <a:spLocks noGrp="1"/>
          </p:cNvSpPr>
          <p:nvPr>
            <p:ph type="sldNum" sz="quarter" idx="11"/>
          </p:nvPr>
        </p:nvSpPr>
        <p:spPr/>
        <p:txBody>
          <a:bodyPr/>
          <a:lstStyle>
            <a:lvl1pPr>
              <a:defRPr lang="en-US" smtClean="0"/>
            </a:lvl1pPr>
          </a:lstStyle>
          <a:p>
            <a:fld id="{C7115458-462F-4D60-AF6B-374B2703618E}" type="slidenum">
              <a:rPr lang="en-US" smtClean="0"/>
              <a:pPr/>
              <a:t>‹#›</a:t>
            </a:fld>
            <a:endParaRPr lang="en-US"/>
          </a:p>
        </p:txBody>
      </p:sp>
      <p:sp>
        <p:nvSpPr>
          <p:cNvPr id="25" name="Rectangle 27"/>
          <p:cNvSpPr>
            <a:spLocks noGrp="1"/>
          </p:cNvSpPr>
          <p:nvPr>
            <p:ph type="ftr" sz="quarter" idx="12"/>
          </p:nvPr>
        </p:nvSpPr>
        <p:spPr/>
        <p:txBody>
          <a:bodyPr/>
          <a:lstStyle>
            <a:lvl1pPr>
              <a:defRPr lang="en-US" smtClean="0"/>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D0447F-6B11-450F-83FA-039A4C0EAD2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7735EA-6182-411B-AD01-EEEDD894646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685800" y="990601"/>
            <a:ext cx="7772400" cy="2609850"/>
          </a:xfrm>
        </p:spPr>
        <p:txBody>
          <a:bodyPr anchor="b" anchorCtr="0">
            <a:noAutofit/>
            <a:scene3d>
              <a:camera prst="orthographicFront"/>
              <a:lightRig rig="soft" dir="t">
                <a:rot lat="0" lon="0" rev="2100000"/>
              </a:lightRig>
            </a:scene3d>
            <a:sp3d prstMaterial="matte">
              <a:bevelT w="38100" h="38100"/>
              <a:contourClr>
                <a:srgbClr val="FFFFFF"/>
              </a:contourClr>
            </a:sp3d>
          </a:bodyPr>
          <a:lstStyle>
            <a:lvl1pPr algn="ctr">
              <a:defRPr lang="en-US" sz="5800" dirty="0" smtClean="0">
                <a:ln w="9525">
                  <a:noFill/>
                </a:ln>
                <a:effectLst>
                  <a:outerShdw blurRad="50800" dist="38100" dir="8220000" algn="tl" rotWithShape="0">
                    <a:srgbClr val="000000">
                      <a:alpha val="40000"/>
                    </a:srgbClr>
                  </a:outerShdw>
                </a:effectLst>
              </a:defRPr>
            </a:lvl1pPr>
          </a:lstStyle>
          <a:p>
            <a:r>
              <a:rPr lang="en-US" smtClean="0"/>
              <a:t>Click to edit Master title style</a:t>
            </a:r>
            <a:endParaRPr lang="en-US" dirty="0"/>
          </a:p>
        </p:txBody>
      </p:sp>
      <p:sp>
        <p:nvSpPr>
          <p:cNvPr id="24" name="Rectangle 26"/>
          <p:cNvSpPr>
            <a:spLocks noGrp="1"/>
          </p:cNvSpPr>
          <p:nvPr>
            <p:ph type="subTitle" idx="1"/>
          </p:nvPr>
        </p:nvSpPr>
        <p:spPr>
          <a:xfrm>
            <a:off x="1371600" y="3657600"/>
            <a:ext cx="6400800" cy="1967089"/>
          </a:xfrm>
        </p:spPr>
        <p:txBody>
          <a:bodyPr>
            <a:normAutofit/>
          </a:bodyPr>
          <a:lstStyle>
            <a:lvl1pPr marL="0" indent="0" algn="ctr">
              <a:buNone/>
              <a:defRPr lang="en-US" sz="3000" b="0">
                <a:solidFill>
                  <a:schemeClr val="tx2"/>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8" name="Rectangle 6"/>
          <p:cNvSpPr>
            <a:spLocks noGrp="1"/>
          </p:cNvSpPr>
          <p:nvPr>
            <p:ph type="dt" sz="half" idx="10"/>
          </p:nvPr>
        </p:nvSpPr>
        <p:spPr/>
        <p:txBody>
          <a:bodyPr/>
          <a:lstStyle>
            <a:lvl1pPr>
              <a:defRPr lang="en-US" smtClean="0"/>
            </a:lvl1pPr>
          </a:lstStyle>
          <a:p>
            <a:pPr algn="l" rtl="0" fontAlgn="base">
              <a:spcBef>
                <a:spcPct val="0"/>
              </a:spcBef>
              <a:spcAft>
                <a:spcPct val="0"/>
              </a:spcAft>
            </a:pPr>
            <a:endParaRPr sz="1200" kern="1200">
              <a:solidFill>
                <a:srgbClr val="795339"/>
              </a:solidFill>
              <a:latin typeface="Candara"/>
            </a:endParaRPr>
          </a:p>
        </p:txBody>
      </p:sp>
      <p:sp>
        <p:nvSpPr>
          <p:cNvPr id="9" name="Rectangle 14"/>
          <p:cNvSpPr>
            <a:spLocks noGrp="1"/>
          </p:cNvSpPr>
          <p:nvPr>
            <p:ph type="sldNum" sz="quarter" idx="11"/>
          </p:nvPr>
        </p:nvSpPr>
        <p:spPr/>
        <p:txBody>
          <a:bodyPr/>
          <a:lstStyle>
            <a:lvl1pPr>
              <a:defRPr lang="en-US" smtClean="0"/>
            </a:lvl1pPr>
          </a:lstStyle>
          <a:p>
            <a:pPr algn="r" rtl="0" fontAlgn="base">
              <a:spcBef>
                <a:spcPct val="0"/>
              </a:spcBef>
              <a:spcAft>
                <a:spcPct val="0"/>
              </a:spcAft>
            </a:pPr>
            <a:fld id="{C7115458-462F-4D60-AF6B-374B2703618E}" type="slidenum">
              <a:rPr sz="1200" kern="1200">
                <a:solidFill>
                  <a:srgbClr val="795339"/>
                </a:solidFill>
                <a:latin typeface="Candara"/>
              </a:rPr>
              <a:pPr algn="r" rtl="0" fontAlgn="base">
                <a:spcBef>
                  <a:spcPct val="0"/>
                </a:spcBef>
                <a:spcAft>
                  <a:spcPct val="0"/>
                </a:spcAft>
              </a:pPr>
              <a:t>‹#›</a:t>
            </a:fld>
            <a:endParaRPr sz="1200" kern="1200">
              <a:solidFill>
                <a:srgbClr val="795339"/>
              </a:solidFill>
              <a:latin typeface="Candara"/>
            </a:endParaRPr>
          </a:p>
        </p:txBody>
      </p:sp>
      <p:sp>
        <p:nvSpPr>
          <p:cNvPr id="25" name="Rectangle 27"/>
          <p:cNvSpPr>
            <a:spLocks noGrp="1"/>
          </p:cNvSpPr>
          <p:nvPr>
            <p:ph type="ftr" sz="quarter" idx="12"/>
          </p:nvPr>
        </p:nvSpPr>
        <p:spPr/>
        <p:txBody>
          <a:bodyPr/>
          <a:lstStyle>
            <a:lvl1pPr>
              <a:defRPr lang="en-US" smtClean="0"/>
            </a:lvl1pPr>
          </a:lstStyle>
          <a:p>
            <a:pPr algn="ctr" rtl="0" fontAlgn="base">
              <a:spcBef>
                <a:spcPct val="0"/>
              </a:spcBef>
              <a:spcAft>
                <a:spcPct val="0"/>
              </a:spcAft>
            </a:pPr>
            <a:endParaRPr sz="1200" kern="1200">
              <a:solidFill>
                <a:srgbClr val="795339"/>
              </a:solidFill>
              <a:latin typeface="Candara"/>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smtClean="0"/>
              <a:t>Click to edit Master title style</a:t>
            </a:r>
            <a:endParaRPr lang="en-US"/>
          </a:p>
        </p:txBody>
      </p:sp>
      <p:sp>
        <p:nvSpPr>
          <p:cNvPr id="3" name="Rectangle 3"/>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p:cNvSpPr>
          <p:nvPr>
            <p:ph type="dt" sz="half" idx="10"/>
          </p:nvPr>
        </p:nvSpPr>
        <p:spPr/>
        <p:txBody>
          <a:bodyPr/>
          <a:lstStyle/>
          <a:p>
            <a:pPr algn="l" rtl="0" fontAlgn="base">
              <a:spcBef>
                <a:spcPct val="0"/>
              </a:spcBef>
              <a:spcAft>
                <a:spcPct val="0"/>
              </a:spcAft>
            </a:pPr>
            <a:endParaRPr lang="en-US" sz="1200" kern="1200">
              <a:solidFill>
                <a:srgbClr val="795339"/>
              </a:solidFill>
              <a:latin typeface="Candara"/>
            </a:endParaRPr>
          </a:p>
        </p:txBody>
      </p:sp>
      <p:sp>
        <p:nvSpPr>
          <p:cNvPr id="5" name="Rectangle 5"/>
          <p:cNvSpPr>
            <a:spLocks noGrp="1"/>
          </p:cNvSpPr>
          <p:nvPr>
            <p:ph type="ftr" sz="quarter" idx="11"/>
          </p:nvPr>
        </p:nvSpPr>
        <p:spPr/>
        <p:txBody>
          <a:bodyPr/>
          <a:lstStyle/>
          <a:p>
            <a:pPr algn="ctr" rtl="0" fontAlgn="base">
              <a:spcBef>
                <a:spcPct val="0"/>
              </a:spcBef>
              <a:spcAft>
                <a:spcPct val="0"/>
              </a:spcAft>
            </a:pPr>
            <a:endParaRPr lang="en-US" sz="1200" kern="1200">
              <a:solidFill>
                <a:srgbClr val="795339"/>
              </a:solidFill>
              <a:latin typeface="Candara"/>
            </a:endParaRPr>
          </a:p>
        </p:txBody>
      </p:sp>
      <p:sp>
        <p:nvSpPr>
          <p:cNvPr id="6" name="Rectangle 6"/>
          <p:cNvSpPr>
            <a:spLocks noGrp="1"/>
          </p:cNvSpPr>
          <p:nvPr>
            <p:ph type="sldNum" sz="quarter" idx="12"/>
          </p:nvPr>
        </p:nvSpPr>
        <p:spPr/>
        <p:txBody>
          <a:bodyPr/>
          <a:lstStyle/>
          <a:p>
            <a:pPr algn="r" rtl="0" fontAlgn="base">
              <a:spcBef>
                <a:spcPct val="0"/>
              </a:spcBef>
              <a:spcAft>
                <a:spcPct val="0"/>
              </a:spcAft>
            </a:pPr>
            <a:fld id="{12A06E26-2F80-4B82-91B4-CB5CFC712CAE}" type="slidenum">
              <a:rPr lang="en-US" sz="1200" kern="1200">
                <a:solidFill>
                  <a:srgbClr val="795339"/>
                </a:solidFill>
                <a:latin typeface="Candara"/>
              </a:rPr>
              <a:pPr algn="r" rtl="0" fontAlgn="base">
                <a:spcBef>
                  <a:spcPct val="0"/>
                </a:spcBef>
                <a:spcAft>
                  <a:spcPct val="0"/>
                </a:spcAft>
              </a:pPr>
              <a:t>‹#›</a:t>
            </a:fld>
            <a:endParaRPr lang="en-US" sz="1200" kern="1200">
              <a:solidFill>
                <a:srgbClr val="795339"/>
              </a:solidFill>
              <a:latin typeface="Candara"/>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Rectangle 2"/>
          <p:cNvSpPr>
            <a:spLocks noGrp="1"/>
          </p:cNvSpPr>
          <p:nvPr>
            <p:ph type="title"/>
          </p:nvPr>
        </p:nvSpPr>
        <p:spPr>
          <a:xfrm>
            <a:off x="722313" y="2685391"/>
            <a:ext cx="7772400" cy="3112843"/>
          </a:xfrm>
        </p:spPr>
        <p:txBody>
          <a:bodyPr anchor="t">
            <a:normAutofit/>
          </a:bodyPr>
          <a:lstStyle>
            <a:lvl1pPr algn="ctr">
              <a:buNone/>
              <a:defRPr lang="en-US" sz="6000" b="1" dirty="0">
                <a:solidFill>
                  <a:schemeClr val="tx2">
                    <a:shade val="85000"/>
                    <a:satMod val="150000"/>
                  </a:schemeClr>
                </a:solidFill>
              </a:defRPr>
            </a:lvl1pPr>
          </a:lstStyle>
          <a:p>
            <a:r>
              <a:rPr lang="en-US" smtClean="0"/>
              <a:t>Click to edit Master title style</a:t>
            </a:r>
            <a:endParaRPr lang="en-US" dirty="0"/>
          </a:p>
        </p:txBody>
      </p:sp>
      <p:sp>
        <p:nvSpPr>
          <p:cNvPr id="3" name="Rectangle 3"/>
          <p:cNvSpPr>
            <a:spLocks noGrp="1"/>
          </p:cNvSpPr>
          <p:nvPr>
            <p:ph type="body" idx="1"/>
          </p:nvPr>
        </p:nvSpPr>
        <p:spPr>
          <a:xfrm>
            <a:off x="722313" y="1128932"/>
            <a:ext cx="7772400" cy="1509712"/>
          </a:xfrm>
        </p:spPr>
        <p:txBody>
          <a:bodyPr anchor="b">
            <a:normAutofit/>
          </a:bodyPr>
          <a:lstStyle>
            <a:lvl1pPr algn="ctr">
              <a:buNone/>
              <a:defRPr lang="en-US" sz="24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Rectangle 4"/>
          <p:cNvSpPr>
            <a:spLocks noGrp="1"/>
          </p:cNvSpPr>
          <p:nvPr>
            <p:ph type="dt" sz="half" idx="10"/>
          </p:nvPr>
        </p:nvSpPr>
        <p:spPr/>
        <p:txBody>
          <a:bodyPr/>
          <a:lstStyle/>
          <a:p>
            <a:pPr algn="l" rtl="0" fontAlgn="base">
              <a:spcBef>
                <a:spcPct val="0"/>
              </a:spcBef>
              <a:spcAft>
                <a:spcPct val="0"/>
              </a:spcAft>
            </a:pPr>
            <a:endParaRPr lang="en-US" sz="1200" kern="1200">
              <a:solidFill>
                <a:srgbClr val="795339"/>
              </a:solidFill>
              <a:latin typeface="Candara"/>
            </a:endParaRPr>
          </a:p>
        </p:txBody>
      </p:sp>
      <p:sp>
        <p:nvSpPr>
          <p:cNvPr id="5" name="Rectangle 5"/>
          <p:cNvSpPr>
            <a:spLocks noGrp="1"/>
          </p:cNvSpPr>
          <p:nvPr>
            <p:ph type="ftr" sz="quarter" idx="11"/>
          </p:nvPr>
        </p:nvSpPr>
        <p:spPr/>
        <p:txBody>
          <a:bodyPr/>
          <a:lstStyle/>
          <a:p>
            <a:pPr algn="ctr" rtl="0" fontAlgn="base">
              <a:spcBef>
                <a:spcPct val="0"/>
              </a:spcBef>
              <a:spcAft>
                <a:spcPct val="0"/>
              </a:spcAft>
            </a:pPr>
            <a:endParaRPr lang="en-US" sz="1200" kern="1200">
              <a:solidFill>
                <a:srgbClr val="795339"/>
              </a:solidFill>
              <a:latin typeface="Candara"/>
            </a:endParaRPr>
          </a:p>
        </p:txBody>
      </p:sp>
      <p:sp>
        <p:nvSpPr>
          <p:cNvPr id="6" name="Rectangle 6"/>
          <p:cNvSpPr>
            <a:spLocks noGrp="1"/>
          </p:cNvSpPr>
          <p:nvPr>
            <p:ph type="sldNum" sz="quarter" idx="12"/>
          </p:nvPr>
        </p:nvSpPr>
        <p:spPr/>
        <p:txBody>
          <a:bodyPr/>
          <a:lstStyle/>
          <a:p>
            <a:pPr algn="r" rtl="0" fontAlgn="base">
              <a:spcBef>
                <a:spcPct val="0"/>
              </a:spcBef>
              <a:spcAft>
                <a:spcPct val="0"/>
              </a:spcAft>
            </a:pPr>
            <a:fld id="{5B230448-43BE-4166-AC95-A1F06612C788}" type="slidenum">
              <a:rPr lang="en-US" sz="1200" kern="1200">
                <a:solidFill>
                  <a:srgbClr val="795339"/>
                </a:solidFill>
                <a:latin typeface="Candara"/>
              </a:rPr>
              <a:pPr algn="r" rtl="0" fontAlgn="base">
                <a:spcBef>
                  <a:spcPct val="0"/>
                </a:spcBef>
                <a:spcAft>
                  <a:spcPct val="0"/>
                </a:spcAft>
              </a:pPr>
              <a:t>‹#›</a:t>
            </a:fld>
            <a:endParaRPr lang="en-US" sz="1200" kern="1200">
              <a:solidFill>
                <a:srgbClr val="795339"/>
              </a:solidFill>
              <a:latin typeface="Candara"/>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dt" sz="half" idx="10"/>
          </p:nvPr>
        </p:nvSpPr>
        <p:spPr/>
        <p:txBody>
          <a:bodyPr/>
          <a:lstStyle/>
          <a:p>
            <a:pPr algn="l" rtl="0" fontAlgn="base">
              <a:spcBef>
                <a:spcPct val="0"/>
              </a:spcBef>
              <a:spcAft>
                <a:spcPct val="0"/>
              </a:spcAft>
            </a:pPr>
            <a:endParaRPr lang="en-US" sz="1200" kern="1200">
              <a:solidFill>
                <a:srgbClr val="795339"/>
              </a:solidFill>
              <a:latin typeface="Candara"/>
            </a:endParaRPr>
          </a:p>
        </p:txBody>
      </p:sp>
      <p:sp>
        <p:nvSpPr>
          <p:cNvPr id="6" name="Rectangle 5"/>
          <p:cNvSpPr>
            <a:spLocks noGrp="1"/>
          </p:cNvSpPr>
          <p:nvPr>
            <p:ph type="ftr" sz="quarter" idx="11"/>
          </p:nvPr>
        </p:nvSpPr>
        <p:spPr/>
        <p:txBody>
          <a:bodyPr/>
          <a:lstStyle/>
          <a:p>
            <a:pPr algn="ctr" rtl="0" fontAlgn="base">
              <a:spcBef>
                <a:spcPct val="0"/>
              </a:spcBef>
              <a:spcAft>
                <a:spcPct val="0"/>
              </a:spcAft>
            </a:pPr>
            <a:endParaRPr lang="en-US" sz="1200" kern="1200">
              <a:solidFill>
                <a:srgbClr val="795339"/>
              </a:solidFill>
              <a:latin typeface="Candara"/>
            </a:endParaRPr>
          </a:p>
        </p:txBody>
      </p:sp>
      <p:sp>
        <p:nvSpPr>
          <p:cNvPr id="7" name="Rectangle 6"/>
          <p:cNvSpPr>
            <a:spLocks noGrp="1"/>
          </p:cNvSpPr>
          <p:nvPr>
            <p:ph type="sldNum" sz="quarter" idx="12"/>
          </p:nvPr>
        </p:nvSpPr>
        <p:spPr/>
        <p:txBody>
          <a:bodyPr/>
          <a:lstStyle/>
          <a:p>
            <a:pPr algn="r" rtl="0" fontAlgn="base">
              <a:spcBef>
                <a:spcPct val="0"/>
              </a:spcBef>
              <a:spcAft>
                <a:spcPct val="0"/>
              </a:spcAft>
            </a:pPr>
            <a:fld id="{3901A640-DA2B-42DF-95F9-D2C654F21B67}" type="slidenum">
              <a:rPr lang="en-US" sz="1200" kern="1200">
                <a:solidFill>
                  <a:srgbClr val="795339"/>
                </a:solidFill>
                <a:latin typeface="Candara"/>
              </a:rPr>
              <a:pPr algn="r" rtl="0" fontAlgn="base">
                <a:spcBef>
                  <a:spcPct val="0"/>
                </a:spcBef>
                <a:spcAft>
                  <a:spcPct val="0"/>
                </a:spcAft>
              </a:pPr>
              <a:t>‹#›</a:t>
            </a:fld>
            <a:endParaRPr lang="en-US" sz="1200" kern="1200">
              <a:solidFill>
                <a:srgbClr val="795339"/>
              </a:solidFill>
              <a:latin typeface="Candara"/>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Rectangle 2"/>
          <p:cNvSpPr>
            <a:spLocks noGrp="1"/>
          </p:cNvSpPr>
          <p:nvPr>
            <p:ph type="body" idx="1"/>
          </p:nvPr>
        </p:nvSpPr>
        <p:spPr>
          <a:xfrm>
            <a:off x="457200" y="1535113"/>
            <a:ext cx="4040188"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body" sz="quarter" idx="3"/>
          </p:nvPr>
        </p:nvSpPr>
        <p:spPr>
          <a:xfrm>
            <a:off x="4645025" y="1535113"/>
            <a:ext cx="4041775"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p:cNvSpPr>
          <p:nvPr>
            <p:ph type="dt" sz="half" idx="10"/>
          </p:nvPr>
        </p:nvSpPr>
        <p:spPr/>
        <p:txBody>
          <a:bodyPr/>
          <a:lstStyle/>
          <a:p>
            <a:pPr algn="l" rtl="0" fontAlgn="base">
              <a:spcBef>
                <a:spcPct val="0"/>
              </a:spcBef>
              <a:spcAft>
                <a:spcPct val="0"/>
              </a:spcAft>
            </a:pPr>
            <a:endParaRPr lang="en-US" sz="1200" kern="1200">
              <a:solidFill>
                <a:srgbClr val="795339"/>
              </a:solidFill>
              <a:latin typeface="Candara"/>
            </a:endParaRPr>
          </a:p>
        </p:txBody>
      </p:sp>
      <p:sp>
        <p:nvSpPr>
          <p:cNvPr id="8" name="Rectangle 7"/>
          <p:cNvSpPr>
            <a:spLocks noGrp="1"/>
          </p:cNvSpPr>
          <p:nvPr>
            <p:ph type="ftr" sz="quarter" idx="11"/>
          </p:nvPr>
        </p:nvSpPr>
        <p:spPr/>
        <p:txBody>
          <a:bodyPr/>
          <a:lstStyle/>
          <a:p>
            <a:pPr algn="ctr" rtl="0" fontAlgn="base">
              <a:spcBef>
                <a:spcPct val="0"/>
              </a:spcBef>
              <a:spcAft>
                <a:spcPct val="0"/>
              </a:spcAft>
            </a:pPr>
            <a:endParaRPr lang="en-US" sz="1200" kern="1200">
              <a:solidFill>
                <a:srgbClr val="795339"/>
              </a:solidFill>
              <a:latin typeface="Candara"/>
            </a:endParaRPr>
          </a:p>
        </p:txBody>
      </p:sp>
      <p:sp>
        <p:nvSpPr>
          <p:cNvPr id="9" name="Rectangle 8"/>
          <p:cNvSpPr>
            <a:spLocks noGrp="1"/>
          </p:cNvSpPr>
          <p:nvPr>
            <p:ph type="sldNum" sz="quarter" idx="12"/>
          </p:nvPr>
        </p:nvSpPr>
        <p:spPr/>
        <p:txBody>
          <a:bodyPr/>
          <a:lstStyle/>
          <a:p>
            <a:pPr algn="r" rtl="0" fontAlgn="base">
              <a:spcBef>
                <a:spcPct val="0"/>
              </a:spcBef>
              <a:spcAft>
                <a:spcPct val="0"/>
              </a:spcAft>
            </a:pPr>
            <a:fld id="{24C37E42-202E-46EC-ACD8-B86192E29BF5}" type="slidenum">
              <a:rPr lang="en-US" sz="1200" kern="1200">
                <a:solidFill>
                  <a:srgbClr val="795339"/>
                </a:solidFill>
                <a:latin typeface="Candara"/>
              </a:rPr>
              <a:pPr algn="r" rtl="0" fontAlgn="base">
                <a:spcBef>
                  <a:spcPct val="0"/>
                </a:spcBef>
                <a:spcAft>
                  <a:spcPct val="0"/>
                </a:spcAft>
              </a:pPr>
              <a:t>‹#›</a:t>
            </a:fld>
            <a:endParaRPr lang="en-US" sz="1200" kern="1200">
              <a:solidFill>
                <a:srgbClr val="795339"/>
              </a:solidFill>
              <a:latin typeface="Candara"/>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smtClean="0"/>
              <a:t>Click to edit Master title style</a:t>
            </a:r>
            <a:endParaRPr lang="en-US"/>
          </a:p>
        </p:txBody>
      </p:sp>
      <p:sp>
        <p:nvSpPr>
          <p:cNvPr id="3" name="Rectangle 3"/>
          <p:cNvSpPr>
            <a:spLocks noGrp="1"/>
          </p:cNvSpPr>
          <p:nvPr>
            <p:ph type="dt" sz="half" idx="10"/>
          </p:nvPr>
        </p:nvSpPr>
        <p:spPr/>
        <p:txBody>
          <a:bodyPr/>
          <a:lstStyle/>
          <a:p>
            <a:pPr algn="l" rtl="0" fontAlgn="base">
              <a:spcBef>
                <a:spcPct val="0"/>
              </a:spcBef>
              <a:spcAft>
                <a:spcPct val="0"/>
              </a:spcAft>
            </a:pPr>
            <a:endParaRPr lang="en-US" sz="1200" kern="1200">
              <a:solidFill>
                <a:srgbClr val="795339"/>
              </a:solidFill>
              <a:latin typeface="Candara"/>
            </a:endParaRPr>
          </a:p>
        </p:txBody>
      </p:sp>
      <p:sp>
        <p:nvSpPr>
          <p:cNvPr id="4" name="Rectangle 4"/>
          <p:cNvSpPr>
            <a:spLocks noGrp="1"/>
          </p:cNvSpPr>
          <p:nvPr>
            <p:ph type="ftr" sz="quarter" idx="11"/>
          </p:nvPr>
        </p:nvSpPr>
        <p:spPr/>
        <p:txBody>
          <a:bodyPr/>
          <a:lstStyle/>
          <a:p>
            <a:pPr algn="ctr" rtl="0" fontAlgn="base">
              <a:spcBef>
                <a:spcPct val="0"/>
              </a:spcBef>
              <a:spcAft>
                <a:spcPct val="0"/>
              </a:spcAft>
            </a:pPr>
            <a:endParaRPr lang="en-US" sz="1200" kern="1200">
              <a:solidFill>
                <a:srgbClr val="795339"/>
              </a:solidFill>
              <a:latin typeface="Candara"/>
            </a:endParaRPr>
          </a:p>
        </p:txBody>
      </p:sp>
      <p:sp>
        <p:nvSpPr>
          <p:cNvPr id="5" name="Rectangle 5"/>
          <p:cNvSpPr>
            <a:spLocks noGrp="1"/>
          </p:cNvSpPr>
          <p:nvPr>
            <p:ph type="sldNum" sz="quarter" idx="12"/>
          </p:nvPr>
        </p:nvSpPr>
        <p:spPr/>
        <p:txBody>
          <a:bodyPr/>
          <a:lstStyle/>
          <a:p>
            <a:pPr algn="r" rtl="0" fontAlgn="base">
              <a:spcBef>
                <a:spcPct val="0"/>
              </a:spcBef>
              <a:spcAft>
                <a:spcPct val="0"/>
              </a:spcAft>
            </a:pPr>
            <a:fld id="{A0926212-A8CE-45C5-9CFE-8D6A92A973C1}" type="slidenum">
              <a:rPr lang="en-US" sz="1200" kern="1200">
                <a:solidFill>
                  <a:srgbClr val="795339"/>
                </a:solidFill>
                <a:latin typeface="Candara"/>
              </a:rPr>
              <a:pPr algn="r" rtl="0" fontAlgn="base">
                <a:spcBef>
                  <a:spcPct val="0"/>
                </a:spcBef>
                <a:spcAft>
                  <a:spcPct val="0"/>
                </a:spcAft>
              </a:pPr>
              <a:t>‹#›</a:t>
            </a:fld>
            <a:endParaRPr lang="en-US" sz="1200" kern="1200">
              <a:solidFill>
                <a:srgbClr val="795339"/>
              </a:solidFill>
              <a:latin typeface="Candara"/>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p:cNvSpPr>
          <p:nvPr>
            <p:ph type="dt" sz="half" idx="10"/>
          </p:nvPr>
        </p:nvSpPr>
        <p:spPr/>
        <p:txBody>
          <a:bodyPr/>
          <a:lstStyle/>
          <a:p>
            <a:pPr algn="l" rtl="0" fontAlgn="base">
              <a:spcBef>
                <a:spcPct val="0"/>
              </a:spcBef>
              <a:spcAft>
                <a:spcPct val="0"/>
              </a:spcAft>
            </a:pPr>
            <a:endParaRPr lang="en-US" sz="1200" kern="1200">
              <a:solidFill>
                <a:srgbClr val="795339"/>
              </a:solidFill>
              <a:latin typeface="Candara"/>
            </a:endParaRPr>
          </a:p>
        </p:txBody>
      </p:sp>
      <p:sp>
        <p:nvSpPr>
          <p:cNvPr id="3" name="Rectangle 3"/>
          <p:cNvSpPr>
            <a:spLocks noGrp="1"/>
          </p:cNvSpPr>
          <p:nvPr>
            <p:ph type="ftr" sz="quarter" idx="11"/>
          </p:nvPr>
        </p:nvSpPr>
        <p:spPr/>
        <p:txBody>
          <a:bodyPr/>
          <a:lstStyle/>
          <a:p>
            <a:pPr algn="ctr" rtl="0" fontAlgn="base">
              <a:spcBef>
                <a:spcPct val="0"/>
              </a:spcBef>
              <a:spcAft>
                <a:spcPct val="0"/>
              </a:spcAft>
            </a:pPr>
            <a:endParaRPr lang="en-US" sz="1200" kern="1200">
              <a:solidFill>
                <a:srgbClr val="795339"/>
              </a:solidFill>
              <a:latin typeface="Candara"/>
            </a:endParaRPr>
          </a:p>
        </p:txBody>
      </p:sp>
      <p:sp>
        <p:nvSpPr>
          <p:cNvPr id="4" name="Rectangle 4"/>
          <p:cNvSpPr>
            <a:spLocks noGrp="1"/>
          </p:cNvSpPr>
          <p:nvPr>
            <p:ph type="sldNum" sz="quarter" idx="12"/>
          </p:nvPr>
        </p:nvSpPr>
        <p:spPr/>
        <p:txBody>
          <a:bodyPr/>
          <a:lstStyle/>
          <a:p>
            <a:pPr algn="r" rtl="0" fontAlgn="base">
              <a:spcBef>
                <a:spcPct val="0"/>
              </a:spcBef>
              <a:spcAft>
                <a:spcPct val="0"/>
              </a:spcAft>
            </a:pPr>
            <a:fld id="{B1B7D0DE-FDBE-4018-863C-7FDD39947EAE}" type="slidenum">
              <a:rPr lang="en-US" sz="1200" kern="1200">
                <a:solidFill>
                  <a:srgbClr val="795339"/>
                </a:solidFill>
                <a:latin typeface="Candara"/>
              </a:rPr>
              <a:pPr algn="r" rtl="0" fontAlgn="base">
                <a:spcBef>
                  <a:spcPct val="0"/>
                </a:spcBef>
                <a:spcAft>
                  <a:spcPct val="0"/>
                </a:spcAft>
              </a:pPr>
              <a:t>‹#›</a:t>
            </a:fld>
            <a:endParaRPr lang="en-US" sz="1200" kern="1200">
              <a:solidFill>
                <a:srgbClr val="795339"/>
              </a:solidFill>
              <a:latin typeface="Candara"/>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273050"/>
            <a:ext cx="3008313" cy="1162050"/>
          </a:xfrm>
        </p:spPr>
        <p:txBody>
          <a:bodyPr anchor="b">
            <a:normAutofit/>
          </a:bodyPr>
          <a:lstStyle>
            <a:lvl1pPr algn="ctr">
              <a:defRPr sz="24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a:p>
        </p:txBody>
      </p:sp>
      <p:sp>
        <p:nvSpPr>
          <p:cNvPr id="3" name="Rectangl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body" sz="half" idx="2"/>
          </p:nvPr>
        </p:nvSpPr>
        <p:spPr>
          <a:xfrm>
            <a:off x="457200" y="1435100"/>
            <a:ext cx="3008313" cy="4691063"/>
          </a:xfrm>
        </p:spPr>
        <p:txBody>
          <a:bodyPr/>
          <a:lstStyle>
            <a:lvl1pPr marL="0" indent="0" algn="ctr">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p:cNvSpPr>
          <p:nvPr>
            <p:ph type="dt" sz="half" idx="10"/>
          </p:nvPr>
        </p:nvSpPr>
        <p:spPr/>
        <p:txBody>
          <a:bodyPr/>
          <a:lstStyle/>
          <a:p>
            <a:pPr algn="l" rtl="0" fontAlgn="base">
              <a:spcBef>
                <a:spcPct val="0"/>
              </a:spcBef>
              <a:spcAft>
                <a:spcPct val="0"/>
              </a:spcAft>
            </a:pPr>
            <a:endParaRPr lang="en-US" sz="1200" kern="1200">
              <a:solidFill>
                <a:srgbClr val="795339"/>
              </a:solidFill>
              <a:latin typeface="Candara"/>
            </a:endParaRPr>
          </a:p>
        </p:txBody>
      </p:sp>
      <p:sp>
        <p:nvSpPr>
          <p:cNvPr id="6" name="Rectangle 5"/>
          <p:cNvSpPr>
            <a:spLocks noGrp="1"/>
          </p:cNvSpPr>
          <p:nvPr>
            <p:ph type="ftr" sz="quarter" idx="11"/>
          </p:nvPr>
        </p:nvSpPr>
        <p:spPr/>
        <p:txBody>
          <a:bodyPr/>
          <a:lstStyle/>
          <a:p>
            <a:pPr algn="ctr" rtl="0" fontAlgn="base">
              <a:spcBef>
                <a:spcPct val="0"/>
              </a:spcBef>
              <a:spcAft>
                <a:spcPct val="0"/>
              </a:spcAft>
            </a:pPr>
            <a:endParaRPr lang="en-US" sz="1200" kern="1200">
              <a:solidFill>
                <a:srgbClr val="795339"/>
              </a:solidFill>
              <a:latin typeface="Candara"/>
            </a:endParaRPr>
          </a:p>
        </p:txBody>
      </p:sp>
      <p:sp>
        <p:nvSpPr>
          <p:cNvPr id="7" name="Rectangle 6"/>
          <p:cNvSpPr>
            <a:spLocks noGrp="1"/>
          </p:cNvSpPr>
          <p:nvPr>
            <p:ph type="sldNum" sz="quarter" idx="12"/>
          </p:nvPr>
        </p:nvSpPr>
        <p:spPr/>
        <p:txBody>
          <a:bodyPr/>
          <a:lstStyle/>
          <a:p>
            <a:pPr algn="r" rtl="0" fontAlgn="base">
              <a:spcBef>
                <a:spcPct val="0"/>
              </a:spcBef>
              <a:spcAft>
                <a:spcPct val="0"/>
              </a:spcAft>
            </a:pPr>
            <a:fld id="{E214B3B4-6E6B-467C-9A38-0DFA066667B0}" type="slidenum">
              <a:rPr lang="en-US" sz="1200" kern="1200">
                <a:solidFill>
                  <a:srgbClr val="795339"/>
                </a:solidFill>
                <a:latin typeface="Candara"/>
              </a:rPr>
              <a:pPr algn="r" rtl="0" fontAlgn="base">
                <a:spcBef>
                  <a:spcPct val="0"/>
                </a:spcBef>
                <a:spcAft>
                  <a:spcPct val="0"/>
                </a:spcAft>
              </a:pPr>
              <a:t>‹#›</a:t>
            </a:fld>
            <a:endParaRPr lang="en-US" sz="1200" kern="1200">
              <a:solidFill>
                <a:srgbClr val="795339"/>
              </a:solidFill>
              <a:latin typeface="Candar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smtClean="0"/>
              <a:t>Click to edit Master title style</a:t>
            </a:r>
            <a:endParaRPr lang="en-US"/>
          </a:p>
        </p:txBody>
      </p:sp>
      <p:sp>
        <p:nvSpPr>
          <p:cNvPr id="3" name="Rectangle 3"/>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p:cNvSpPr>
          <p:nvPr>
            <p:ph type="dt" sz="half" idx="10"/>
          </p:nvPr>
        </p:nvSpPr>
        <p:spPr/>
        <p:txBody>
          <a:bodyPr/>
          <a:lstStyle/>
          <a:p>
            <a:endParaRPr lang="en-US"/>
          </a:p>
        </p:txBody>
      </p:sp>
      <p:sp>
        <p:nvSpPr>
          <p:cNvPr id="5" name="Rectangle 5"/>
          <p:cNvSpPr>
            <a:spLocks noGrp="1"/>
          </p:cNvSpPr>
          <p:nvPr>
            <p:ph type="ftr" sz="quarter" idx="11"/>
          </p:nvPr>
        </p:nvSpPr>
        <p:spPr/>
        <p:txBody>
          <a:bodyPr/>
          <a:lstStyle/>
          <a:p>
            <a:endParaRPr lang="en-US"/>
          </a:p>
        </p:txBody>
      </p:sp>
      <p:sp>
        <p:nvSpPr>
          <p:cNvPr id="6" name="Rectangle 6"/>
          <p:cNvSpPr>
            <a:spLocks noGrp="1"/>
          </p:cNvSpPr>
          <p:nvPr>
            <p:ph type="sldNum" sz="quarter" idx="12"/>
          </p:nvPr>
        </p:nvSpPr>
        <p:spPr/>
        <p:txBody>
          <a:bodyPr/>
          <a:lstStyle/>
          <a:p>
            <a:fld id="{12A06E26-2F80-4B82-91B4-CB5CFC712CAE}"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727729" y="1062637"/>
            <a:ext cx="4599432" cy="3977640"/>
          </a:xfrm>
          <a:prstGeom prst="rect">
            <a:avLst/>
          </a:prstGeom>
          <a:solidFill>
            <a:schemeClr val="tx2">
              <a:shade val="15000"/>
            </a:schemeClr>
          </a:solidFill>
          <a:ln w="63500">
            <a:noFill/>
            <a:miter lim="800000"/>
          </a:ln>
          <a:effectLst>
            <a:outerShdw blurRad="63500" dist="25400" dir="7200000" algn="t" rotWithShape="0">
              <a:prstClr val="black">
                <a:alpha val="45000"/>
              </a:prstClr>
            </a:outerShdw>
          </a:effectLst>
        </p:spPr>
        <p:style>
          <a:lnRef idx="3">
            <a:schemeClr val="lt1"/>
          </a:lnRef>
          <a:fillRef idx="1">
            <a:schemeClr val="accent6"/>
          </a:fillRef>
          <a:effectRef idx="1">
            <a:schemeClr val="accent6"/>
          </a:effectRef>
          <a:fontRef idx="minor">
            <a:schemeClr val="lt1"/>
          </a:fontRef>
        </p:style>
        <p:txBody>
          <a:bodyPr lIns="45720" rIns="45720" rtlCol="0" anchor="ctr">
            <a:normAutofit/>
          </a:bodyPr>
          <a:lstStyle/>
          <a:p>
            <a:pPr indent="-274320" algn="l" rtl="0" fontAlgn="base">
              <a:spcBef>
                <a:spcPct val="0"/>
              </a:spcBef>
              <a:spcAft>
                <a:spcPct val="0"/>
              </a:spcAft>
              <a:buClr>
                <a:srgbClr val="AD2E27"/>
              </a:buClr>
              <a:buSzPct val="80000"/>
              <a:buFont typeface="Wingdings 2" pitchFamily="18" charset="2"/>
              <a:buNone/>
            </a:pPr>
            <a:endParaRPr lang="en-US" sz="2000" kern="1200">
              <a:solidFill>
                <a:prstClr val="white"/>
              </a:solidFill>
              <a:latin typeface="Candara"/>
              <a:ea typeface="+mn-ea"/>
              <a:cs typeface="+mn-cs"/>
            </a:endParaRPr>
          </a:p>
        </p:txBody>
      </p:sp>
      <p:sp>
        <p:nvSpPr>
          <p:cNvPr id="2" name="Rectangle 2"/>
          <p:cNvSpPr>
            <a:spLocks noGrp="1"/>
          </p:cNvSpPr>
          <p:nvPr>
            <p:ph type="title"/>
          </p:nvPr>
        </p:nvSpPr>
        <p:spPr>
          <a:xfrm>
            <a:off x="5514536" y="4343400"/>
            <a:ext cx="3048000" cy="709858"/>
          </a:xfrm>
        </p:spPr>
        <p:txBody>
          <a:bodyPr anchor="t">
            <a:noAutofit/>
          </a:bodyPr>
          <a:lstStyle>
            <a:lvl1pPr algn="l">
              <a:buNone/>
              <a:defRPr sz="22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dirty="0"/>
          </a:p>
        </p:txBody>
      </p:sp>
      <p:sp>
        <p:nvSpPr>
          <p:cNvPr id="3" name="Rectangle 3"/>
          <p:cNvSpPr>
            <a:spLocks noGrp="1"/>
          </p:cNvSpPr>
          <p:nvPr>
            <p:ph type="pic" idx="1"/>
          </p:nvPr>
        </p:nvSpPr>
        <p:spPr>
          <a:xfrm>
            <a:off x="739645" y="1222657"/>
            <a:ext cx="4575601" cy="3657600"/>
          </a:xfrm>
          <a:solidFill>
            <a:schemeClr val="tx2">
              <a:shade val="75000"/>
            </a:schemeClr>
          </a:solidFill>
          <a:ln w="63500">
            <a:noFill/>
            <a:miter lim="800000"/>
          </a:ln>
          <a:effectLst/>
        </p:spPr>
        <p:style>
          <a:lnRef idx="3">
            <a:schemeClr val="lt1"/>
          </a:lnRef>
          <a:fillRef idx="1">
            <a:schemeClr val="accent6"/>
          </a:fillRef>
          <a:effectRef idx="1">
            <a:schemeClr val="accent6"/>
          </a:effectRef>
          <a:fontRef idx="minor">
            <a:schemeClr val="lt1"/>
          </a:fontRef>
        </p:style>
        <p:txBody>
          <a:bodyPr/>
          <a:lstStyle>
            <a:lvl1pPr>
              <a:buNone/>
              <a:defRPr sz="3200"/>
            </a:lvl1pPr>
          </a:lstStyle>
          <a:p>
            <a:r>
              <a:rPr lang="en-US" sz="2000" smtClean="0"/>
              <a:t>Click icon to add picture</a:t>
            </a:r>
            <a:endParaRPr lang="en-US" sz="2000" dirty="0"/>
          </a:p>
        </p:txBody>
      </p:sp>
      <p:sp>
        <p:nvSpPr>
          <p:cNvPr id="4" name="Rectangle 4"/>
          <p:cNvSpPr>
            <a:spLocks noGrp="1"/>
          </p:cNvSpPr>
          <p:nvPr>
            <p:ph type="body" sz="half" idx="2"/>
          </p:nvPr>
        </p:nvSpPr>
        <p:spPr>
          <a:xfrm>
            <a:off x="5514536" y="1371600"/>
            <a:ext cx="3044952" cy="2930086"/>
          </a:xfrm>
        </p:spPr>
        <p:txBody>
          <a:bodyPr bIns="0" anchor="b">
            <a:normAutofit/>
          </a:bodyPr>
          <a:lstStyle>
            <a:lvl1pPr marL="0" marR="0" indent="0" algn="l">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smtClean="0"/>
              <a:t>Click to edit Master text styles</a:t>
            </a:r>
          </a:p>
        </p:txBody>
      </p:sp>
      <p:sp>
        <p:nvSpPr>
          <p:cNvPr id="5" name="Rectangle 5"/>
          <p:cNvSpPr>
            <a:spLocks noGrp="1"/>
          </p:cNvSpPr>
          <p:nvPr>
            <p:ph type="dt" sz="half" idx="10"/>
          </p:nvPr>
        </p:nvSpPr>
        <p:spPr/>
        <p:txBody>
          <a:bodyPr/>
          <a:lstStyle/>
          <a:p>
            <a:pPr algn="l" rtl="0" fontAlgn="base">
              <a:spcBef>
                <a:spcPct val="0"/>
              </a:spcBef>
              <a:spcAft>
                <a:spcPct val="0"/>
              </a:spcAft>
            </a:pPr>
            <a:endParaRPr lang="en-US" sz="1200" kern="1200">
              <a:solidFill>
                <a:srgbClr val="795339"/>
              </a:solidFill>
              <a:latin typeface="Candara"/>
            </a:endParaRPr>
          </a:p>
        </p:txBody>
      </p:sp>
      <p:sp>
        <p:nvSpPr>
          <p:cNvPr id="6" name="Rectangle 6"/>
          <p:cNvSpPr>
            <a:spLocks noGrp="1"/>
          </p:cNvSpPr>
          <p:nvPr>
            <p:ph type="ftr" sz="quarter" idx="11"/>
          </p:nvPr>
        </p:nvSpPr>
        <p:spPr/>
        <p:txBody>
          <a:bodyPr/>
          <a:lstStyle/>
          <a:p>
            <a:pPr algn="ctr" rtl="0" fontAlgn="base">
              <a:spcBef>
                <a:spcPct val="0"/>
              </a:spcBef>
              <a:spcAft>
                <a:spcPct val="0"/>
              </a:spcAft>
            </a:pPr>
            <a:endParaRPr lang="en-US" sz="1200" kern="1200">
              <a:solidFill>
                <a:srgbClr val="795339"/>
              </a:solidFill>
              <a:latin typeface="Candara"/>
            </a:endParaRPr>
          </a:p>
        </p:txBody>
      </p:sp>
      <p:sp>
        <p:nvSpPr>
          <p:cNvPr id="7" name="Rectangle 7"/>
          <p:cNvSpPr>
            <a:spLocks noGrp="1"/>
          </p:cNvSpPr>
          <p:nvPr>
            <p:ph type="sldNum" sz="quarter" idx="12"/>
          </p:nvPr>
        </p:nvSpPr>
        <p:spPr/>
        <p:txBody>
          <a:bodyPr/>
          <a:lstStyle/>
          <a:p>
            <a:pPr algn="r" rtl="0" fontAlgn="base">
              <a:spcBef>
                <a:spcPct val="0"/>
              </a:spcBef>
              <a:spcAft>
                <a:spcPct val="0"/>
              </a:spcAft>
            </a:pPr>
            <a:fld id="{0890EACA-D5B1-4AE6-9AD6-AFD03A316A2A}" type="slidenum">
              <a:rPr lang="en-US" sz="1200" kern="1200">
                <a:solidFill>
                  <a:srgbClr val="795339"/>
                </a:solidFill>
                <a:latin typeface="Candara"/>
              </a:rPr>
              <a:pPr algn="r" rtl="0" fontAlgn="base">
                <a:spcBef>
                  <a:spcPct val="0"/>
                </a:spcBef>
                <a:spcAft>
                  <a:spcPct val="0"/>
                </a:spcAft>
              </a:pPr>
              <a:t>‹#›</a:t>
            </a:fld>
            <a:endParaRPr lang="en-US" sz="1200" kern="1200">
              <a:solidFill>
                <a:srgbClr val="795339"/>
              </a:solidFill>
              <a:latin typeface="Candara"/>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lgn="l" rtl="0" fontAlgn="base">
              <a:spcBef>
                <a:spcPct val="0"/>
              </a:spcBef>
              <a:spcAft>
                <a:spcPct val="0"/>
              </a:spcAft>
            </a:pPr>
            <a:endParaRPr lang="en-US" sz="1200" kern="1200">
              <a:solidFill>
                <a:srgbClr val="795339"/>
              </a:solidFill>
              <a:latin typeface="Candara"/>
            </a:endParaRPr>
          </a:p>
        </p:txBody>
      </p:sp>
      <p:sp>
        <p:nvSpPr>
          <p:cNvPr id="5" name="Footer Placeholder 4"/>
          <p:cNvSpPr>
            <a:spLocks noGrp="1"/>
          </p:cNvSpPr>
          <p:nvPr>
            <p:ph type="ftr" sz="quarter" idx="11"/>
          </p:nvPr>
        </p:nvSpPr>
        <p:spPr/>
        <p:txBody>
          <a:bodyPr/>
          <a:lstStyle/>
          <a:p>
            <a:pPr algn="ctr" rtl="0" fontAlgn="base">
              <a:spcBef>
                <a:spcPct val="0"/>
              </a:spcBef>
              <a:spcAft>
                <a:spcPct val="0"/>
              </a:spcAft>
            </a:pPr>
            <a:endParaRPr lang="en-US" sz="1200" kern="1200">
              <a:solidFill>
                <a:srgbClr val="795339"/>
              </a:solidFill>
              <a:latin typeface="Candara"/>
            </a:endParaRPr>
          </a:p>
        </p:txBody>
      </p:sp>
      <p:sp>
        <p:nvSpPr>
          <p:cNvPr id="6" name="Slide Number Placeholder 5"/>
          <p:cNvSpPr>
            <a:spLocks noGrp="1"/>
          </p:cNvSpPr>
          <p:nvPr>
            <p:ph type="sldNum" sz="quarter" idx="12"/>
          </p:nvPr>
        </p:nvSpPr>
        <p:spPr/>
        <p:txBody>
          <a:bodyPr/>
          <a:lstStyle/>
          <a:p>
            <a:pPr algn="r" rtl="0" fontAlgn="base">
              <a:spcBef>
                <a:spcPct val="0"/>
              </a:spcBef>
              <a:spcAft>
                <a:spcPct val="0"/>
              </a:spcAft>
            </a:pPr>
            <a:fld id="{34D0447F-6B11-450F-83FA-039A4C0EAD2D}" type="slidenum">
              <a:rPr lang="en-US" sz="1200" kern="1200">
                <a:solidFill>
                  <a:srgbClr val="795339"/>
                </a:solidFill>
                <a:latin typeface="Candara"/>
              </a:rPr>
              <a:pPr algn="r" rtl="0" fontAlgn="base">
                <a:spcBef>
                  <a:spcPct val="0"/>
                </a:spcBef>
                <a:spcAft>
                  <a:spcPct val="0"/>
                </a:spcAft>
              </a:pPr>
              <a:t>‹#›</a:t>
            </a:fld>
            <a:endParaRPr lang="en-US" sz="1200" kern="1200">
              <a:solidFill>
                <a:srgbClr val="795339"/>
              </a:solidFill>
              <a:latin typeface="Candara"/>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lgn="l" rtl="0" fontAlgn="base">
              <a:spcBef>
                <a:spcPct val="0"/>
              </a:spcBef>
              <a:spcAft>
                <a:spcPct val="0"/>
              </a:spcAft>
            </a:pPr>
            <a:endParaRPr lang="en-US" sz="1200" kern="1200">
              <a:solidFill>
                <a:srgbClr val="795339"/>
              </a:solidFill>
              <a:latin typeface="Candara"/>
            </a:endParaRPr>
          </a:p>
        </p:txBody>
      </p:sp>
      <p:sp>
        <p:nvSpPr>
          <p:cNvPr id="5" name="Footer Placeholder 4"/>
          <p:cNvSpPr>
            <a:spLocks noGrp="1"/>
          </p:cNvSpPr>
          <p:nvPr>
            <p:ph type="ftr" sz="quarter" idx="11"/>
          </p:nvPr>
        </p:nvSpPr>
        <p:spPr/>
        <p:txBody>
          <a:bodyPr/>
          <a:lstStyle/>
          <a:p>
            <a:pPr algn="ctr" rtl="0" fontAlgn="base">
              <a:spcBef>
                <a:spcPct val="0"/>
              </a:spcBef>
              <a:spcAft>
                <a:spcPct val="0"/>
              </a:spcAft>
            </a:pPr>
            <a:endParaRPr lang="en-US" sz="1200" kern="1200">
              <a:solidFill>
                <a:srgbClr val="795339"/>
              </a:solidFill>
              <a:latin typeface="Candara"/>
            </a:endParaRPr>
          </a:p>
        </p:txBody>
      </p:sp>
      <p:sp>
        <p:nvSpPr>
          <p:cNvPr id="6" name="Slide Number Placeholder 5"/>
          <p:cNvSpPr>
            <a:spLocks noGrp="1"/>
          </p:cNvSpPr>
          <p:nvPr>
            <p:ph type="sldNum" sz="quarter" idx="12"/>
          </p:nvPr>
        </p:nvSpPr>
        <p:spPr/>
        <p:txBody>
          <a:bodyPr/>
          <a:lstStyle/>
          <a:p>
            <a:pPr algn="r" rtl="0" fontAlgn="base">
              <a:spcBef>
                <a:spcPct val="0"/>
              </a:spcBef>
              <a:spcAft>
                <a:spcPct val="0"/>
              </a:spcAft>
            </a:pPr>
            <a:fld id="{FC7735EA-6182-411B-AD01-EEEDD894646D}" type="slidenum">
              <a:rPr lang="en-US" sz="1200" kern="1200">
                <a:solidFill>
                  <a:srgbClr val="795339"/>
                </a:solidFill>
                <a:latin typeface="Candara"/>
              </a:rPr>
              <a:pPr algn="r" rtl="0" fontAlgn="base">
                <a:spcBef>
                  <a:spcPct val="0"/>
                </a:spcBef>
                <a:spcAft>
                  <a:spcPct val="0"/>
                </a:spcAft>
              </a:pPr>
              <a:t>‹#›</a:t>
            </a:fld>
            <a:endParaRPr lang="en-US" sz="1200" kern="1200">
              <a:solidFill>
                <a:srgbClr val="795339"/>
              </a:solidFill>
              <a:latin typeface="Candara"/>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685800" y="990601"/>
            <a:ext cx="7772400" cy="2609850"/>
          </a:xfrm>
        </p:spPr>
        <p:txBody>
          <a:bodyPr anchor="b" anchorCtr="0">
            <a:noAutofit/>
            <a:scene3d>
              <a:camera prst="orthographicFront"/>
              <a:lightRig rig="soft" dir="t">
                <a:rot lat="0" lon="0" rev="2100000"/>
              </a:lightRig>
            </a:scene3d>
            <a:sp3d prstMaterial="matte">
              <a:bevelT w="38100" h="38100"/>
              <a:contourClr>
                <a:srgbClr val="FFFFFF"/>
              </a:contourClr>
            </a:sp3d>
          </a:bodyPr>
          <a:lstStyle>
            <a:lvl1pPr algn="ctr">
              <a:defRPr lang="en-US" sz="5800" dirty="0" smtClean="0">
                <a:ln w="9525">
                  <a:noFill/>
                </a:ln>
                <a:effectLst>
                  <a:outerShdw blurRad="50800" dist="38100" dir="8220000" algn="tl" rotWithShape="0">
                    <a:srgbClr val="000000">
                      <a:alpha val="40000"/>
                    </a:srgbClr>
                  </a:outerShdw>
                </a:effectLst>
              </a:defRPr>
            </a:lvl1pPr>
          </a:lstStyle>
          <a:p>
            <a:r>
              <a:rPr lang="en-US" smtClean="0"/>
              <a:t>Click to edit Master title style</a:t>
            </a:r>
            <a:endParaRPr lang="en-US" dirty="0"/>
          </a:p>
        </p:txBody>
      </p:sp>
      <p:sp>
        <p:nvSpPr>
          <p:cNvPr id="24" name="Rectangle 26"/>
          <p:cNvSpPr>
            <a:spLocks noGrp="1"/>
          </p:cNvSpPr>
          <p:nvPr>
            <p:ph type="subTitle" idx="1"/>
          </p:nvPr>
        </p:nvSpPr>
        <p:spPr>
          <a:xfrm>
            <a:off x="1371600" y="3657600"/>
            <a:ext cx="6400800" cy="1967089"/>
          </a:xfrm>
        </p:spPr>
        <p:txBody>
          <a:bodyPr>
            <a:normAutofit/>
          </a:bodyPr>
          <a:lstStyle>
            <a:lvl1pPr marL="0" indent="0" algn="ctr">
              <a:buNone/>
              <a:defRPr lang="en-US" sz="3000" b="0">
                <a:solidFill>
                  <a:schemeClr val="tx2"/>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8" name="Rectangle 6"/>
          <p:cNvSpPr>
            <a:spLocks noGrp="1"/>
          </p:cNvSpPr>
          <p:nvPr>
            <p:ph type="dt" sz="half" idx="10"/>
          </p:nvPr>
        </p:nvSpPr>
        <p:spPr/>
        <p:txBody>
          <a:bodyPr/>
          <a:lstStyle>
            <a:lvl1pPr>
              <a:defRPr lang="en-US" smtClean="0"/>
            </a:lvl1pPr>
          </a:lstStyle>
          <a:p>
            <a:pPr algn="l" rtl="0" fontAlgn="base">
              <a:spcBef>
                <a:spcPct val="0"/>
              </a:spcBef>
              <a:spcAft>
                <a:spcPct val="0"/>
              </a:spcAft>
            </a:pPr>
            <a:endParaRPr sz="1200" kern="1200">
              <a:solidFill>
                <a:srgbClr val="795339"/>
              </a:solidFill>
              <a:latin typeface="Candara"/>
            </a:endParaRPr>
          </a:p>
        </p:txBody>
      </p:sp>
      <p:sp>
        <p:nvSpPr>
          <p:cNvPr id="9" name="Rectangle 14"/>
          <p:cNvSpPr>
            <a:spLocks noGrp="1"/>
          </p:cNvSpPr>
          <p:nvPr>
            <p:ph type="sldNum" sz="quarter" idx="11"/>
          </p:nvPr>
        </p:nvSpPr>
        <p:spPr/>
        <p:txBody>
          <a:bodyPr/>
          <a:lstStyle>
            <a:lvl1pPr>
              <a:defRPr lang="en-US" smtClean="0"/>
            </a:lvl1pPr>
          </a:lstStyle>
          <a:p>
            <a:pPr algn="r" rtl="0" fontAlgn="base">
              <a:spcBef>
                <a:spcPct val="0"/>
              </a:spcBef>
              <a:spcAft>
                <a:spcPct val="0"/>
              </a:spcAft>
            </a:pPr>
            <a:fld id="{C7115458-462F-4D60-AF6B-374B2703618E}" type="slidenum">
              <a:rPr sz="1200" kern="1200">
                <a:solidFill>
                  <a:srgbClr val="795339"/>
                </a:solidFill>
                <a:latin typeface="Candara"/>
              </a:rPr>
              <a:pPr algn="r" rtl="0" fontAlgn="base">
                <a:spcBef>
                  <a:spcPct val="0"/>
                </a:spcBef>
                <a:spcAft>
                  <a:spcPct val="0"/>
                </a:spcAft>
              </a:pPr>
              <a:t>‹#›</a:t>
            </a:fld>
            <a:endParaRPr sz="1200" kern="1200">
              <a:solidFill>
                <a:srgbClr val="795339"/>
              </a:solidFill>
              <a:latin typeface="Candara"/>
            </a:endParaRPr>
          </a:p>
        </p:txBody>
      </p:sp>
      <p:sp>
        <p:nvSpPr>
          <p:cNvPr id="25" name="Rectangle 27"/>
          <p:cNvSpPr>
            <a:spLocks noGrp="1"/>
          </p:cNvSpPr>
          <p:nvPr>
            <p:ph type="ftr" sz="quarter" idx="12"/>
          </p:nvPr>
        </p:nvSpPr>
        <p:spPr/>
        <p:txBody>
          <a:bodyPr/>
          <a:lstStyle>
            <a:lvl1pPr>
              <a:defRPr lang="en-US" smtClean="0"/>
            </a:lvl1pPr>
          </a:lstStyle>
          <a:p>
            <a:pPr algn="ctr" rtl="0" fontAlgn="base">
              <a:spcBef>
                <a:spcPct val="0"/>
              </a:spcBef>
              <a:spcAft>
                <a:spcPct val="0"/>
              </a:spcAft>
            </a:pPr>
            <a:endParaRPr sz="1200" kern="1200">
              <a:solidFill>
                <a:srgbClr val="795339"/>
              </a:solidFill>
              <a:latin typeface="Candara"/>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smtClean="0"/>
              <a:t>Click to edit Master title style</a:t>
            </a:r>
            <a:endParaRPr lang="en-US"/>
          </a:p>
        </p:txBody>
      </p:sp>
      <p:sp>
        <p:nvSpPr>
          <p:cNvPr id="3" name="Rectangle 3"/>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p:cNvSpPr>
          <p:nvPr>
            <p:ph type="dt" sz="half" idx="10"/>
          </p:nvPr>
        </p:nvSpPr>
        <p:spPr/>
        <p:txBody>
          <a:bodyPr/>
          <a:lstStyle/>
          <a:p>
            <a:pPr algn="l" rtl="0" fontAlgn="base">
              <a:spcBef>
                <a:spcPct val="0"/>
              </a:spcBef>
              <a:spcAft>
                <a:spcPct val="0"/>
              </a:spcAft>
            </a:pPr>
            <a:endParaRPr lang="en-US" sz="1200" kern="1200">
              <a:solidFill>
                <a:srgbClr val="795339"/>
              </a:solidFill>
              <a:latin typeface="Candara"/>
            </a:endParaRPr>
          </a:p>
        </p:txBody>
      </p:sp>
      <p:sp>
        <p:nvSpPr>
          <p:cNvPr id="5" name="Rectangle 5"/>
          <p:cNvSpPr>
            <a:spLocks noGrp="1"/>
          </p:cNvSpPr>
          <p:nvPr>
            <p:ph type="ftr" sz="quarter" idx="11"/>
          </p:nvPr>
        </p:nvSpPr>
        <p:spPr/>
        <p:txBody>
          <a:bodyPr/>
          <a:lstStyle/>
          <a:p>
            <a:pPr algn="ctr" rtl="0" fontAlgn="base">
              <a:spcBef>
                <a:spcPct val="0"/>
              </a:spcBef>
              <a:spcAft>
                <a:spcPct val="0"/>
              </a:spcAft>
            </a:pPr>
            <a:endParaRPr lang="en-US" sz="1200" kern="1200">
              <a:solidFill>
                <a:srgbClr val="795339"/>
              </a:solidFill>
              <a:latin typeface="Candara"/>
            </a:endParaRPr>
          </a:p>
        </p:txBody>
      </p:sp>
      <p:sp>
        <p:nvSpPr>
          <p:cNvPr id="6" name="Rectangle 6"/>
          <p:cNvSpPr>
            <a:spLocks noGrp="1"/>
          </p:cNvSpPr>
          <p:nvPr>
            <p:ph type="sldNum" sz="quarter" idx="12"/>
          </p:nvPr>
        </p:nvSpPr>
        <p:spPr/>
        <p:txBody>
          <a:bodyPr/>
          <a:lstStyle/>
          <a:p>
            <a:pPr algn="r" rtl="0" fontAlgn="base">
              <a:spcBef>
                <a:spcPct val="0"/>
              </a:spcBef>
              <a:spcAft>
                <a:spcPct val="0"/>
              </a:spcAft>
            </a:pPr>
            <a:fld id="{12A06E26-2F80-4B82-91B4-CB5CFC712CAE}" type="slidenum">
              <a:rPr lang="en-US" sz="1200" kern="1200">
                <a:solidFill>
                  <a:srgbClr val="795339"/>
                </a:solidFill>
                <a:latin typeface="Candara"/>
              </a:rPr>
              <a:pPr algn="r" rtl="0" fontAlgn="base">
                <a:spcBef>
                  <a:spcPct val="0"/>
                </a:spcBef>
                <a:spcAft>
                  <a:spcPct val="0"/>
                </a:spcAft>
              </a:pPr>
              <a:t>‹#›</a:t>
            </a:fld>
            <a:endParaRPr lang="en-US" sz="1200" kern="1200">
              <a:solidFill>
                <a:srgbClr val="795339"/>
              </a:solidFill>
              <a:latin typeface="Candara"/>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Rectangle 2"/>
          <p:cNvSpPr>
            <a:spLocks noGrp="1"/>
          </p:cNvSpPr>
          <p:nvPr>
            <p:ph type="title"/>
          </p:nvPr>
        </p:nvSpPr>
        <p:spPr>
          <a:xfrm>
            <a:off x="722313" y="2685391"/>
            <a:ext cx="7772400" cy="3112843"/>
          </a:xfrm>
        </p:spPr>
        <p:txBody>
          <a:bodyPr anchor="t">
            <a:normAutofit/>
          </a:bodyPr>
          <a:lstStyle>
            <a:lvl1pPr algn="ctr">
              <a:buNone/>
              <a:defRPr lang="en-US" sz="6000" b="1" dirty="0">
                <a:solidFill>
                  <a:schemeClr val="tx2">
                    <a:shade val="85000"/>
                    <a:satMod val="150000"/>
                  </a:schemeClr>
                </a:solidFill>
              </a:defRPr>
            </a:lvl1pPr>
          </a:lstStyle>
          <a:p>
            <a:r>
              <a:rPr lang="en-US" smtClean="0"/>
              <a:t>Click to edit Master title style</a:t>
            </a:r>
            <a:endParaRPr lang="en-US" dirty="0"/>
          </a:p>
        </p:txBody>
      </p:sp>
      <p:sp>
        <p:nvSpPr>
          <p:cNvPr id="3" name="Rectangle 3"/>
          <p:cNvSpPr>
            <a:spLocks noGrp="1"/>
          </p:cNvSpPr>
          <p:nvPr>
            <p:ph type="body" idx="1"/>
          </p:nvPr>
        </p:nvSpPr>
        <p:spPr>
          <a:xfrm>
            <a:off x="722313" y="1128932"/>
            <a:ext cx="7772400" cy="1509712"/>
          </a:xfrm>
        </p:spPr>
        <p:txBody>
          <a:bodyPr anchor="b">
            <a:normAutofit/>
          </a:bodyPr>
          <a:lstStyle>
            <a:lvl1pPr algn="ctr">
              <a:buNone/>
              <a:defRPr lang="en-US" sz="24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Rectangle 4"/>
          <p:cNvSpPr>
            <a:spLocks noGrp="1"/>
          </p:cNvSpPr>
          <p:nvPr>
            <p:ph type="dt" sz="half" idx="10"/>
          </p:nvPr>
        </p:nvSpPr>
        <p:spPr/>
        <p:txBody>
          <a:bodyPr/>
          <a:lstStyle/>
          <a:p>
            <a:pPr algn="l" rtl="0" fontAlgn="base">
              <a:spcBef>
                <a:spcPct val="0"/>
              </a:spcBef>
              <a:spcAft>
                <a:spcPct val="0"/>
              </a:spcAft>
            </a:pPr>
            <a:endParaRPr lang="en-US" sz="1200" kern="1200">
              <a:solidFill>
                <a:srgbClr val="795339"/>
              </a:solidFill>
              <a:latin typeface="Candara"/>
            </a:endParaRPr>
          </a:p>
        </p:txBody>
      </p:sp>
      <p:sp>
        <p:nvSpPr>
          <p:cNvPr id="5" name="Rectangle 5"/>
          <p:cNvSpPr>
            <a:spLocks noGrp="1"/>
          </p:cNvSpPr>
          <p:nvPr>
            <p:ph type="ftr" sz="quarter" idx="11"/>
          </p:nvPr>
        </p:nvSpPr>
        <p:spPr/>
        <p:txBody>
          <a:bodyPr/>
          <a:lstStyle/>
          <a:p>
            <a:pPr algn="ctr" rtl="0" fontAlgn="base">
              <a:spcBef>
                <a:spcPct val="0"/>
              </a:spcBef>
              <a:spcAft>
                <a:spcPct val="0"/>
              </a:spcAft>
            </a:pPr>
            <a:endParaRPr lang="en-US" sz="1200" kern="1200">
              <a:solidFill>
                <a:srgbClr val="795339"/>
              </a:solidFill>
              <a:latin typeface="Candara"/>
            </a:endParaRPr>
          </a:p>
        </p:txBody>
      </p:sp>
      <p:sp>
        <p:nvSpPr>
          <p:cNvPr id="6" name="Rectangle 6"/>
          <p:cNvSpPr>
            <a:spLocks noGrp="1"/>
          </p:cNvSpPr>
          <p:nvPr>
            <p:ph type="sldNum" sz="quarter" idx="12"/>
          </p:nvPr>
        </p:nvSpPr>
        <p:spPr/>
        <p:txBody>
          <a:bodyPr/>
          <a:lstStyle/>
          <a:p>
            <a:pPr algn="r" rtl="0" fontAlgn="base">
              <a:spcBef>
                <a:spcPct val="0"/>
              </a:spcBef>
              <a:spcAft>
                <a:spcPct val="0"/>
              </a:spcAft>
            </a:pPr>
            <a:fld id="{5B230448-43BE-4166-AC95-A1F06612C788}" type="slidenum">
              <a:rPr lang="en-US" sz="1200" kern="1200">
                <a:solidFill>
                  <a:srgbClr val="795339"/>
                </a:solidFill>
                <a:latin typeface="Candara"/>
              </a:rPr>
              <a:pPr algn="r" rtl="0" fontAlgn="base">
                <a:spcBef>
                  <a:spcPct val="0"/>
                </a:spcBef>
                <a:spcAft>
                  <a:spcPct val="0"/>
                </a:spcAft>
              </a:pPr>
              <a:t>‹#›</a:t>
            </a:fld>
            <a:endParaRPr lang="en-US" sz="1200" kern="1200">
              <a:solidFill>
                <a:srgbClr val="795339"/>
              </a:solidFill>
              <a:latin typeface="Candara"/>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dt" sz="half" idx="10"/>
          </p:nvPr>
        </p:nvSpPr>
        <p:spPr/>
        <p:txBody>
          <a:bodyPr/>
          <a:lstStyle/>
          <a:p>
            <a:pPr algn="l" rtl="0" fontAlgn="base">
              <a:spcBef>
                <a:spcPct val="0"/>
              </a:spcBef>
              <a:spcAft>
                <a:spcPct val="0"/>
              </a:spcAft>
            </a:pPr>
            <a:endParaRPr lang="en-US" sz="1200" kern="1200">
              <a:solidFill>
                <a:srgbClr val="795339"/>
              </a:solidFill>
              <a:latin typeface="Candara"/>
            </a:endParaRPr>
          </a:p>
        </p:txBody>
      </p:sp>
      <p:sp>
        <p:nvSpPr>
          <p:cNvPr id="6" name="Rectangle 5"/>
          <p:cNvSpPr>
            <a:spLocks noGrp="1"/>
          </p:cNvSpPr>
          <p:nvPr>
            <p:ph type="ftr" sz="quarter" idx="11"/>
          </p:nvPr>
        </p:nvSpPr>
        <p:spPr/>
        <p:txBody>
          <a:bodyPr/>
          <a:lstStyle/>
          <a:p>
            <a:pPr algn="ctr" rtl="0" fontAlgn="base">
              <a:spcBef>
                <a:spcPct val="0"/>
              </a:spcBef>
              <a:spcAft>
                <a:spcPct val="0"/>
              </a:spcAft>
            </a:pPr>
            <a:endParaRPr lang="en-US" sz="1200" kern="1200">
              <a:solidFill>
                <a:srgbClr val="795339"/>
              </a:solidFill>
              <a:latin typeface="Candara"/>
            </a:endParaRPr>
          </a:p>
        </p:txBody>
      </p:sp>
      <p:sp>
        <p:nvSpPr>
          <p:cNvPr id="7" name="Rectangle 6"/>
          <p:cNvSpPr>
            <a:spLocks noGrp="1"/>
          </p:cNvSpPr>
          <p:nvPr>
            <p:ph type="sldNum" sz="quarter" idx="12"/>
          </p:nvPr>
        </p:nvSpPr>
        <p:spPr/>
        <p:txBody>
          <a:bodyPr/>
          <a:lstStyle/>
          <a:p>
            <a:pPr algn="r" rtl="0" fontAlgn="base">
              <a:spcBef>
                <a:spcPct val="0"/>
              </a:spcBef>
              <a:spcAft>
                <a:spcPct val="0"/>
              </a:spcAft>
            </a:pPr>
            <a:fld id="{3901A640-DA2B-42DF-95F9-D2C654F21B67}" type="slidenum">
              <a:rPr lang="en-US" sz="1200" kern="1200">
                <a:solidFill>
                  <a:srgbClr val="795339"/>
                </a:solidFill>
                <a:latin typeface="Candara"/>
              </a:rPr>
              <a:pPr algn="r" rtl="0" fontAlgn="base">
                <a:spcBef>
                  <a:spcPct val="0"/>
                </a:spcBef>
                <a:spcAft>
                  <a:spcPct val="0"/>
                </a:spcAft>
              </a:pPr>
              <a:t>‹#›</a:t>
            </a:fld>
            <a:endParaRPr lang="en-US" sz="1200" kern="1200">
              <a:solidFill>
                <a:srgbClr val="795339"/>
              </a:solidFill>
              <a:latin typeface="Candara"/>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Rectangle 2"/>
          <p:cNvSpPr>
            <a:spLocks noGrp="1"/>
          </p:cNvSpPr>
          <p:nvPr>
            <p:ph type="body" idx="1"/>
          </p:nvPr>
        </p:nvSpPr>
        <p:spPr>
          <a:xfrm>
            <a:off x="457200" y="1535113"/>
            <a:ext cx="4040188"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body" sz="quarter" idx="3"/>
          </p:nvPr>
        </p:nvSpPr>
        <p:spPr>
          <a:xfrm>
            <a:off x="4645025" y="1535113"/>
            <a:ext cx="4041775"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p:cNvSpPr>
          <p:nvPr>
            <p:ph type="dt" sz="half" idx="10"/>
          </p:nvPr>
        </p:nvSpPr>
        <p:spPr/>
        <p:txBody>
          <a:bodyPr/>
          <a:lstStyle/>
          <a:p>
            <a:pPr algn="l" rtl="0" fontAlgn="base">
              <a:spcBef>
                <a:spcPct val="0"/>
              </a:spcBef>
              <a:spcAft>
                <a:spcPct val="0"/>
              </a:spcAft>
            </a:pPr>
            <a:endParaRPr lang="en-US" sz="1200" kern="1200">
              <a:solidFill>
                <a:srgbClr val="795339"/>
              </a:solidFill>
              <a:latin typeface="Candara"/>
            </a:endParaRPr>
          </a:p>
        </p:txBody>
      </p:sp>
      <p:sp>
        <p:nvSpPr>
          <p:cNvPr id="8" name="Rectangle 7"/>
          <p:cNvSpPr>
            <a:spLocks noGrp="1"/>
          </p:cNvSpPr>
          <p:nvPr>
            <p:ph type="ftr" sz="quarter" idx="11"/>
          </p:nvPr>
        </p:nvSpPr>
        <p:spPr/>
        <p:txBody>
          <a:bodyPr/>
          <a:lstStyle/>
          <a:p>
            <a:pPr algn="ctr" rtl="0" fontAlgn="base">
              <a:spcBef>
                <a:spcPct val="0"/>
              </a:spcBef>
              <a:spcAft>
                <a:spcPct val="0"/>
              </a:spcAft>
            </a:pPr>
            <a:endParaRPr lang="en-US" sz="1200" kern="1200">
              <a:solidFill>
                <a:srgbClr val="795339"/>
              </a:solidFill>
              <a:latin typeface="Candara"/>
            </a:endParaRPr>
          </a:p>
        </p:txBody>
      </p:sp>
      <p:sp>
        <p:nvSpPr>
          <p:cNvPr id="9" name="Rectangle 8"/>
          <p:cNvSpPr>
            <a:spLocks noGrp="1"/>
          </p:cNvSpPr>
          <p:nvPr>
            <p:ph type="sldNum" sz="quarter" idx="12"/>
          </p:nvPr>
        </p:nvSpPr>
        <p:spPr/>
        <p:txBody>
          <a:bodyPr/>
          <a:lstStyle/>
          <a:p>
            <a:pPr algn="r" rtl="0" fontAlgn="base">
              <a:spcBef>
                <a:spcPct val="0"/>
              </a:spcBef>
              <a:spcAft>
                <a:spcPct val="0"/>
              </a:spcAft>
            </a:pPr>
            <a:fld id="{24C37E42-202E-46EC-ACD8-B86192E29BF5}" type="slidenum">
              <a:rPr lang="en-US" sz="1200" kern="1200">
                <a:solidFill>
                  <a:srgbClr val="795339"/>
                </a:solidFill>
                <a:latin typeface="Candara"/>
              </a:rPr>
              <a:pPr algn="r" rtl="0" fontAlgn="base">
                <a:spcBef>
                  <a:spcPct val="0"/>
                </a:spcBef>
                <a:spcAft>
                  <a:spcPct val="0"/>
                </a:spcAft>
              </a:pPr>
              <a:t>‹#›</a:t>
            </a:fld>
            <a:endParaRPr lang="en-US" sz="1200" kern="1200">
              <a:solidFill>
                <a:srgbClr val="795339"/>
              </a:solidFill>
              <a:latin typeface="Candara"/>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smtClean="0"/>
              <a:t>Click to edit Master title style</a:t>
            </a:r>
            <a:endParaRPr lang="en-US"/>
          </a:p>
        </p:txBody>
      </p:sp>
      <p:sp>
        <p:nvSpPr>
          <p:cNvPr id="3" name="Rectangle 3"/>
          <p:cNvSpPr>
            <a:spLocks noGrp="1"/>
          </p:cNvSpPr>
          <p:nvPr>
            <p:ph type="dt" sz="half" idx="10"/>
          </p:nvPr>
        </p:nvSpPr>
        <p:spPr/>
        <p:txBody>
          <a:bodyPr/>
          <a:lstStyle/>
          <a:p>
            <a:pPr algn="l" rtl="0" fontAlgn="base">
              <a:spcBef>
                <a:spcPct val="0"/>
              </a:spcBef>
              <a:spcAft>
                <a:spcPct val="0"/>
              </a:spcAft>
            </a:pPr>
            <a:endParaRPr lang="en-US" sz="1200" kern="1200">
              <a:solidFill>
                <a:srgbClr val="795339"/>
              </a:solidFill>
              <a:latin typeface="Candara"/>
            </a:endParaRPr>
          </a:p>
        </p:txBody>
      </p:sp>
      <p:sp>
        <p:nvSpPr>
          <p:cNvPr id="4" name="Rectangle 4"/>
          <p:cNvSpPr>
            <a:spLocks noGrp="1"/>
          </p:cNvSpPr>
          <p:nvPr>
            <p:ph type="ftr" sz="quarter" idx="11"/>
          </p:nvPr>
        </p:nvSpPr>
        <p:spPr/>
        <p:txBody>
          <a:bodyPr/>
          <a:lstStyle/>
          <a:p>
            <a:pPr algn="ctr" rtl="0" fontAlgn="base">
              <a:spcBef>
                <a:spcPct val="0"/>
              </a:spcBef>
              <a:spcAft>
                <a:spcPct val="0"/>
              </a:spcAft>
            </a:pPr>
            <a:endParaRPr lang="en-US" sz="1200" kern="1200">
              <a:solidFill>
                <a:srgbClr val="795339"/>
              </a:solidFill>
              <a:latin typeface="Candara"/>
            </a:endParaRPr>
          </a:p>
        </p:txBody>
      </p:sp>
      <p:sp>
        <p:nvSpPr>
          <p:cNvPr id="5" name="Rectangle 5"/>
          <p:cNvSpPr>
            <a:spLocks noGrp="1"/>
          </p:cNvSpPr>
          <p:nvPr>
            <p:ph type="sldNum" sz="quarter" idx="12"/>
          </p:nvPr>
        </p:nvSpPr>
        <p:spPr/>
        <p:txBody>
          <a:bodyPr/>
          <a:lstStyle/>
          <a:p>
            <a:pPr algn="r" rtl="0" fontAlgn="base">
              <a:spcBef>
                <a:spcPct val="0"/>
              </a:spcBef>
              <a:spcAft>
                <a:spcPct val="0"/>
              </a:spcAft>
            </a:pPr>
            <a:fld id="{A0926212-A8CE-45C5-9CFE-8D6A92A973C1}" type="slidenum">
              <a:rPr lang="en-US" sz="1200" kern="1200">
                <a:solidFill>
                  <a:srgbClr val="795339"/>
                </a:solidFill>
                <a:latin typeface="Candara"/>
              </a:rPr>
              <a:pPr algn="r" rtl="0" fontAlgn="base">
                <a:spcBef>
                  <a:spcPct val="0"/>
                </a:spcBef>
                <a:spcAft>
                  <a:spcPct val="0"/>
                </a:spcAft>
              </a:pPr>
              <a:t>‹#›</a:t>
            </a:fld>
            <a:endParaRPr lang="en-US" sz="1200" kern="1200">
              <a:solidFill>
                <a:srgbClr val="795339"/>
              </a:solidFill>
              <a:latin typeface="Candara"/>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p:cNvSpPr>
          <p:nvPr>
            <p:ph type="dt" sz="half" idx="10"/>
          </p:nvPr>
        </p:nvSpPr>
        <p:spPr/>
        <p:txBody>
          <a:bodyPr/>
          <a:lstStyle/>
          <a:p>
            <a:pPr algn="l" rtl="0" fontAlgn="base">
              <a:spcBef>
                <a:spcPct val="0"/>
              </a:spcBef>
              <a:spcAft>
                <a:spcPct val="0"/>
              </a:spcAft>
            </a:pPr>
            <a:endParaRPr lang="en-US" sz="1200" kern="1200">
              <a:solidFill>
                <a:srgbClr val="795339"/>
              </a:solidFill>
              <a:latin typeface="Candara"/>
            </a:endParaRPr>
          </a:p>
        </p:txBody>
      </p:sp>
      <p:sp>
        <p:nvSpPr>
          <p:cNvPr id="3" name="Rectangle 3"/>
          <p:cNvSpPr>
            <a:spLocks noGrp="1"/>
          </p:cNvSpPr>
          <p:nvPr>
            <p:ph type="ftr" sz="quarter" idx="11"/>
          </p:nvPr>
        </p:nvSpPr>
        <p:spPr/>
        <p:txBody>
          <a:bodyPr/>
          <a:lstStyle/>
          <a:p>
            <a:pPr algn="ctr" rtl="0" fontAlgn="base">
              <a:spcBef>
                <a:spcPct val="0"/>
              </a:spcBef>
              <a:spcAft>
                <a:spcPct val="0"/>
              </a:spcAft>
            </a:pPr>
            <a:endParaRPr lang="en-US" sz="1200" kern="1200">
              <a:solidFill>
                <a:srgbClr val="795339"/>
              </a:solidFill>
              <a:latin typeface="Candara"/>
            </a:endParaRPr>
          </a:p>
        </p:txBody>
      </p:sp>
      <p:sp>
        <p:nvSpPr>
          <p:cNvPr id="4" name="Rectangle 4"/>
          <p:cNvSpPr>
            <a:spLocks noGrp="1"/>
          </p:cNvSpPr>
          <p:nvPr>
            <p:ph type="sldNum" sz="quarter" idx="12"/>
          </p:nvPr>
        </p:nvSpPr>
        <p:spPr/>
        <p:txBody>
          <a:bodyPr/>
          <a:lstStyle/>
          <a:p>
            <a:pPr algn="r" rtl="0" fontAlgn="base">
              <a:spcBef>
                <a:spcPct val="0"/>
              </a:spcBef>
              <a:spcAft>
                <a:spcPct val="0"/>
              </a:spcAft>
            </a:pPr>
            <a:fld id="{B1B7D0DE-FDBE-4018-863C-7FDD39947EAE}" type="slidenum">
              <a:rPr lang="en-US" sz="1200" kern="1200">
                <a:solidFill>
                  <a:srgbClr val="795339"/>
                </a:solidFill>
                <a:latin typeface="Candara"/>
              </a:rPr>
              <a:pPr algn="r" rtl="0" fontAlgn="base">
                <a:spcBef>
                  <a:spcPct val="0"/>
                </a:spcBef>
                <a:spcAft>
                  <a:spcPct val="0"/>
                </a:spcAft>
              </a:pPr>
              <a:t>‹#›</a:t>
            </a:fld>
            <a:endParaRPr lang="en-US" sz="1200" kern="1200">
              <a:solidFill>
                <a:srgbClr val="795339"/>
              </a:solidFill>
              <a:latin typeface="Candara"/>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Rectangle 2"/>
          <p:cNvSpPr>
            <a:spLocks noGrp="1"/>
          </p:cNvSpPr>
          <p:nvPr>
            <p:ph type="title"/>
          </p:nvPr>
        </p:nvSpPr>
        <p:spPr>
          <a:xfrm>
            <a:off x="722313" y="2685391"/>
            <a:ext cx="7772400" cy="3112843"/>
          </a:xfrm>
        </p:spPr>
        <p:txBody>
          <a:bodyPr anchor="t">
            <a:normAutofit/>
          </a:bodyPr>
          <a:lstStyle>
            <a:lvl1pPr algn="ctr">
              <a:buNone/>
              <a:defRPr lang="en-US" sz="6000" b="1" dirty="0">
                <a:solidFill>
                  <a:schemeClr val="tx2">
                    <a:shade val="85000"/>
                    <a:satMod val="150000"/>
                  </a:schemeClr>
                </a:solidFill>
              </a:defRPr>
            </a:lvl1pPr>
          </a:lstStyle>
          <a:p>
            <a:r>
              <a:rPr lang="en-US" smtClean="0"/>
              <a:t>Click to edit Master title style</a:t>
            </a:r>
            <a:endParaRPr lang="en-US" dirty="0"/>
          </a:p>
        </p:txBody>
      </p:sp>
      <p:sp>
        <p:nvSpPr>
          <p:cNvPr id="3" name="Rectangle 3"/>
          <p:cNvSpPr>
            <a:spLocks noGrp="1"/>
          </p:cNvSpPr>
          <p:nvPr>
            <p:ph type="body" idx="1"/>
          </p:nvPr>
        </p:nvSpPr>
        <p:spPr>
          <a:xfrm>
            <a:off x="722313" y="1128932"/>
            <a:ext cx="7772400" cy="1509712"/>
          </a:xfrm>
        </p:spPr>
        <p:txBody>
          <a:bodyPr anchor="b">
            <a:normAutofit/>
          </a:bodyPr>
          <a:lstStyle>
            <a:lvl1pPr algn="ctr">
              <a:buNone/>
              <a:defRPr lang="en-US" sz="24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Rectangle 4"/>
          <p:cNvSpPr>
            <a:spLocks noGrp="1"/>
          </p:cNvSpPr>
          <p:nvPr>
            <p:ph type="dt" sz="half" idx="10"/>
          </p:nvPr>
        </p:nvSpPr>
        <p:spPr/>
        <p:txBody>
          <a:bodyPr/>
          <a:lstStyle/>
          <a:p>
            <a:endParaRPr lang="en-US"/>
          </a:p>
        </p:txBody>
      </p:sp>
      <p:sp>
        <p:nvSpPr>
          <p:cNvPr id="5" name="Rectangle 5"/>
          <p:cNvSpPr>
            <a:spLocks noGrp="1"/>
          </p:cNvSpPr>
          <p:nvPr>
            <p:ph type="ftr" sz="quarter" idx="11"/>
          </p:nvPr>
        </p:nvSpPr>
        <p:spPr/>
        <p:txBody>
          <a:bodyPr/>
          <a:lstStyle/>
          <a:p>
            <a:endParaRPr lang="en-US"/>
          </a:p>
        </p:txBody>
      </p:sp>
      <p:sp>
        <p:nvSpPr>
          <p:cNvPr id="6" name="Rectangle 6"/>
          <p:cNvSpPr>
            <a:spLocks noGrp="1"/>
          </p:cNvSpPr>
          <p:nvPr>
            <p:ph type="sldNum" sz="quarter" idx="12"/>
          </p:nvPr>
        </p:nvSpPr>
        <p:spPr/>
        <p:txBody>
          <a:bodyPr/>
          <a:lstStyle/>
          <a:p>
            <a:fld id="{5B230448-43BE-4166-AC95-A1F06612C788}"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273050"/>
            <a:ext cx="3008313" cy="1162050"/>
          </a:xfrm>
        </p:spPr>
        <p:txBody>
          <a:bodyPr anchor="b">
            <a:normAutofit/>
          </a:bodyPr>
          <a:lstStyle>
            <a:lvl1pPr algn="ctr">
              <a:defRPr sz="24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a:p>
        </p:txBody>
      </p:sp>
      <p:sp>
        <p:nvSpPr>
          <p:cNvPr id="3" name="Rectangl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body" sz="half" idx="2"/>
          </p:nvPr>
        </p:nvSpPr>
        <p:spPr>
          <a:xfrm>
            <a:off x="457200" y="1435100"/>
            <a:ext cx="3008313" cy="4691063"/>
          </a:xfrm>
        </p:spPr>
        <p:txBody>
          <a:bodyPr/>
          <a:lstStyle>
            <a:lvl1pPr marL="0" indent="0" algn="ctr">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p:cNvSpPr>
          <p:nvPr>
            <p:ph type="dt" sz="half" idx="10"/>
          </p:nvPr>
        </p:nvSpPr>
        <p:spPr/>
        <p:txBody>
          <a:bodyPr/>
          <a:lstStyle/>
          <a:p>
            <a:pPr algn="l" rtl="0" fontAlgn="base">
              <a:spcBef>
                <a:spcPct val="0"/>
              </a:spcBef>
              <a:spcAft>
                <a:spcPct val="0"/>
              </a:spcAft>
            </a:pPr>
            <a:endParaRPr lang="en-US" sz="1200" kern="1200">
              <a:solidFill>
                <a:srgbClr val="795339"/>
              </a:solidFill>
              <a:latin typeface="Candara"/>
            </a:endParaRPr>
          </a:p>
        </p:txBody>
      </p:sp>
      <p:sp>
        <p:nvSpPr>
          <p:cNvPr id="6" name="Rectangle 5"/>
          <p:cNvSpPr>
            <a:spLocks noGrp="1"/>
          </p:cNvSpPr>
          <p:nvPr>
            <p:ph type="ftr" sz="quarter" idx="11"/>
          </p:nvPr>
        </p:nvSpPr>
        <p:spPr/>
        <p:txBody>
          <a:bodyPr/>
          <a:lstStyle/>
          <a:p>
            <a:pPr algn="ctr" rtl="0" fontAlgn="base">
              <a:spcBef>
                <a:spcPct val="0"/>
              </a:spcBef>
              <a:spcAft>
                <a:spcPct val="0"/>
              </a:spcAft>
            </a:pPr>
            <a:endParaRPr lang="en-US" sz="1200" kern="1200">
              <a:solidFill>
                <a:srgbClr val="795339"/>
              </a:solidFill>
              <a:latin typeface="Candara"/>
            </a:endParaRPr>
          </a:p>
        </p:txBody>
      </p:sp>
      <p:sp>
        <p:nvSpPr>
          <p:cNvPr id="7" name="Rectangle 6"/>
          <p:cNvSpPr>
            <a:spLocks noGrp="1"/>
          </p:cNvSpPr>
          <p:nvPr>
            <p:ph type="sldNum" sz="quarter" idx="12"/>
          </p:nvPr>
        </p:nvSpPr>
        <p:spPr/>
        <p:txBody>
          <a:bodyPr/>
          <a:lstStyle/>
          <a:p>
            <a:pPr algn="r" rtl="0" fontAlgn="base">
              <a:spcBef>
                <a:spcPct val="0"/>
              </a:spcBef>
              <a:spcAft>
                <a:spcPct val="0"/>
              </a:spcAft>
            </a:pPr>
            <a:fld id="{E214B3B4-6E6B-467C-9A38-0DFA066667B0}" type="slidenum">
              <a:rPr lang="en-US" sz="1200" kern="1200">
                <a:solidFill>
                  <a:srgbClr val="795339"/>
                </a:solidFill>
                <a:latin typeface="Candara"/>
              </a:rPr>
              <a:pPr algn="r" rtl="0" fontAlgn="base">
                <a:spcBef>
                  <a:spcPct val="0"/>
                </a:spcBef>
                <a:spcAft>
                  <a:spcPct val="0"/>
                </a:spcAft>
              </a:pPr>
              <a:t>‹#›</a:t>
            </a:fld>
            <a:endParaRPr lang="en-US" sz="1200" kern="1200">
              <a:solidFill>
                <a:srgbClr val="795339"/>
              </a:solidFill>
              <a:latin typeface="Candara"/>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727729" y="1062637"/>
            <a:ext cx="4599432" cy="3977640"/>
          </a:xfrm>
          <a:prstGeom prst="rect">
            <a:avLst/>
          </a:prstGeom>
          <a:solidFill>
            <a:schemeClr val="tx2">
              <a:shade val="15000"/>
            </a:schemeClr>
          </a:solidFill>
          <a:ln w="63500">
            <a:noFill/>
            <a:miter lim="800000"/>
          </a:ln>
          <a:effectLst>
            <a:outerShdw blurRad="63500" dist="25400" dir="7200000" algn="t" rotWithShape="0">
              <a:prstClr val="black">
                <a:alpha val="45000"/>
              </a:prstClr>
            </a:outerShdw>
          </a:effectLst>
        </p:spPr>
        <p:style>
          <a:lnRef idx="3">
            <a:schemeClr val="lt1"/>
          </a:lnRef>
          <a:fillRef idx="1">
            <a:schemeClr val="accent6"/>
          </a:fillRef>
          <a:effectRef idx="1">
            <a:schemeClr val="accent6"/>
          </a:effectRef>
          <a:fontRef idx="minor">
            <a:schemeClr val="lt1"/>
          </a:fontRef>
        </p:style>
        <p:txBody>
          <a:bodyPr lIns="45720" rIns="45720" rtlCol="0" anchor="ctr">
            <a:normAutofit/>
          </a:bodyPr>
          <a:lstStyle/>
          <a:p>
            <a:pPr indent="-274320" algn="l" rtl="0" fontAlgn="base">
              <a:spcBef>
                <a:spcPct val="0"/>
              </a:spcBef>
              <a:spcAft>
                <a:spcPct val="0"/>
              </a:spcAft>
              <a:buClr>
                <a:srgbClr val="AD2E27"/>
              </a:buClr>
              <a:buSzPct val="80000"/>
              <a:buFont typeface="Wingdings 2" pitchFamily="18" charset="2"/>
              <a:buNone/>
            </a:pPr>
            <a:endParaRPr lang="en-US" sz="2000" kern="1200">
              <a:solidFill>
                <a:prstClr val="white"/>
              </a:solidFill>
              <a:latin typeface="Candara"/>
              <a:ea typeface="+mn-ea"/>
              <a:cs typeface="+mn-cs"/>
            </a:endParaRPr>
          </a:p>
        </p:txBody>
      </p:sp>
      <p:sp>
        <p:nvSpPr>
          <p:cNvPr id="2" name="Rectangle 2"/>
          <p:cNvSpPr>
            <a:spLocks noGrp="1"/>
          </p:cNvSpPr>
          <p:nvPr>
            <p:ph type="title"/>
          </p:nvPr>
        </p:nvSpPr>
        <p:spPr>
          <a:xfrm>
            <a:off x="5514536" y="4343400"/>
            <a:ext cx="3048000" cy="709858"/>
          </a:xfrm>
        </p:spPr>
        <p:txBody>
          <a:bodyPr anchor="t">
            <a:noAutofit/>
          </a:bodyPr>
          <a:lstStyle>
            <a:lvl1pPr algn="l">
              <a:buNone/>
              <a:defRPr sz="22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dirty="0"/>
          </a:p>
        </p:txBody>
      </p:sp>
      <p:sp>
        <p:nvSpPr>
          <p:cNvPr id="3" name="Rectangle 3"/>
          <p:cNvSpPr>
            <a:spLocks noGrp="1"/>
          </p:cNvSpPr>
          <p:nvPr>
            <p:ph type="pic" idx="1"/>
          </p:nvPr>
        </p:nvSpPr>
        <p:spPr>
          <a:xfrm>
            <a:off x="739645" y="1222657"/>
            <a:ext cx="4575601" cy="3657600"/>
          </a:xfrm>
          <a:solidFill>
            <a:schemeClr val="tx2">
              <a:shade val="75000"/>
            </a:schemeClr>
          </a:solidFill>
          <a:ln w="63500">
            <a:noFill/>
            <a:miter lim="800000"/>
          </a:ln>
          <a:effectLst/>
        </p:spPr>
        <p:style>
          <a:lnRef idx="3">
            <a:schemeClr val="lt1"/>
          </a:lnRef>
          <a:fillRef idx="1">
            <a:schemeClr val="accent6"/>
          </a:fillRef>
          <a:effectRef idx="1">
            <a:schemeClr val="accent6"/>
          </a:effectRef>
          <a:fontRef idx="minor">
            <a:schemeClr val="lt1"/>
          </a:fontRef>
        </p:style>
        <p:txBody>
          <a:bodyPr/>
          <a:lstStyle>
            <a:lvl1pPr>
              <a:buNone/>
              <a:defRPr sz="3200"/>
            </a:lvl1pPr>
          </a:lstStyle>
          <a:p>
            <a:r>
              <a:rPr lang="en-US" sz="2000" smtClean="0"/>
              <a:t>Click icon to add picture</a:t>
            </a:r>
            <a:endParaRPr lang="en-US" sz="2000" dirty="0"/>
          </a:p>
        </p:txBody>
      </p:sp>
      <p:sp>
        <p:nvSpPr>
          <p:cNvPr id="4" name="Rectangle 4"/>
          <p:cNvSpPr>
            <a:spLocks noGrp="1"/>
          </p:cNvSpPr>
          <p:nvPr>
            <p:ph type="body" sz="half" idx="2"/>
          </p:nvPr>
        </p:nvSpPr>
        <p:spPr>
          <a:xfrm>
            <a:off x="5514536" y="1371600"/>
            <a:ext cx="3044952" cy="2930086"/>
          </a:xfrm>
        </p:spPr>
        <p:txBody>
          <a:bodyPr bIns="0" anchor="b">
            <a:normAutofit/>
          </a:bodyPr>
          <a:lstStyle>
            <a:lvl1pPr marL="0" marR="0" indent="0" algn="l">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smtClean="0"/>
              <a:t>Click to edit Master text styles</a:t>
            </a:r>
          </a:p>
        </p:txBody>
      </p:sp>
      <p:sp>
        <p:nvSpPr>
          <p:cNvPr id="5" name="Rectangle 5"/>
          <p:cNvSpPr>
            <a:spLocks noGrp="1"/>
          </p:cNvSpPr>
          <p:nvPr>
            <p:ph type="dt" sz="half" idx="10"/>
          </p:nvPr>
        </p:nvSpPr>
        <p:spPr/>
        <p:txBody>
          <a:bodyPr/>
          <a:lstStyle/>
          <a:p>
            <a:pPr algn="l" rtl="0" fontAlgn="base">
              <a:spcBef>
                <a:spcPct val="0"/>
              </a:spcBef>
              <a:spcAft>
                <a:spcPct val="0"/>
              </a:spcAft>
            </a:pPr>
            <a:endParaRPr lang="en-US" sz="1200" kern="1200">
              <a:solidFill>
                <a:srgbClr val="795339"/>
              </a:solidFill>
              <a:latin typeface="Candara"/>
            </a:endParaRPr>
          </a:p>
        </p:txBody>
      </p:sp>
      <p:sp>
        <p:nvSpPr>
          <p:cNvPr id="6" name="Rectangle 6"/>
          <p:cNvSpPr>
            <a:spLocks noGrp="1"/>
          </p:cNvSpPr>
          <p:nvPr>
            <p:ph type="ftr" sz="quarter" idx="11"/>
          </p:nvPr>
        </p:nvSpPr>
        <p:spPr/>
        <p:txBody>
          <a:bodyPr/>
          <a:lstStyle/>
          <a:p>
            <a:pPr algn="ctr" rtl="0" fontAlgn="base">
              <a:spcBef>
                <a:spcPct val="0"/>
              </a:spcBef>
              <a:spcAft>
                <a:spcPct val="0"/>
              </a:spcAft>
            </a:pPr>
            <a:endParaRPr lang="en-US" sz="1200" kern="1200">
              <a:solidFill>
                <a:srgbClr val="795339"/>
              </a:solidFill>
              <a:latin typeface="Candara"/>
            </a:endParaRPr>
          </a:p>
        </p:txBody>
      </p:sp>
      <p:sp>
        <p:nvSpPr>
          <p:cNvPr id="7" name="Rectangle 7"/>
          <p:cNvSpPr>
            <a:spLocks noGrp="1"/>
          </p:cNvSpPr>
          <p:nvPr>
            <p:ph type="sldNum" sz="quarter" idx="12"/>
          </p:nvPr>
        </p:nvSpPr>
        <p:spPr/>
        <p:txBody>
          <a:bodyPr/>
          <a:lstStyle/>
          <a:p>
            <a:pPr algn="r" rtl="0" fontAlgn="base">
              <a:spcBef>
                <a:spcPct val="0"/>
              </a:spcBef>
              <a:spcAft>
                <a:spcPct val="0"/>
              </a:spcAft>
            </a:pPr>
            <a:fld id="{0890EACA-D5B1-4AE6-9AD6-AFD03A316A2A}" type="slidenum">
              <a:rPr lang="en-US" sz="1200" kern="1200">
                <a:solidFill>
                  <a:srgbClr val="795339"/>
                </a:solidFill>
                <a:latin typeface="Candara"/>
              </a:rPr>
              <a:pPr algn="r" rtl="0" fontAlgn="base">
                <a:spcBef>
                  <a:spcPct val="0"/>
                </a:spcBef>
                <a:spcAft>
                  <a:spcPct val="0"/>
                </a:spcAft>
              </a:pPr>
              <a:t>‹#›</a:t>
            </a:fld>
            <a:endParaRPr lang="en-US" sz="1200" kern="1200">
              <a:solidFill>
                <a:srgbClr val="795339"/>
              </a:solidFill>
              <a:latin typeface="Candara"/>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lgn="l" rtl="0" fontAlgn="base">
              <a:spcBef>
                <a:spcPct val="0"/>
              </a:spcBef>
              <a:spcAft>
                <a:spcPct val="0"/>
              </a:spcAft>
            </a:pPr>
            <a:endParaRPr lang="en-US" sz="1200" kern="1200">
              <a:solidFill>
                <a:srgbClr val="795339"/>
              </a:solidFill>
              <a:latin typeface="Candara"/>
            </a:endParaRPr>
          </a:p>
        </p:txBody>
      </p:sp>
      <p:sp>
        <p:nvSpPr>
          <p:cNvPr id="5" name="Footer Placeholder 4"/>
          <p:cNvSpPr>
            <a:spLocks noGrp="1"/>
          </p:cNvSpPr>
          <p:nvPr>
            <p:ph type="ftr" sz="quarter" idx="11"/>
          </p:nvPr>
        </p:nvSpPr>
        <p:spPr/>
        <p:txBody>
          <a:bodyPr/>
          <a:lstStyle/>
          <a:p>
            <a:pPr algn="ctr" rtl="0" fontAlgn="base">
              <a:spcBef>
                <a:spcPct val="0"/>
              </a:spcBef>
              <a:spcAft>
                <a:spcPct val="0"/>
              </a:spcAft>
            </a:pPr>
            <a:endParaRPr lang="en-US" sz="1200" kern="1200">
              <a:solidFill>
                <a:srgbClr val="795339"/>
              </a:solidFill>
              <a:latin typeface="Candara"/>
            </a:endParaRPr>
          </a:p>
        </p:txBody>
      </p:sp>
      <p:sp>
        <p:nvSpPr>
          <p:cNvPr id="6" name="Slide Number Placeholder 5"/>
          <p:cNvSpPr>
            <a:spLocks noGrp="1"/>
          </p:cNvSpPr>
          <p:nvPr>
            <p:ph type="sldNum" sz="quarter" idx="12"/>
          </p:nvPr>
        </p:nvSpPr>
        <p:spPr/>
        <p:txBody>
          <a:bodyPr/>
          <a:lstStyle/>
          <a:p>
            <a:pPr algn="r" rtl="0" fontAlgn="base">
              <a:spcBef>
                <a:spcPct val="0"/>
              </a:spcBef>
              <a:spcAft>
                <a:spcPct val="0"/>
              </a:spcAft>
            </a:pPr>
            <a:fld id="{34D0447F-6B11-450F-83FA-039A4C0EAD2D}" type="slidenum">
              <a:rPr lang="en-US" sz="1200" kern="1200">
                <a:solidFill>
                  <a:srgbClr val="795339"/>
                </a:solidFill>
                <a:latin typeface="Candara"/>
              </a:rPr>
              <a:pPr algn="r" rtl="0" fontAlgn="base">
                <a:spcBef>
                  <a:spcPct val="0"/>
                </a:spcBef>
                <a:spcAft>
                  <a:spcPct val="0"/>
                </a:spcAft>
              </a:pPr>
              <a:t>‹#›</a:t>
            </a:fld>
            <a:endParaRPr lang="en-US" sz="1200" kern="1200">
              <a:solidFill>
                <a:srgbClr val="795339"/>
              </a:solidFill>
              <a:latin typeface="Candara"/>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lgn="l" rtl="0" fontAlgn="base">
              <a:spcBef>
                <a:spcPct val="0"/>
              </a:spcBef>
              <a:spcAft>
                <a:spcPct val="0"/>
              </a:spcAft>
            </a:pPr>
            <a:endParaRPr lang="en-US" sz="1200" kern="1200">
              <a:solidFill>
                <a:srgbClr val="795339"/>
              </a:solidFill>
              <a:latin typeface="Candara"/>
            </a:endParaRPr>
          </a:p>
        </p:txBody>
      </p:sp>
      <p:sp>
        <p:nvSpPr>
          <p:cNvPr id="5" name="Footer Placeholder 4"/>
          <p:cNvSpPr>
            <a:spLocks noGrp="1"/>
          </p:cNvSpPr>
          <p:nvPr>
            <p:ph type="ftr" sz="quarter" idx="11"/>
          </p:nvPr>
        </p:nvSpPr>
        <p:spPr/>
        <p:txBody>
          <a:bodyPr/>
          <a:lstStyle/>
          <a:p>
            <a:pPr algn="ctr" rtl="0" fontAlgn="base">
              <a:spcBef>
                <a:spcPct val="0"/>
              </a:spcBef>
              <a:spcAft>
                <a:spcPct val="0"/>
              </a:spcAft>
            </a:pPr>
            <a:endParaRPr lang="en-US" sz="1200" kern="1200">
              <a:solidFill>
                <a:srgbClr val="795339"/>
              </a:solidFill>
              <a:latin typeface="Candara"/>
            </a:endParaRPr>
          </a:p>
        </p:txBody>
      </p:sp>
      <p:sp>
        <p:nvSpPr>
          <p:cNvPr id="6" name="Slide Number Placeholder 5"/>
          <p:cNvSpPr>
            <a:spLocks noGrp="1"/>
          </p:cNvSpPr>
          <p:nvPr>
            <p:ph type="sldNum" sz="quarter" idx="12"/>
          </p:nvPr>
        </p:nvSpPr>
        <p:spPr/>
        <p:txBody>
          <a:bodyPr/>
          <a:lstStyle/>
          <a:p>
            <a:pPr algn="r" rtl="0" fontAlgn="base">
              <a:spcBef>
                <a:spcPct val="0"/>
              </a:spcBef>
              <a:spcAft>
                <a:spcPct val="0"/>
              </a:spcAft>
            </a:pPr>
            <a:fld id="{FC7735EA-6182-411B-AD01-EEEDD894646D}" type="slidenum">
              <a:rPr lang="en-US" sz="1200" kern="1200">
                <a:solidFill>
                  <a:srgbClr val="795339"/>
                </a:solidFill>
                <a:latin typeface="Candara"/>
              </a:rPr>
              <a:pPr algn="r" rtl="0" fontAlgn="base">
                <a:spcBef>
                  <a:spcPct val="0"/>
                </a:spcBef>
                <a:spcAft>
                  <a:spcPct val="0"/>
                </a:spcAft>
              </a:pPr>
              <a:t>‹#›</a:t>
            </a:fld>
            <a:endParaRPr lang="en-US" sz="1200" kern="1200">
              <a:solidFill>
                <a:srgbClr val="795339"/>
              </a:solidFill>
              <a:latin typeface="Candara"/>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685800" y="990601"/>
            <a:ext cx="7772400" cy="2609850"/>
          </a:xfrm>
        </p:spPr>
        <p:txBody>
          <a:bodyPr anchor="b" anchorCtr="0">
            <a:noAutofit/>
            <a:scene3d>
              <a:camera prst="orthographicFront"/>
              <a:lightRig rig="soft" dir="t">
                <a:rot lat="0" lon="0" rev="2100000"/>
              </a:lightRig>
            </a:scene3d>
            <a:sp3d prstMaterial="matte">
              <a:bevelT w="38100" h="38100"/>
              <a:contourClr>
                <a:srgbClr val="FFFFFF"/>
              </a:contourClr>
            </a:sp3d>
          </a:bodyPr>
          <a:lstStyle>
            <a:lvl1pPr algn="ctr">
              <a:defRPr lang="en-US" sz="5800" dirty="0" smtClean="0">
                <a:ln w="9525">
                  <a:noFill/>
                </a:ln>
                <a:effectLst>
                  <a:outerShdw blurRad="50800" dist="38100" dir="8220000" algn="tl" rotWithShape="0">
                    <a:srgbClr val="000000">
                      <a:alpha val="40000"/>
                    </a:srgbClr>
                  </a:outerShdw>
                </a:effectLst>
              </a:defRPr>
            </a:lvl1pPr>
          </a:lstStyle>
          <a:p>
            <a:r>
              <a:rPr lang="en-US" smtClean="0"/>
              <a:t>Click to edit Master title style</a:t>
            </a:r>
            <a:endParaRPr lang="en-US" dirty="0"/>
          </a:p>
        </p:txBody>
      </p:sp>
      <p:sp>
        <p:nvSpPr>
          <p:cNvPr id="24" name="Rectangle 26"/>
          <p:cNvSpPr>
            <a:spLocks noGrp="1"/>
          </p:cNvSpPr>
          <p:nvPr>
            <p:ph type="subTitle" idx="1"/>
          </p:nvPr>
        </p:nvSpPr>
        <p:spPr>
          <a:xfrm>
            <a:off x="1371600" y="3657600"/>
            <a:ext cx="6400800" cy="1967089"/>
          </a:xfrm>
        </p:spPr>
        <p:txBody>
          <a:bodyPr>
            <a:normAutofit/>
          </a:bodyPr>
          <a:lstStyle>
            <a:lvl1pPr marL="0" indent="0" algn="ctr">
              <a:buNone/>
              <a:defRPr lang="en-US" sz="3000" b="0">
                <a:solidFill>
                  <a:schemeClr val="tx2"/>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8" name="Rectangle 6"/>
          <p:cNvSpPr>
            <a:spLocks noGrp="1"/>
          </p:cNvSpPr>
          <p:nvPr>
            <p:ph type="dt" sz="half" idx="10"/>
          </p:nvPr>
        </p:nvSpPr>
        <p:spPr/>
        <p:txBody>
          <a:bodyPr/>
          <a:lstStyle>
            <a:lvl1pPr>
              <a:defRPr lang="en-US" smtClean="0"/>
            </a:lvl1pPr>
          </a:lstStyle>
          <a:p>
            <a:pPr algn="l" rtl="0" fontAlgn="base">
              <a:spcBef>
                <a:spcPct val="0"/>
              </a:spcBef>
              <a:spcAft>
                <a:spcPct val="0"/>
              </a:spcAft>
            </a:pPr>
            <a:endParaRPr sz="1200" kern="1200">
              <a:solidFill>
                <a:srgbClr val="795339"/>
              </a:solidFill>
              <a:latin typeface="Candara"/>
            </a:endParaRPr>
          </a:p>
        </p:txBody>
      </p:sp>
      <p:sp>
        <p:nvSpPr>
          <p:cNvPr id="9" name="Rectangle 14"/>
          <p:cNvSpPr>
            <a:spLocks noGrp="1"/>
          </p:cNvSpPr>
          <p:nvPr>
            <p:ph type="sldNum" sz="quarter" idx="11"/>
          </p:nvPr>
        </p:nvSpPr>
        <p:spPr/>
        <p:txBody>
          <a:bodyPr/>
          <a:lstStyle>
            <a:lvl1pPr>
              <a:defRPr lang="en-US" smtClean="0"/>
            </a:lvl1pPr>
          </a:lstStyle>
          <a:p>
            <a:pPr algn="r" rtl="0" fontAlgn="base">
              <a:spcBef>
                <a:spcPct val="0"/>
              </a:spcBef>
              <a:spcAft>
                <a:spcPct val="0"/>
              </a:spcAft>
            </a:pPr>
            <a:fld id="{C7115458-462F-4D60-AF6B-374B2703618E}" type="slidenum">
              <a:rPr sz="1200" kern="1200">
                <a:solidFill>
                  <a:srgbClr val="795339"/>
                </a:solidFill>
                <a:latin typeface="Candara"/>
              </a:rPr>
              <a:pPr algn="r" rtl="0" fontAlgn="base">
                <a:spcBef>
                  <a:spcPct val="0"/>
                </a:spcBef>
                <a:spcAft>
                  <a:spcPct val="0"/>
                </a:spcAft>
              </a:pPr>
              <a:t>‹#›</a:t>
            </a:fld>
            <a:endParaRPr sz="1200" kern="1200">
              <a:solidFill>
                <a:srgbClr val="795339"/>
              </a:solidFill>
              <a:latin typeface="Candara"/>
            </a:endParaRPr>
          </a:p>
        </p:txBody>
      </p:sp>
      <p:sp>
        <p:nvSpPr>
          <p:cNvPr id="25" name="Rectangle 27"/>
          <p:cNvSpPr>
            <a:spLocks noGrp="1"/>
          </p:cNvSpPr>
          <p:nvPr>
            <p:ph type="ftr" sz="quarter" idx="12"/>
          </p:nvPr>
        </p:nvSpPr>
        <p:spPr/>
        <p:txBody>
          <a:bodyPr/>
          <a:lstStyle>
            <a:lvl1pPr>
              <a:defRPr lang="en-US" smtClean="0"/>
            </a:lvl1pPr>
          </a:lstStyle>
          <a:p>
            <a:pPr algn="ctr" rtl="0" fontAlgn="base">
              <a:spcBef>
                <a:spcPct val="0"/>
              </a:spcBef>
              <a:spcAft>
                <a:spcPct val="0"/>
              </a:spcAft>
            </a:pPr>
            <a:endParaRPr sz="1200" kern="1200">
              <a:solidFill>
                <a:srgbClr val="795339"/>
              </a:solidFill>
              <a:latin typeface="Candara"/>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smtClean="0"/>
              <a:t>Click to edit Master title style</a:t>
            </a:r>
            <a:endParaRPr lang="en-US"/>
          </a:p>
        </p:txBody>
      </p:sp>
      <p:sp>
        <p:nvSpPr>
          <p:cNvPr id="3" name="Rectangle 3"/>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p:cNvSpPr>
          <p:nvPr>
            <p:ph type="dt" sz="half" idx="10"/>
          </p:nvPr>
        </p:nvSpPr>
        <p:spPr/>
        <p:txBody>
          <a:bodyPr/>
          <a:lstStyle/>
          <a:p>
            <a:pPr algn="l" rtl="0" fontAlgn="base">
              <a:spcBef>
                <a:spcPct val="0"/>
              </a:spcBef>
              <a:spcAft>
                <a:spcPct val="0"/>
              </a:spcAft>
            </a:pPr>
            <a:endParaRPr lang="en-US" sz="1200" kern="1200">
              <a:solidFill>
                <a:srgbClr val="795339"/>
              </a:solidFill>
              <a:latin typeface="Candara"/>
            </a:endParaRPr>
          </a:p>
        </p:txBody>
      </p:sp>
      <p:sp>
        <p:nvSpPr>
          <p:cNvPr id="5" name="Rectangle 5"/>
          <p:cNvSpPr>
            <a:spLocks noGrp="1"/>
          </p:cNvSpPr>
          <p:nvPr>
            <p:ph type="ftr" sz="quarter" idx="11"/>
          </p:nvPr>
        </p:nvSpPr>
        <p:spPr/>
        <p:txBody>
          <a:bodyPr/>
          <a:lstStyle/>
          <a:p>
            <a:pPr algn="ctr" rtl="0" fontAlgn="base">
              <a:spcBef>
                <a:spcPct val="0"/>
              </a:spcBef>
              <a:spcAft>
                <a:spcPct val="0"/>
              </a:spcAft>
            </a:pPr>
            <a:endParaRPr lang="en-US" sz="1200" kern="1200">
              <a:solidFill>
                <a:srgbClr val="795339"/>
              </a:solidFill>
              <a:latin typeface="Candara"/>
            </a:endParaRPr>
          </a:p>
        </p:txBody>
      </p:sp>
      <p:sp>
        <p:nvSpPr>
          <p:cNvPr id="6" name="Rectangle 6"/>
          <p:cNvSpPr>
            <a:spLocks noGrp="1"/>
          </p:cNvSpPr>
          <p:nvPr>
            <p:ph type="sldNum" sz="quarter" idx="12"/>
          </p:nvPr>
        </p:nvSpPr>
        <p:spPr/>
        <p:txBody>
          <a:bodyPr/>
          <a:lstStyle/>
          <a:p>
            <a:pPr algn="r" rtl="0" fontAlgn="base">
              <a:spcBef>
                <a:spcPct val="0"/>
              </a:spcBef>
              <a:spcAft>
                <a:spcPct val="0"/>
              </a:spcAft>
            </a:pPr>
            <a:fld id="{12A06E26-2F80-4B82-91B4-CB5CFC712CAE}" type="slidenum">
              <a:rPr lang="en-US" sz="1200" kern="1200">
                <a:solidFill>
                  <a:srgbClr val="795339"/>
                </a:solidFill>
                <a:latin typeface="Candara"/>
              </a:rPr>
              <a:pPr algn="r" rtl="0" fontAlgn="base">
                <a:spcBef>
                  <a:spcPct val="0"/>
                </a:spcBef>
                <a:spcAft>
                  <a:spcPct val="0"/>
                </a:spcAft>
              </a:pPr>
              <a:t>‹#›</a:t>
            </a:fld>
            <a:endParaRPr lang="en-US" sz="1200" kern="1200">
              <a:solidFill>
                <a:srgbClr val="795339"/>
              </a:solidFill>
              <a:latin typeface="Candara"/>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Rectangle 2"/>
          <p:cNvSpPr>
            <a:spLocks noGrp="1"/>
          </p:cNvSpPr>
          <p:nvPr>
            <p:ph type="title"/>
          </p:nvPr>
        </p:nvSpPr>
        <p:spPr>
          <a:xfrm>
            <a:off x="722313" y="2685391"/>
            <a:ext cx="7772400" cy="3112843"/>
          </a:xfrm>
        </p:spPr>
        <p:txBody>
          <a:bodyPr anchor="t">
            <a:normAutofit/>
          </a:bodyPr>
          <a:lstStyle>
            <a:lvl1pPr algn="ctr">
              <a:buNone/>
              <a:defRPr lang="en-US" sz="6000" b="1" dirty="0">
                <a:solidFill>
                  <a:schemeClr val="tx2">
                    <a:shade val="85000"/>
                    <a:satMod val="150000"/>
                  </a:schemeClr>
                </a:solidFill>
              </a:defRPr>
            </a:lvl1pPr>
          </a:lstStyle>
          <a:p>
            <a:r>
              <a:rPr lang="en-US" smtClean="0"/>
              <a:t>Click to edit Master title style</a:t>
            </a:r>
            <a:endParaRPr lang="en-US" dirty="0"/>
          </a:p>
        </p:txBody>
      </p:sp>
      <p:sp>
        <p:nvSpPr>
          <p:cNvPr id="3" name="Rectangle 3"/>
          <p:cNvSpPr>
            <a:spLocks noGrp="1"/>
          </p:cNvSpPr>
          <p:nvPr>
            <p:ph type="body" idx="1"/>
          </p:nvPr>
        </p:nvSpPr>
        <p:spPr>
          <a:xfrm>
            <a:off x="722313" y="1128932"/>
            <a:ext cx="7772400" cy="1509712"/>
          </a:xfrm>
        </p:spPr>
        <p:txBody>
          <a:bodyPr anchor="b">
            <a:normAutofit/>
          </a:bodyPr>
          <a:lstStyle>
            <a:lvl1pPr algn="ctr">
              <a:buNone/>
              <a:defRPr lang="en-US" sz="24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Rectangle 4"/>
          <p:cNvSpPr>
            <a:spLocks noGrp="1"/>
          </p:cNvSpPr>
          <p:nvPr>
            <p:ph type="dt" sz="half" idx="10"/>
          </p:nvPr>
        </p:nvSpPr>
        <p:spPr/>
        <p:txBody>
          <a:bodyPr/>
          <a:lstStyle/>
          <a:p>
            <a:pPr algn="l" rtl="0" fontAlgn="base">
              <a:spcBef>
                <a:spcPct val="0"/>
              </a:spcBef>
              <a:spcAft>
                <a:spcPct val="0"/>
              </a:spcAft>
            </a:pPr>
            <a:endParaRPr lang="en-US" sz="1200" kern="1200">
              <a:solidFill>
                <a:srgbClr val="795339"/>
              </a:solidFill>
              <a:latin typeface="Candara"/>
            </a:endParaRPr>
          </a:p>
        </p:txBody>
      </p:sp>
      <p:sp>
        <p:nvSpPr>
          <p:cNvPr id="5" name="Rectangle 5"/>
          <p:cNvSpPr>
            <a:spLocks noGrp="1"/>
          </p:cNvSpPr>
          <p:nvPr>
            <p:ph type="ftr" sz="quarter" idx="11"/>
          </p:nvPr>
        </p:nvSpPr>
        <p:spPr/>
        <p:txBody>
          <a:bodyPr/>
          <a:lstStyle/>
          <a:p>
            <a:pPr algn="ctr" rtl="0" fontAlgn="base">
              <a:spcBef>
                <a:spcPct val="0"/>
              </a:spcBef>
              <a:spcAft>
                <a:spcPct val="0"/>
              </a:spcAft>
            </a:pPr>
            <a:endParaRPr lang="en-US" sz="1200" kern="1200">
              <a:solidFill>
                <a:srgbClr val="795339"/>
              </a:solidFill>
              <a:latin typeface="Candara"/>
            </a:endParaRPr>
          </a:p>
        </p:txBody>
      </p:sp>
      <p:sp>
        <p:nvSpPr>
          <p:cNvPr id="6" name="Rectangle 6"/>
          <p:cNvSpPr>
            <a:spLocks noGrp="1"/>
          </p:cNvSpPr>
          <p:nvPr>
            <p:ph type="sldNum" sz="quarter" idx="12"/>
          </p:nvPr>
        </p:nvSpPr>
        <p:spPr/>
        <p:txBody>
          <a:bodyPr/>
          <a:lstStyle/>
          <a:p>
            <a:pPr algn="r" rtl="0" fontAlgn="base">
              <a:spcBef>
                <a:spcPct val="0"/>
              </a:spcBef>
              <a:spcAft>
                <a:spcPct val="0"/>
              </a:spcAft>
            </a:pPr>
            <a:fld id="{5B230448-43BE-4166-AC95-A1F06612C788}" type="slidenum">
              <a:rPr lang="en-US" sz="1200" kern="1200">
                <a:solidFill>
                  <a:srgbClr val="795339"/>
                </a:solidFill>
                <a:latin typeface="Candara"/>
              </a:rPr>
              <a:pPr algn="r" rtl="0" fontAlgn="base">
                <a:spcBef>
                  <a:spcPct val="0"/>
                </a:spcBef>
                <a:spcAft>
                  <a:spcPct val="0"/>
                </a:spcAft>
              </a:pPr>
              <a:t>‹#›</a:t>
            </a:fld>
            <a:endParaRPr lang="en-US" sz="1200" kern="1200">
              <a:solidFill>
                <a:srgbClr val="795339"/>
              </a:solidFill>
              <a:latin typeface="Candara"/>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dt" sz="half" idx="10"/>
          </p:nvPr>
        </p:nvSpPr>
        <p:spPr/>
        <p:txBody>
          <a:bodyPr/>
          <a:lstStyle/>
          <a:p>
            <a:pPr algn="l" rtl="0" fontAlgn="base">
              <a:spcBef>
                <a:spcPct val="0"/>
              </a:spcBef>
              <a:spcAft>
                <a:spcPct val="0"/>
              </a:spcAft>
            </a:pPr>
            <a:endParaRPr lang="en-US" sz="1200" kern="1200">
              <a:solidFill>
                <a:srgbClr val="795339"/>
              </a:solidFill>
              <a:latin typeface="Candara"/>
            </a:endParaRPr>
          </a:p>
        </p:txBody>
      </p:sp>
      <p:sp>
        <p:nvSpPr>
          <p:cNvPr id="6" name="Rectangle 5"/>
          <p:cNvSpPr>
            <a:spLocks noGrp="1"/>
          </p:cNvSpPr>
          <p:nvPr>
            <p:ph type="ftr" sz="quarter" idx="11"/>
          </p:nvPr>
        </p:nvSpPr>
        <p:spPr/>
        <p:txBody>
          <a:bodyPr/>
          <a:lstStyle/>
          <a:p>
            <a:pPr algn="ctr" rtl="0" fontAlgn="base">
              <a:spcBef>
                <a:spcPct val="0"/>
              </a:spcBef>
              <a:spcAft>
                <a:spcPct val="0"/>
              </a:spcAft>
            </a:pPr>
            <a:endParaRPr lang="en-US" sz="1200" kern="1200">
              <a:solidFill>
                <a:srgbClr val="795339"/>
              </a:solidFill>
              <a:latin typeface="Candara"/>
            </a:endParaRPr>
          </a:p>
        </p:txBody>
      </p:sp>
      <p:sp>
        <p:nvSpPr>
          <p:cNvPr id="7" name="Rectangle 6"/>
          <p:cNvSpPr>
            <a:spLocks noGrp="1"/>
          </p:cNvSpPr>
          <p:nvPr>
            <p:ph type="sldNum" sz="quarter" idx="12"/>
          </p:nvPr>
        </p:nvSpPr>
        <p:spPr/>
        <p:txBody>
          <a:bodyPr/>
          <a:lstStyle/>
          <a:p>
            <a:pPr algn="r" rtl="0" fontAlgn="base">
              <a:spcBef>
                <a:spcPct val="0"/>
              </a:spcBef>
              <a:spcAft>
                <a:spcPct val="0"/>
              </a:spcAft>
            </a:pPr>
            <a:fld id="{3901A640-DA2B-42DF-95F9-D2C654F21B67}" type="slidenum">
              <a:rPr lang="en-US" sz="1200" kern="1200">
                <a:solidFill>
                  <a:srgbClr val="795339"/>
                </a:solidFill>
                <a:latin typeface="Candara"/>
              </a:rPr>
              <a:pPr algn="r" rtl="0" fontAlgn="base">
                <a:spcBef>
                  <a:spcPct val="0"/>
                </a:spcBef>
                <a:spcAft>
                  <a:spcPct val="0"/>
                </a:spcAft>
              </a:pPr>
              <a:t>‹#›</a:t>
            </a:fld>
            <a:endParaRPr lang="en-US" sz="1200" kern="1200">
              <a:solidFill>
                <a:srgbClr val="795339"/>
              </a:solidFill>
              <a:latin typeface="Candara"/>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Rectangle 2"/>
          <p:cNvSpPr>
            <a:spLocks noGrp="1"/>
          </p:cNvSpPr>
          <p:nvPr>
            <p:ph type="body" idx="1"/>
          </p:nvPr>
        </p:nvSpPr>
        <p:spPr>
          <a:xfrm>
            <a:off x="457200" y="1535113"/>
            <a:ext cx="4040188"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body" sz="quarter" idx="3"/>
          </p:nvPr>
        </p:nvSpPr>
        <p:spPr>
          <a:xfrm>
            <a:off x="4645025" y="1535113"/>
            <a:ext cx="4041775"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p:cNvSpPr>
          <p:nvPr>
            <p:ph type="dt" sz="half" idx="10"/>
          </p:nvPr>
        </p:nvSpPr>
        <p:spPr/>
        <p:txBody>
          <a:bodyPr/>
          <a:lstStyle/>
          <a:p>
            <a:pPr algn="l" rtl="0" fontAlgn="base">
              <a:spcBef>
                <a:spcPct val="0"/>
              </a:spcBef>
              <a:spcAft>
                <a:spcPct val="0"/>
              </a:spcAft>
            </a:pPr>
            <a:endParaRPr lang="en-US" sz="1200" kern="1200">
              <a:solidFill>
                <a:srgbClr val="795339"/>
              </a:solidFill>
              <a:latin typeface="Candara"/>
            </a:endParaRPr>
          </a:p>
        </p:txBody>
      </p:sp>
      <p:sp>
        <p:nvSpPr>
          <p:cNvPr id="8" name="Rectangle 7"/>
          <p:cNvSpPr>
            <a:spLocks noGrp="1"/>
          </p:cNvSpPr>
          <p:nvPr>
            <p:ph type="ftr" sz="quarter" idx="11"/>
          </p:nvPr>
        </p:nvSpPr>
        <p:spPr/>
        <p:txBody>
          <a:bodyPr/>
          <a:lstStyle/>
          <a:p>
            <a:pPr algn="ctr" rtl="0" fontAlgn="base">
              <a:spcBef>
                <a:spcPct val="0"/>
              </a:spcBef>
              <a:spcAft>
                <a:spcPct val="0"/>
              </a:spcAft>
            </a:pPr>
            <a:endParaRPr lang="en-US" sz="1200" kern="1200">
              <a:solidFill>
                <a:srgbClr val="795339"/>
              </a:solidFill>
              <a:latin typeface="Candara"/>
            </a:endParaRPr>
          </a:p>
        </p:txBody>
      </p:sp>
      <p:sp>
        <p:nvSpPr>
          <p:cNvPr id="9" name="Rectangle 8"/>
          <p:cNvSpPr>
            <a:spLocks noGrp="1"/>
          </p:cNvSpPr>
          <p:nvPr>
            <p:ph type="sldNum" sz="quarter" idx="12"/>
          </p:nvPr>
        </p:nvSpPr>
        <p:spPr/>
        <p:txBody>
          <a:bodyPr/>
          <a:lstStyle/>
          <a:p>
            <a:pPr algn="r" rtl="0" fontAlgn="base">
              <a:spcBef>
                <a:spcPct val="0"/>
              </a:spcBef>
              <a:spcAft>
                <a:spcPct val="0"/>
              </a:spcAft>
            </a:pPr>
            <a:fld id="{24C37E42-202E-46EC-ACD8-B86192E29BF5}" type="slidenum">
              <a:rPr lang="en-US" sz="1200" kern="1200">
                <a:solidFill>
                  <a:srgbClr val="795339"/>
                </a:solidFill>
                <a:latin typeface="Candara"/>
              </a:rPr>
              <a:pPr algn="r" rtl="0" fontAlgn="base">
                <a:spcBef>
                  <a:spcPct val="0"/>
                </a:spcBef>
                <a:spcAft>
                  <a:spcPct val="0"/>
                </a:spcAft>
              </a:pPr>
              <a:t>‹#›</a:t>
            </a:fld>
            <a:endParaRPr lang="en-US" sz="1200" kern="1200">
              <a:solidFill>
                <a:srgbClr val="795339"/>
              </a:solidFill>
              <a:latin typeface="Candara"/>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smtClean="0"/>
              <a:t>Click to edit Master title style</a:t>
            </a:r>
            <a:endParaRPr lang="en-US"/>
          </a:p>
        </p:txBody>
      </p:sp>
      <p:sp>
        <p:nvSpPr>
          <p:cNvPr id="3" name="Rectangle 3"/>
          <p:cNvSpPr>
            <a:spLocks noGrp="1"/>
          </p:cNvSpPr>
          <p:nvPr>
            <p:ph type="dt" sz="half" idx="10"/>
          </p:nvPr>
        </p:nvSpPr>
        <p:spPr/>
        <p:txBody>
          <a:bodyPr/>
          <a:lstStyle/>
          <a:p>
            <a:pPr algn="l" rtl="0" fontAlgn="base">
              <a:spcBef>
                <a:spcPct val="0"/>
              </a:spcBef>
              <a:spcAft>
                <a:spcPct val="0"/>
              </a:spcAft>
            </a:pPr>
            <a:endParaRPr lang="en-US" sz="1200" kern="1200">
              <a:solidFill>
                <a:srgbClr val="795339"/>
              </a:solidFill>
              <a:latin typeface="Candara"/>
            </a:endParaRPr>
          </a:p>
        </p:txBody>
      </p:sp>
      <p:sp>
        <p:nvSpPr>
          <p:cNvPr id="4" name="Rectangle 4"/>
          <p:cNvSpPr>
            <a:spLocks noGrp="1"/>
          </p:cNvSpPr>
          <p:nvPr>
            <p:ph type="ftr" sz="quarter" idx="11"/>
          </p:nvPr>
        </p:nvSpPr>
        <p:spPr/>
        <p:txBody>
          <a:bodyPr/>
          <a:lstStyle/>
          <a:p>
            <a:pPr algn="ctr" rtl="0" fontAlgn="base">
              <a:spcBef>
                <a:spcPct val="0"/>
              </a:spcBef>
              <a:spcAft>
                <a:spcPct val="0"/>
              </a:spcAft>
            </a:pPr>
            <a:endParaRPr lang="en-US" sz="1200" kern="1200">
              <a:solidFill>
                <a:srgbClr val="795339"/>
              </a:solidFill>
              <a:latin typeface="Candara"/>
            </a:endParaRPr>
          </a:p>
        </p:txBody>
      </p:sp>
      <p:sp>
        <p:nvSpPr>
          <p:cNvPr id="5" name="Rectangle 5"/>
          <p:cNvSpPr>
            <a:spLocks noGrp="1"/>
          </p:cNvSpPr>
          <p:nvPr>
            <p:ph type="sldNum" sz="quarter" idx="12"/>
          </p:nvPr>
        </p:nvSpPr>
        <p:spPr/>
        <p:txBody>
          <a:bodyPr/>
          <a:lstStyle/>
          <a:p>
            <a:pPr algn="r" rtl="0" fontAlgn="base">
              <a:spcBef>
                <a:spcPct val="0"/>
              </a:spcBef>
              <a:spcAft>
                <a:spcPct val="0"/>
              </a:spcAft>
            </a:pPr>
            <a:fld id="{A0926212-A8CE-45C5-9CFE-8D6A92A973C1}" type="slidenum">
              <a:rPr lang="en-US" sz="1200" kern="1200">
                <a:solidFill>
                  <a:srgbClr val="795339"/>
                </a:solidFill>
                <a:latin typeface="Candara"/>
              </a:rPr>
              <a:pPr algn="r" rtl="0" fontAlgn="base">
                <a:spcBef>
                  <a:spcPct val="0"/>
                </a:spcBef>
                <a:spcAft>
                  <a:spcPct val="0"/>
                </a:spcAft>
              </a:pPr>
              <a:t>‹#›</a:t>
            </a:fld>
            <a:endParaRPr lang="en-US" sz="1200" kern="1200">
              <a:solidFill>
                <a:srgbClr val="795339"/>
              </a:solidFill>
              <a:latin typeface="Candara"/>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dt" sz="half" idx="10"/>
          </p:nvPr>
        </p:nvSpPr>
        <p:spPr/>
        <p:txBody>
          <a:bodyPr/>
          <a:lstStyle/>
          <a:p>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3901A640-DA2B-42DF-95F9-D2C654F21B67}"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p:cNvSpPr>
          <p:nvPr>
            <p:ph type="dt" sz="half" idx="10"/>
          </p:nvPr>
        </p:nvSpPr>
        <p:spPr/>
        <p:txBody>
          <a:bodyPr/>
          <a:lstStyle/>
          <a:p>
            <a:pPr algn="l" rtl="0" fontAlgn="base">
              <a:spcBef>
                <a:spcPct val="0"/>
              </a:spcBef>
              <a:spcAft>
                <a:spcPct val="0"/>
              </a:spcAft>
            </a:pPr>
            <a:endParaRPr lang="en-US" sz="1200" kern="1200">
              <a:solidFill>
                <a:srgbClr val="795339"/>
              </a:solidFill>
              <a:latin typeface="Candara"/>
            </a:endParaRPr>
          </a:p>
        </p:txBody>
      </p:sp>
      <p:sp>
        <p:nvSpPr>
          <p:cNvPr id="3" name="Rectangle 3"/>
          <p:cNvSpPr>
            <a:spLocks noGrp="1"/>
          </p:cNvSpPr>
          <p:nvPr>
            <p:ph type="ftr" sz="quarter" idx="11"/>
          </p:nvPr>
        </p:nvSpPr>
        <p:spPr/>
        <p:txBody>
          <a:bodyPr/>
          <a:lstStyle/>
          <a:p>
            <a:pPr algn="ctr" rtl="0" fontAlgn="base">
              <a:spcBef>
                <a:spcPct val="0"/>
              </a:spcBef>
              <a:spcAft>
                <a:spcPct val="0"/>
              </a:spcAft>
            </a:pPr>
            <a:endParaRPr lang="en-US" sz="1200" kern="1200">
              <a:solidFill>
                <a:srgbClr val="795339"/>
              </a:solidFill>
              <a:latin typeface="Candara"/>
            </a:endParaRPr>
          </a:p>
        </p:txBody>
      </p:sp>
      <p:sp>
        <p:nvSpPr>
          <p:cNvPr id="4" name="Rectangle 4"/>
          <p:cNvSpPr>
            <a:spLocks noGrp="1"/>
          </p:cNvSpPr>
          <p:nvPr>
            <p:ph type="sldNum" sz="quarter" idx="12"/>
          </p:nvPr>
        </p:nvSpPr>
        <p:spPr/>
        <p:txBody>
          <a:bodyPr/>
          <a:lstStyle/>
          <a:p>
            <a:pPr algn="r" rtl="0" fontAlgn="base">
              <a:spcBef>
                <a:spcPct val="0"/>
              </a:spcBef>
              <a:spcAft>
                <a:spcPct val="0"/>
              </a:spcAft>
            </a:pPr>
            <a:fld id="{B1B7D0DE-FDBE-4018-863C-7FDD39947EAE}" type="slidenum">
              <a:rPr lang="en-US" sz="1200" kern="1200">
                <a:solidFill>
                  <a:srgbClr val="795339"/>
                </a:solidFill>
                <a:latin typeface="Candara"/>
              </a:rPr>
              <a:pPr algn="r" rtl="0" fontAlgn="base">
                <a:spcBef>
                  <a:spcPct val="0"/>
                </a:spcBef>
                <a:spcAft>
                  <a:spcPct val="0"/>
                </a:spcAft>
              </a:pPr>
              <a:t>‹#›</a:t>
            </a:fld>
            <a:endParaRPr lang="en-US" sz="1200" kern="1200">
              <a:solidFill>
                <a:srgbClr val="795339"/>
              </a:solidFill>
              <a:latin typeface="Candara"/>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273050"/>
            <a:ext cx="3008313" cy="1162050"/>
          </a:xfrm>
        </p:spPr>
        <p:txBody>
          <a:bodyPr anchor="b">
            <a:normAutofit/>
          </a:bodyPr>
          <a:lstStyle>
            <a:lvl1pPr algn="ctr">
              <a:defRPr sz="24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a:p>
        </p:txBody>
      </p:sp>
      <p:sp>
        <p:nvSpPr>
          <p:cNvPr id="3" name="Rectangl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body" sz="half" idx="2"/>
          </p:nvPr>
        </p:nvSpPr>
        <p:spPr>
          <a:xfrm>
            <a:off x="457200" y="1435100"/>
            <a:ext cx="3008313" cy="4691063"/>
          </a:xfrm>
        </p:spPr>
        <p:txBody>
          <a:bodyPr/>
          <a:lstStyle>
            <a:lvl1pPr marL="0" indent="0" algn="ctr">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p:cNvSpPr>
          <p:nvPr>
            <p:ph type="dt" sz="half" idx="10"/>
          </p:nvPr>
        </p:nvSpPr>
        <p:spPr/>
        <p:txBody>
          <a:bodyPr/>
          <a:lstStyle/>
          <a:p>
            <a:pPr algn="l" rtl="0" fontAlgn="base">
              <a:spcBef>
                <a:spcPct val="0"/>
              </a:spcBef>
              <a:spcAft>
                <a:spcPct val="0"/>
              </a:spcAft>
            </a:pPr>
            <a:endParaRPr lang="en-US" sz="1200" kern="1200">
              <a:solidFill>
                <a:srgbClr val="795339"/>
              </a:solidFill>
              <a:latin typeface="Candara"/>
            </a:endParaRPr>
          </a:p>
        </p:txBody>
      </p:sp>
      <p:sp>
        <p:nvSpPr>
          <p:cNvPr id="6" name="Rectangle 5"/>
          <p:cNvSpPr>
            <a:spLocks noGrp="1"/>
          </p:cNvSpPr>
          <p:nvPr>
            <p:ph type="ftr" sz="quarter" idx="11"/>
          </p:nvPr>
        </p:nvSpPr>
        <p:spPr/>
        <p:txBody>
          <a:bodyPr/>
          <a:lstStyle/>
          <a:p>
            <a:pPr algn="ctr" rtl="0" fontAlgn="base">
              <a:spcBef>
                <a:spcPct val="0"/>
              </a:spcBef>
              <a:spcAft>
                <a:spcPct val="0"/>
              </a:spcAft>
            </a:pPr>
            <a:endParaRPr lang="en-US" sz="1200" kern="1200">
              <a:solidFill>
                <a:srgbClr val="795339"/>
              </a:solidFill>
              <a:latin typeface="Candara"/>
            </a:endParaRPr>
          </a:p>
        </p:txBody>
      </p:sp>
      <p:sp>
        <p:nvSpPr>
          <p:cNvPr id="7" name="Rectangle 6"/>
          <p:cNvSpPr>
            <a:spLocks noGrp="1"/>
          </p:cNvSpPr>
          <p:nvPr>
            <p:ph type="sldNum" sz="quarter" idx="12"/>
          </p:nvPr>
        </p:nvSpPr>
        <p:spPr/>
        <p:txBody>
          <a:bodyPr/>
          <a:lstStyle/>
          <a:p>
            <a:pPr algn="r" rtl="0" fontAlgn="base">
              <a:spcBef>
                <a:spcPct val="0"/>
              </a:spcBef>
              <a:spcAft>
                <a:spcPct val="0"/>
              </a:spcAft>
            </a:pPr>
            <a:fld id="{E214B3B4-6E6B-467C-9A38-0DFA066667B0}" type="slidenum">
              <a:rPr lang="en-US" sz="1200" kern="1200">
                <a:solidFill>
                  <a:srgbClr val="795339"/>
                </a:solidFill>
                <a:latin typeface="Candara"/>
              </a:rPr>
              <a:pPr algn="r" rtl="0" fontAlgn="base">
                <a:spcBef>
                  <a:spcPct val="0"/>
                </a:spcBef>
                <a:spcAft>
                  <a:spcPct val="0"/>
                </a:spcAft>
              </a:pPr>
              <a:t>‹#›</a:t>
            </a:fld>
            <a:endParaRPr lang="en-US" sz="1200" kern="1200">
              <a:solidFill>
                <a:srgbClr val="795339"/>
              </a:solidFill>
              <a:latin typeface="Candara"/>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727729" y="1062637"/>
            <a:ext cx="4599432" cy="3977640"/>
          </a:xfrm>
          <a:prstGeom prst="rect">
            <a:avLst/>
          </a:prstGeom>
          <a:solidFill>
            <a:schemeClr val="tx2">
              <a:shade val="15000"/>
            </a:schemeClr>
          </a:solidFill>
          <a:ln w="63500">
            <a:noFill/>
            <a:miter lim="800000"/>
          </a:ln>
          <a:effectLst>
            <a:outerShdw blurRad="63500" dist="25400" dir="7200000" algn="t" rotWithShape="0">
              <a:prstClr val="black">
                <a:alpha val="45000"/>
              </a:prstClr>
            </a:outerShdw>
          </a:effectLst>
        </p:spPr>
        <p:style>
          <a:lnRef idx="3">
            <a:schemeClr val="lt1"/>
          </a:lnRef>
          <a:fillRef idx="1">
            <a:schemeClr val="accent6"/>
          </a:fillRef>
          <a:effectRef idx="1">
            <a:schemeClr val="accent6"/>
          </a:effectRef>
          <a:fontRef idx="minor">
            <a:schemeClr val="lt1"/>
          </a:fontRef>
        </p:style>
        <p:txBody>
          <a:bodyPr lIns="45720" rIns="45720" rtlCol="0" anchor="ctr">
            <a:normAutofit/>
          </a:bodyPr>
          <a:lstStyle/>
          <a:p>
            <a:pPr indent="-274320" algn="l" rtl="0" fontAlgn="base">
              <a:spcBef>
                <a:spcPct val="0"/>
              </a:spcBef>
              <a:spcAft>
                <a:spcPct val="0"/>
              </a:spcAft>
              <a:buClr>
                <a:srgbClr val="AD2E27"/>
              </a:buClr>
              <a:buSzPct val="80000"/>
              <a:buFont typeface="Wingdings 2" pitchFamily="18" charset="2"/>
              <a:buNone/>
            </a:pPr>
            <a:endParaRPr lang="en-US" sz="2000" kern="1200">
              <a:solidFill>
                <a:prstClr val="white"/>
              </a:solidFill>
              <a:latin typeface="Candara"/>
              <a:ea typeface="+mn-ea"/>
              <a:cs typeface="+mn-cs"/>
            </a:endParaRPr>
          </a:p>
        </p:txBody>
      </p:sp>
      <p:sp>
        <p:nvSpPr>
          <p:cNvPr id="2" name="Rectangle 2"/>
          <p:cNvSpPr>
            <a:spLocks noGrp="1"/>
          </p:cNvSpPr>
          <p:nvPr>
            <p:ph type="title"/>
          </p:nvPr>
        </p:nvSpPr>
        <p:spPr>
          <a:xfrm>
            <a:off x="5514536" y="4343400"/>
            <a:ext cx="3048000" cy="709858"/>
          </a:xfrm>
        </p:spPr>
        <p:txBody>
          <a:bodyPr anchor="t">
            <a:noAutofit/>
          </a:bodyPr>
          <a:lstStyle>
            <a:lvl1pPr algn="l">
              <a:buNone/>
              <a:defRPr sz="22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dirty="0"/>
          </a:p>
        </p:txBody>
      </p:sp>
      <p:sp>
        <p:nvSpPr>
          <p:cNvPr id="3" name="Rectangle 3"/>
          <p:cNvSpPr>
            <a:spLocks noGrp="1"/>
          </p:cNvSpPr>
          <p:nvPr>
            <p:ph type="pic" idx="1"/>
          </p:nvPr>
        </p:nvSpPr>
        <p:spPr>
          <a:xfrm>
            <a:off x="739645" y="1222657"/>
            <a:ext cx="4575601" cy="3657600"/>
          </a:xfrm>
          <a:solidFill>
            <a:schemeClr val="tx2">
              <a:shade val="75000"/>
            </a:schemeClr>
          </a:solidFill>
          <a:ln w="63500">
            <a:noFill/>
            <a:miter lim="800000"/>
          </a:ln>
          <a:effectLst/>
        </p:spPr>
        <p:style>
          <a:lnRef idx="3">
            <a:schemeClr val="lt1"/>
          </a:lnRef>
          <a:fillRef idx="1">
            <a:schemeClr val="accent6"/>
          </a:fillRef>
          <a:effectRef idx="1">
            <a:schemeClr val="accent6"/>
          </a:effectRef>
          <a:fontRef idx="minor">
            <a:schemeClr val="lt1"/>
          </a:fontRef>
        </p:style>
        <p:txBody>
          <a:bodyPr/>
          <a:lstStyle>
            <a:lvl1pPr>
              <a:buNone/>
              <a:defRPr sz="3200"/>
            </a:lvl1pPr>
          </a:lstStyle>
          <a:p>
            <a:r>
              <a:rPr lang="en-US" sz="2000" smtClean="0"/>
              <a:t>Click icon to add picture</a:t>
            </a:r>
            <a:endParaRPr lang="en-US" sz="2000" dirty="0"/>
          </a:p>
        </p:txBody>
      </p:sp>
      <p:sp>
        <p:nvSpPr>
          <p:cNvPr id="4" name="Rectangle 4"/>
          <p:cNvSpPr>
            <a:spLocks noGrp="1"/>
          </p:cNvSpPr>
          <p:nvPr>
            <p:ph type="body" sz="half" idx="2"/>
          </p:nvPr>
        </p:nvSpPr>
        <p:spPr>
          <a:xfrm>
            <a:off x="5514536" y="1371600"/>
            <a:ext cx="3044952" cy="2930086"/>
          </a:xfrm>
        </p:spPr>
        <p:txBody>
          <a:bodyPr bIns="0" anchor="b">
            <a:normAutofit/>
          </a:bodyPr>
          <a:lstStyle>
            <a:lvl1pPr marL="0" marR="0" indent="0" algn="l">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smtClean="0"/>
              <a:t>Click to edit Master text styles</a:t>
            </a:r>
          </a:p>
        </p:txBody>
      </p:sp>
      <p:sp>
        <p:nvSpPr>
          <p:cNvPr id="5" name="Rectangle 5"/>
          <p:cNvSpPr>
            <a:spLocks noGrp="1"/>
          </p:cNvSpPr>
          <p:nvPr>
            <p:ph type="dt" sz="half" idx="10"/>
          </p:nvPr>
        </p:nvSpPr>
        <p:spPr/>
        <p:txBody>
          <a:bodyPr/>
          <a:lstStyle/>
          <a:p>
            <a:pPr algn="l" rtl="0" fontAlgn="base">
              <a:spcBef>
                <a:spcPct val="0"/>
              </a:spcBef>
              <a:spcAft>
                <a:spcPct val="0"/>
              </a:spcAft>
            </a:pPr>
            <a:endParaRPr lang="en-US" sz="1200" kern="1200">
              <a:solidFill>
                <a:srgbClr val="795339"/>
              </a:solidFill>
              <a:latin typeface="Candara"/>
            </a:endParaRPr>
          </a:p>
        </p:txBody>
      </p:sp>
      <p:sp>
        <p:nvSpPr>
          <p:cNvPr id="6" name="Rectangle 6"/>
          <p:cNvSpPr>
            <a:spLocks noGrp="1"/>
          </p:cNvSpPr>
          <p:nvPr>
            <p:ph type="ftr" sz="quarter" idx="11"/>
          </p:nvPr>
        </p:nvSpPr>
        <p:spPr/>
        <p:txBody>
          <a:bodyPr/>
          <a:lstStyle/>
          <a:p>
            <a:pPr algn="ctr" rtl="0" fontAlgn="base">
              <a:spcBef>
                <a:spcPct val="0"/>
              </a:spcBef>
              <a:spcAft>
                <a:spcPct val="0"/>
              </a:spcAft>
            </a:pPr>
            <a:endParaRPr lang="en-US" sz="1200" kern="1200">
              <a:solidFill>
                <a:srgbClr val="795339"/>
              </a:solidFill>
              <a:latin typeface="Candara"/>
            </a:endParaRPr>
          </a:p>
        </p:txBody>
      </p:sp>
      <p:sp>
        <p:nvSpPr>
          <p:cNvPr id="7" name="Rectangle 7"/>
          <p:cNvSpPr>
            <a:spLocks noGrp="1"/>
          </p:cNvSpPr>
          <p:nvPr>
            <p:ph type="sldNum" sz="quarter" idx="12"/>
          </p:nvPr>
        </p:nvSpPr>
        <p:spPr/>
        <p:txBody>
          <a:bodyPr/>
          <a:lstStyle/>
          <a:p>
            <a:pPr algn="r" rtl="0" fontAlgn="base">
              <a:spcBef>
                <a:spcPct val="0"/>
              </a:spcBef>
              <a:spcAft>
                <a:spcPct val="0"/>
              </a:spcAft>
            </a:pPr>
            <a:fld id="{0890EACA-D5B1-4AE6-9AD6-AFD03A316A2A}" type="slidenum">
              <a:rPr lang="en-US" sz="1200" kern="1200">
                <a:solidFill>
                  <a:srgbClr val="795339"/>
                </a:solidFill>
                <a:latin typeface="Candara"/>
              </a:rPr>
              <a:pPr algn="r" rtl="0" fontAlgn="base">
                <a:spcBef>
                  <a:spcPct val="0"/>
                </a:spcBef>
                <a:spcAft>
                  <a:spcPct val="0"/>
                </a:spcAft>
              </a:pPr>
              <a:t>‹#›</a:t>
            </a:fld>
            <a:endParaRPr lang="en-US" sz="1200" kern="1200">
              <a:solidFill>
                <a:srgbClr val="795339"/>
              </a:solidFill>
              <a:latin typeface="Candara"/>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lgn="l" rtl="0" fontAlgn="base">
              <a:spcBef>
                <a:spcPct val="0"/>
              </a:spcBef>
              <a:spcAft>
                <a:spcPct val="0"/>
              </a:spcAft>
            </a:pPr>
            <a:endParaRPr lang="en-US" sz="1200" kern="1200">
              <a:solidFill>
                <a:srgbClr val="795339"/>
              </a:solidFill>
              <a:latin typeface="Candara"/>
            </a:endParaRPr>
          </a:p>
        </p:txBody>
      </p:sp>
      <p:sp>
        <p:nvSpPr>
          <p:cNvPr id="5" name="Footer Placeholder 4"/>
          <p:cNvSpPr>
            <a:spLocks noGrp="1"/>
          </p:cNvSpPr>
          <p:nvPr>
            <p:ph type="ftr" sz="quarter" idx="11"/>
          </p:nvPr>
        </p:nvSpPr>
        <p:spPr/>
        <p:txBody>
          <a:bodyPr/>
          <a:lstStyle/>
          <a:p>
            <a:pPr algn="ctr" rtl="0" fontAlgn="base">
              <a:spcBef>
                <a:spcPct val="0"/>
              </a:spcBef>
              <a:spcAft>
                <a:spcPct val="0"/>
              </a:spcAft>
            </a:pPr>
            <a:endParaRPr lang="en-US" sz="1200" kern="1200">
              <a:solidFill>
                <a:srgbClr val="795339"/>
              </a:solidFill>
              <a:latin typeface="Candara"/>
            </a:endParaRPr>
          </a:p>
        </p:txBody>
      </p:sp>
      <p:sp>
        <p:nvSpPr>
          <p:cNvPr id="6" name="Slide Number Placeholder 5"/>
          <p:cNvSpPr>
            <a:spLocks noGrp="1"/>
          </p:cNvSpPr>
          <p:nvPr>
            <p:ph type="sldNum" sz="quarter" idx="12"/>
          </p:nvPr>
        </p:nvSpPr>
        <p:spPr/>
        <p:txBody>
          <a:bodyPr/>
          <a:lstStyle/>
          <a:p>
            <a:pPr algn="r" rtl="0" fontAlgn="base">
              <a:spcBef>
                <a:spcPct val="0"/>
              </a:spcBef>
              <a:spcAft>
                <a:spcPct val="0"/>
              </a:spcAft>
            </a:pPr>
            <a:fld id="{34D0447F-6B11-450F-83FA-039A4C0EAD2D}" type="slidenum">
              <a:rPr lang="en-US" sz="1200" kern="1200">
                <a:solidFill>
                  <a:srgbClr val="795339"/>
                </a:solidFill>
                <a:latin typeface="Candara"/>
              </a:rPr>
              <a:pPr algn="r" rtl="0" fontAlgn="base">
                <a:spcBef>
                  <a:spcPct val="0"/>
                </a:spcBef>
                <a:spcAft>
                  <a:spcPct val="0"/>
                </a:spcAft>
              </a:pPr>
              <a:t>‹#›</a:t>
            </a:fld>
            <a:endParaRPr lang="en-US" sz="1200" kern="1200">
              <a:solidFill>
                <a:srgbClr val="795339"/>
              </a:solidFill>
              <a:latin typeface="Candara"/>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lgn="l" rtl="0" fontAlgn="base">
              <a:spcBef>
                <a:spcPct val="0"/>
              </a:spcBef>
              <a:spcAft>
                <a:spcPct val="0"/>
              </a:spcAft>
            </a:pPr>
            <a:endParaRPr lang="en-US" sz="1200" kern="1200">
              <a:solidFill>
                <a:srgbClr val="795339"/>
              </a:solidFill>
              <a:latin typeface="Candara"/>
            </a:endParaRPr>
          </a:p>
        </p:txBody>
      </p:sp>
      <p:sp>
        <p:nvSpPr>
          <p:cNvPr id="5" name="Footer Placeholder 4"/>
          <p:cNvSpPr>
            <a:spLocks noGrp="1"/>
          </p:cNvSpPr>
          <p:nvPr>
            <p:ph type="ftr" sz="quarter" idx="11"/>
          </p:nvPr>
        </p:nvSpPr>
        <p:spPr/>
        <p:txBody>
          <a:bodyPr/>
          <a:lstStyle/>
          <a:p>
            <a:pPr algn="ctr" rtl="0" fontAlgn="base">
              <a:spcBef>
                <a:spcPct val="0"/>
              </a:spcBef>
              <a:spcAft>
                <a:spcPct val="0"/>
              </a:spcAft>
            </a:pPr>
            <a:endParaRPr lang="en-US" sz="1200" kern="1200">
              <a:solidFill>
                <a:srgbClr val="795339"/>
              </a:solidFill>
              <a:latin typeface="Candara"/>
            </a:endParaRPr>
          </a:p>
        </p:txBody>
      </p:sp>
      <p:sp>
        <p:nvSpPr>
          <p:cNvPr id="6" name="Slide Number Placeholder 5"/>
          <p:cNvSpPr>
            <a:spLocks noGrp="1"/>
          </p:cNvSpPr>
          <p:nvPr>
            <p:ph type="sldNum" sz="quarter" idx="12"/>
          </p:nvPr>
        </p:nvSpPr>
        <p:spPr/>
        <p:txBody>
          <a:bodyPr/>
          <a:lstStyle/>
          <a:p>
            <a:pPr algn="r" rtl="0" fontAlgn="base">
              <a:spcBef>
                <a:spcPct val="0"/>
              </a:spcBef>
              <a:spcAft>
                <a:spcPct val="0"/>
              </a:spcAft>
            </a:pPr>
            <a:fld id="{FC7735EA-6182-411B-AD01-EEEDD894646D}" type="slidenum">
              <a:rPr lang="en-US" sz="1200" kern="1200">
                <a:solidFill>
                  <a:srgbClr val="795339"/>
                </a:solidFill>
                <a:latin typeface="Candara"/>
              </a:rPr>
              <a:pPr algn="r" rtl="0" fontAlgn="base">
                <a:spcBef>
                  <a:spcPct val="0"/>
                </a:spcBef>
                <a:spcAft>
                  <a:spcPct val="0"/>
                </a:spcAft>
              </a:pPr>
              <a:t>‹#›</a:t>
            </a:fld>
            <a:endParaRPr lang="en-US" sz="1200" kern="1200">
              <a:solidFill>
                <a:srgbClr val="795339"/>
              </a:solidFill>
              <a:latin typeface="Candara"/>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Rectangle 2"/>
          <p:cNvSpPr>
            <a:spLocks noGrp="1"/>
          </p:cNvSpPr>
          <p:nvPr>
            <p:ph type="body" idx="1"/>
          </p:nvPr>
        </p:nvSpPr>
        <p:spPr>
          <a:xfrm>
            <a:off x="457200" y="1535113"/>
            <a:ext cx="4040188"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body" sz="quarter" idx="3"/>
          </p:nvPr>
        </p:nvSpPr>
        <p:spPr>
          <a:xfrm>
            <a:off x="4645025" y="1535113"/>
            <a:ext cx="4041775"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p:cNvSpPr>
          <p:nvPr>
            <p:ph type="dt" sz="half" idx="10"/>
          </p:nvPr>
        </p:nvSpPr>
        <p:spPr/>
        <p:txBody>
          <a:bodyPr/>
          <a:lstStyle/>
          <a:p>
            <a:endParaRPr lang="en-US"/>
          </a:p>
        </p:txBody>
      </p:sp>
      <p:sp>
        <p:nvSpPr>
          <p:cNvPr id="8" name="Rectangle 7"/>
          <p:cNvSpPr>
            <a:spLocks noGrp="1"/>
          </p:cNvSpPr>
          <p:nvPr>
            <p:ph type="ftr" sz="quarter" idx="11"/>
          </p:nvPr>
        </p:nvSpPr>
        <p:spPr/>
        <p:txBody>
          <a:bodyPr/>
          <a:lstStyle/>
          <a:p>
            <a:endParaRPr lang="en-US"/>
          </a:p>
        </p:txBody>
      </p:sp>
      <p:sp>
        <p:nvSpPr>
          <p:cNvPr id="9" name="Rectangle 8"/>
          <p:cNvSpPr>
            <a:spLocks noGrp="1"/>
          </p:cNvSpPr>
          <p:nvPr>
            <p:ph type="sldNum" sz="quarter" idx="12"/>
          </p:nvPr>
        </p:nvSpPr>
        <p:spPr/>
        <p:txBody>
          <a:bodyPr/>
          <a:lstStyle/>
          <a:p>
            <a:fld id="{24C37E42-202E-46EC-ACD8-B86192E29BF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smtClean="0"/>
              <a:t>Click to edit Master title style</a:t>
            </a:r>
            <a:endParaRPr lang="en-US"/>
          </a:p>
        </p:txBody>
      </p:sp>
      <p:sp>
        <p:nvSpPr>
          <p:cNvPr id="3" name="Rectangle 3"/>
          <p:cNvSpPr>
            <a:spLocks noGrp="1"/>
          </p:cNvSpPr>
          <p:nvPr>
            <p:ph type="dt" sz="half" idx="10"/>
          </p:nvPr>
        </p:nvSpPr>
        <p:spPr/>
        <p:txBody>
          <a:bodyPr/>
          <a:lstStyle/>
          <a:p>
            <a:endParaRPr lang="en-US"/>
          </a:p>
        </p:txBody>
      </p:sp>
      <p:sp>
        <p:nvSpPr>
          <p:cNvPr id="4" name="Rectangle 4"/>
          <p:cNvSpPr>
            <a:spLocks noGrp="1"/>
          </p:cNvSpPr>
          <p:nvPr>
            <p:ph type="ftr" sz="quarter" idx="11"/>
          </p:nvPr>
        </p:nvSpPr>
        <p:spPr/>
        <p:txBody>
          <a:bodyPr/>
          <a:lstStyle/>
          <a:p>
            <a:endParaRPr lang="en-US"/>
          </a:p>
        </p:txBody>
      </p:sp>
      <p:sp>
        <p:nvSpPr>
          <p:cNvPr id="5" name="Rectangle 5"/>
          <p:cNvSpPr>
            <a:spLocks noGrp="1"/>
          </p:cNvSpPr>
          <p:nvPr>
            <p:ph type="sldNum" sz="quarter" idx="12"/>
          </p:nvPr>
        </p:nvSpPr>
        <p:spPr/>
        <p:txBody>
          <a:bodyPr/>
          <a:lstStyle/>
          <a:p>
            <a:fld id="{A0926212-A8CE-45C5-9CFE-8D6A92A973C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p:cNvSpPr>
          <p:nvPr>
            <p:ph type="dt" sz="half" idx="10"/>
          </p:nvPr>
        </p:nvSpPr>
        <p:spPr/>
        <p:txBody>
          <a:bodyPr/>
          <a:lstStyle/>
          <a:p>
            <a:endParaRPr lang="en-US"/>
          </a:p>
        </p:txBody>
      </p:sp>
      <p:sp>
        <p:nvSpPr>
          <p:cNvPr id="3" name="Rectangle 3"/>
          <p:cNvSpPr>
            <a:spLocks noGrp="1"/>
          </p:cNvSpPr>
          <p:nvPr>
            <p:ph type="ftr" sz="quarter" idx="11"/>
          </p:nvPr>
        </p:nvSpPr>
        <p:spPr/>
        <p:txBody>
          <a:bodyPr/>
          <a:lstStyle/>
          <a:p>
            <a:endParaRPr lang="en-US"/>
          </a:p>
        </p:txBody>
      </p:sp>
      <p:sp>
        <p:nvSpPr>
          <p:cNvPr id="4" name="Rectangle 4"/>
          <p:cNvSpPr>
            <a:spLocks noGrp="1"/>
          </p:cNvSpPr>
          <p:nvPr>
            <p:ph type="sldNum" sz="quarter" idx="12"/>
          </p:nvPr>
        </p:nvSpPr>
        <p:spPr/>
        <p:txBody>
          <a:bodyPr/>
          <a:lstStyle/>
          <a:p>
            <a:fld id="{B1B7D0DE-FDBE-4018-863C-7FDD39947E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273050"/>
            <a:ext cx="3008313" cy="1162050"/>
          </a:xfrm>
        </p:spPr>
        <p:txBody>
          <a:bodyPr anchor="b">
            <a:normAutofit/>
          </a:bodyPr>
          <a:lstStyle>
            <a:lvl1pPr algn="ctr">
              <a:defRPr sz="24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a:p>
        </p:txBody>
      </p:sp>
      <p:sp>
        <p:nvSpPr>
          <p:cNvPr id="3" name="Rectangl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body" sz="half" idx="2"/>
          </p:nvPr>
        </p:nvSpPr>
        <p:spPr>
          <a:xfrm>
            <a:off x="457200" y="1435100"/>
            <a:ext cx="3008313" cy="4691063"/>
          </a:xfrm>
        </p:spPr>
        <p:txBody>
          <a:bodyPr/>
          <a:lstStyle>
            <a:lvl1pPr marL="0" indent="0" algn="ctr">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p:cNvSpPr>
          <p:nvPr>
            <p:ph type="dt" sz="half" idx="10"/>
          </p:nvPr>
        </p:nvSpPr>
        <p:spPr/>
        <p:txBody>
          <a:bodyPr/>
          <a:lstStyle/>
          <a:p>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E214B3B4-6E6B-467C-9A38-0DFA066667B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727729" y="1062637"/>
            <a:ext cx="4599432" cy="3977640"/>
          </a:xfrm>
          <a:prstGeom prst="rect">
            <a:avLst/>
          </a:prstGeom>
          <a:solidFill>
            <a:schemeClr val="tx2">
              <a:shade val="15000"/>
            </a:schemeClr>
          </a:solidFill>
          <a:ln w="63500">
            <a:noFill/>
            <a:miter lim="800000"/>
          </a:ln>
          <a:effectLst>
            <a:outerShdw blurRad="63500" dist="25400" dir="7200000" algn="t" rotWithShape="0">
              <a:prstClr val="black">
                <a:alpha val="45000"/>
              </a:prstClr>
            </a:outerShdw>
          </a:effectLst>
        </p:spPr>
        <p:style>
          <a:lnRef idx="3">
            <a:schemeClr val="lt1"/>
          </a:lnRef>
          <a:fillRef idx="1">
            <a:schemeClr val="accent6"/>
          </a:fillRef>
          <a:effectRef idx="1">
            <a:schemeClr val="accent6"/>
          </a:effectRef>
          <a:fontRef idx="minor">
            <a:schemeClr val="lt1"/>
          </a:fontRef>
        </p:style>
        <p:txBody>
          <a:bodyPr lIns="45720" rIns="45720" rtlCol="0" anchor="ctr">
            <a:normAutofit/>
          </a:bodyPr>
          <a:lstStyle/>
          <a:p>
            <a:pPr marL="0" indent="-274320" algn="l">
              <a:buClr>
                <a:schemeClr val="accent1"/>
              </a:buClr>
              <a:buSzPct val="80000"/>
              <a:buFont typeface="Wingdings 2" pitchFamily="18" charset="2"/>
              <a:buNone/>
            </a:pPr>
            <a:endParaRPr lang="en-US" sz="2000">
              <a:solidFill>
                <a:schemeClr val="lt1"/>
              </a:solidFill>
              <a:latin typeface="+mn-lt"/>
              <a:ea typeface="+mn-ea"/>
              <a:cs typeface="+mn-cs"/>
            </a:endParaRPr>
          </a:p>
        </p:txBody>
      </p:sp>
      <p:sp>
        <p:nvSpPr>
          <p:cNvPr id="2" name="Rectangle 2"/>
          <p:cNvSpPr>
            <a:spLocks noGrp="1"/>
          </p:cNvSpPr>
          <p:nvPr>
            <p:ph type="title"/>
          </p:nvPr>
        </p:nvSpPr>
        <p:spPr>
          <a:xfrm>
            <a:off x="5514536" y="4343400"/>
            <a:ext cx="3048000" cy="709858"/>
          </a:xfrm>
        </p:spPr>
        <p:txBody>
          <a:bodyPr anchor="t">
            <a:noAutofit/>
          </a:bodyPr>
          <a:lstStyle>
            <a:lvl1pPr algn="l">
              <a:buNone/>
              <a:defRPr sz="22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dirty="0"/>
          </a:p>
        </p:txBody>
      </p:sp>
      <p:sp>
        <p:nvSpPr>
          <p:cNvPr id="3" name="Rectangle 3"/>
          <p:cNvSpPr>
            <a:spLocks noGrp="1"/>
          </p:cNvSpPr>
          <p:nvPr>
            <p:ph type="pic" idx="1"/>
          </p:nvPr>
        </p:nvSpPr>
        <p:spPr>
          <a:xfrm>
            <a:off x="739645" y="1222657"/>
            <a:ext cx="4575601" cy="3657600"/>
          </a:xfrm>
          <a:solidFill>
            <a:schemeClr val="tx2">
              <a:shade val="75000"/>
            </a:schemeClr>
          </a:solidFill>
          <a:ln w="63500">
            <a:noFill/>
            <a:miter lim="800000"/>
          </a:ln>
          <a:effectLst/>
        </p:spPr>
        <p:style>
          <a:lnRef idx="3">
            <a:schemeClr val="lt1"/>
          </a:lnRef>
          <a:fillRef idx="1">
            <a:schemeClr val="accent6"/>
          </a:fillRef>
          <a:effectRef idx="1">
            <a:schemeClr val="accent6"/>
          </a:effectRef>
          <a:fontRef idx="minor">
            <a:schemeClr val="lt1"/>
          </a:fontRef>
        </p:style>
        <p:txBody>
          <a:bodyPr/>
          <a:lstStyle>
            <a:lvl1pPr>
              <a:buNone/>
              <a:defRPr sz="3200"/>
            </a:lvl1pPr>
          </a:lstStyle>
          <a:p>
            <a:r>
              <a:rPr lang="en-US" sz="2000" smtClean="0"/>
              <a:t>Click icon to add picture</a:t>
            </a:r>
            <a:endParaRPr lang="en-US" sz="2000" dirty="0"/>
          </a:p>
        </p:txBody>
      </p:sp>
      <p:sp>
        <p:nvSpPr>
          <p:cNvPr id="4" name="Rectangle 4"/>
          <p:cNvSpPr>
            <a:spLocks noGrp="1"/>
          </p:cNvSpPr>
          <p:nvPr>
            <p:ph type="body" sz="half" idx="2"/>
          </p:nvPr>
        </p:nvSpPr>
        <p:spPr>
          <a:xfrm>
            <a:off x="5514536" y="1371600"/>
            <a:ext cx="3044952" cy="2930086"/>
          </a:xfrm>
        </p:spPr>
        <p:txBody>
          <a:bodyPr bIns="0" anchor="b">
            <a:normAutofit/>
          </a:bodyPr>
          <a:lstStyle>
            <a:lvl1pPr marL="0" marR="0" indent="0" algn="l">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smtClean="0"/>
              <a:t>Click to edit Master text styles</a:t>
            </a:r>
          </a:p>
        </p:txBody>
      </p:sp>
      <p:sp>
        <p:nvSpPr>
          <p:cNvPr id="5" name="Rectangle 5"/>
          <p:cNvSpPr>
            <a:spLocks noGrp="1"/>
          </p:cNvSpPr>
          <p:nvPr>
            <p:ph type="dt" sz="half" idx="10"/>
          </p:nvPr>
        </p:nvSpPr>
        <p:spPr/>
        <p:txBody>
          <a:bodyPr/>
          <a:lstStyle/>
          <a:p>
            <a:endParaRPr lang="en-US"/>
          </a:p>
        </p:txBody>
      </p:sp>
      <p:sp>
        <p:nvSpPr>
          <p:cNvPr id="6" name="Rectangle 6"/>
          <p:cNvSpPr>
            <a:spLocks noGrp="1"/>
          </p:cNvSpPr>
          <p:nvPr>
            <p:ph type="ftr" sz="quarter" idx="11"/>
          </p:nvPr>
        </p:nvSpPr>
        <p:spPr/>
        <p:txBody>
          <a:bodyPr/>
          <a:lstStyle/>
          <a:p>
            <a:endParaRPr lang="en-US"/>
          </a:p>
        </p:txBody>
      </p:sp>
      <p:sp>
        <p:nvSpPr>
          <p:cNvPr id="7" name="Rectangle 7"/>
          <p:cNvSpPr>
            <a:spLocks noGrp="1"/>
          </p:cNvSpPr>
          <p:nvPr>
            <p:ph type="sldNum" sz="quarter" idx="12"/>
          </p:nvPr>
        </p:nvSpPr>
        <p:spPr/>
        <p:txBody>
          <a:bodyPr/>
          <a:lstStyle/>
          <a:p>
            <a:fld id="{0890EACA-D5B1-4AE6-9AD6-AFD03A316A2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Rectangle 10"/>
          <p:cNvSpPr>
            <a:spLocks noGrp="1"/>
          </p:cNvSpPr>
          <p:nvPr>
            <p:ph type="title"/>
          </p:nvPr>
        </p:nvSpPr>
        <p:spPr>
          <a:xfrm>
            <a:off x="457200" y="304800"/>
            <a:ext cx="8229600" cy="1143000"/>
          </a:xfrm>
          <a:prstGeom prst="rect">
            <a:avLst/>
          </a:prstGeom>
        </p:spPr>
        <p:txBody>
          <a:bodyPr anchor="b" anchorCtr="0">
            <a:normAutofit/>
            <a:scene3d>
              <a:camera prst="orthographicFront"/>
              <a:lightRig rig="soft" dir="t">
                <a:rot lat="0" lon="0" rev="2100000"/>
              </a:lightRig>
            </a:scene3d>
            <a:sp3d prstMaterial="matte">
              <a:bevelT w="38100" h="38100"/>
            </a:sp3d>
          </a:bodyPr>
          <a:lstStyle/>
          <a:p>
            <a:r>
              <a:rPr lang="en-US" smtClean="0"/>
              <a:t>Click to edit Master title style</a:t>
            </a:r>
            <a:endParaRPr lang="en-US" dirty="0"/>
          </a:p>
        </p:txBody>
      </p:sp>
      <p:sp>
        <p:nvSpPr>
          <p:cNvPr id="5" name="Rectangle 11"/>
          <p:cNvSpPr>
            <a:spLocks noGrp="1"/>
          </p:cNvSpPr>
          <p:nvPr>
            <p:ph type="body" idx="1"/>
          </p:nvPr>
        </p:nvSpPr>
        <p:spPr>
          <a:xfrm>
            <a:off x="457200" y="1600200"/>
            <a:ext cx="8229600" cy="4525963"/>
          </a:xfrm>
          <a:prstGeom prst="rect">
            <a:avLst/>
          </a:prstGeom>
        </p:spPr>
        <p:txBody>
          <a:bodyPr lIns="45720" rIns="4572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7" name="Rectangle 22"/>
          <p:cNvSpPr>
            <a:spLocks noGrp="1"/>
          </p:cNvSpPr>
          <p:nvPr>
            <p:ph type="dt" sz="half" idx="2"/>
          </p:nvPr>
        </p:nvSpPr>
        <p:spPr>
          <a:xfrm>
            <a:off x="457200" y="6245225"/>
            <a:ext cx="2133600" cy="476250"/>
          </a:xfrm>
          <a:prstGeom prst="rect">
            <a:avLst/>
          </a:prstGeom>
        </p:spPr>
        <p:txBody>
          <a:bodyPr anchor="b" anchorCtr="0"/>
          <a:lstStyle>
            <a:lvl1pPr>
              <a:defRPr lang="en-US" sz="1200" smtClean="0">
                <a:solidFill>
                  <a:schemeClr val="tx2"/>
                </a:solidFill>
                <a:latin typeface="+mn-lt"/>
                <a:ea typeface="+mn-lt"/>
                <a:cs typeface="+mn-lt"/>
              </a:defRPr>
            </a:lvl1pPr>
          </a:lstStyle>
          <a:p>
            <a:endParaRPr lang="en-US"/>
          </a:p>
        </p:txBody>
      </p:sp>
      <p:sp>
        <p:nvSpPr>
          <p:cNvPr id="18" name="Rectangle 18"/>
          <p:cNvSpPr>
            <a:spLocks noGrp="1"/>
          </p:cNvSpPr>
          <p:nvPr>
            <p:ph type="ftr" sz="quarter" idx="3"/>
          </p:nvPr>
        </p:nvSpPr>
        <p:spPr>
          <a:xfrm>
            <a:off x="3124200" y="6245225"/>
            <a:ext cx="2895600" cy="476250"/>
          </a:xfrm>
          <a:prstGeom prst="rect">
            <a:avLst/>
          </a:prstGeom>
        </p:spPr>
        <p:txBody>
          <a:bodyPr anchor="b" anchorCtr="0"/>
          <a:lstStyle>
            <a:lvl1pPr algn="ctr">
              <a:defRPr lang="en-US" sz="1200" smtClean="0">
                <a:solidFill>
                  <a:schemeClr val="tx2"/>
                </a:solidFill>
                <a:latin typeface="+mn-lt"/>
                <a:ea typeface="+mn-lt"/>
                <a:cs typeface="+mn-lt"/>
              </a:defRPr>
            </a:lvl1pPr>
          </a:lstStyle>
          <a:p>
            <a:endParaRPr lang="en-US"/>
          </a:p>
        </p:txBody>
      </p:sp>
      <p:sp>
        <p:nvSpPr>
          <p:cNvPr id="13" name="Rectangle 15"/>
          <p:cNvSpPr>
            <a:spLocks noGrp="1"/>
          </p:cNvSpPr>
          <p:nvPr>
            <p:ph type="sldNum" sz="quarter" idx="4"/>
          </p:nvPr>
        </p:nvSpPr>
        <p:spPr>
          <a:xfrm>
            <a:off x="6553200" y="6245225"/>
            <a:ext cx="2133600" cy="476250"/>
          </a:xfrm>
          <a:prstGeom prst="rect">
            <a:avLst/>
          </a:prstGeom>
        </p:spPr>
        <p:txBody>
          <a:bodyPr anchor="b" anchorCtr="0"/>
          <a:lstStyle>
            <a:lvl1pPr algn="r">
              <a:defRPr lang="en-US" sz="1200" smtClean="0">
                <a:solidFill>
                  <a:schemeClr val="tx2"/>
                </a:solidFill>
                <a:latin typeface="+mn-lt"/>
                <a:ea typeface="+mn-lt"/>
                <a:cs typeface="+mn-lt"/>
              </a:defRPr>
            </a:lvl1pPr>
          </a:lstStyle>
          <a:p>
            <a:fld id="{55CC34A4-9467-48FB-8807-1B935184CE6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defPPr>
        <a:defRPr sz="4400">
          <a:solidFill>
            <a:schemeClr val="tx2">
              <a:shade val="85000"/>
              <a:satMod val="150000"/>
            </a:schemeClr>
          </a:solidFill>
          <a:latin typeface="+mj-lt"/>
          <a:ea typeface="+mj-ea"/>
          <a:cs typeface="+mj-cs"/>
        </a:defRPr>
      </a:defPPr>
      <a:lvl1pPr algn="ctr" eaLnBrk="1" hangingPunct="1">
        <a:buNone/>
        <a:defRPr lang="en-US" sz="4800" b="1" strike="noStrike" kern="1200" baseline="0" dirty="0" smtClean="0">
          <a:solidFill>
            <a:schemeClr val="tx2">
              <a:shade val="85000"/>
              <a:satMod val="150000"/>
            </a:schemeClr>
          </a:solidFill>
          <a:effectLst>
            <a:outerShdw blurRad="63500" dist="38100" dir="8220000" algn="tl" rotWithShape="0">
              <a:srgbClr val="000000">
                <a:alpha val="30000"/>
              </a:srgbClr>
            </a:outerShdw>
          </a:effectLst>
          <a:latin typeface="+mj-lt"/>
          <a:ea typeface="+mj-lt"/>
          <a:cs typeface="+mj-lt"/>
        </a:defRPr>
      </a:lvl1pPr>
    </p:titleStyle>
    <p:bodyStyle>
      <a:defPPr>
        <a:defRPr>
          <a:solidFill>
            <a:schemeClr val="tx1"/>
          </a:solidFill>
          <a:latin typeface="+mn-lt"/>
          <a:ea typeface="+mn-ea"/>
          <a:cs typeface="+mn-cs"/>
        </a:defRPr>
      </a:defPPr>
      <a:lvl1pPr marL="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557784" indent="-228600" algn="l" eaLnBrk="1" hangingPunct="1">
        <a:buClr>
          <a:schemeClr val="tx2"/>
        </a:buClr>
        <a:buFont typeface="Wingdings 2" pitchFamily="18" charset="2"/>
        <a:buChar char=""/>
        <a:defRPr sz="2200">
          <a:solidFill>
            <a:schemeClr val="tx1"/>
          </a:solidFill>
          <a:latin typeface="+mn-lt"/>
          <a:ea typeface="+mn-lt"/>
          <a:cs typeface="+mn-lt"/>
        </a:defRPr>
      </a:lvl2pPr>
      <a:lvl3pPr marL="813816" indent="-228600" algn="l" eaLnBrk="1" hangingPunct="1">
        <a:buClr>
          <a:schemeClr val="accent1"/>
        </a:buClr>
        <a:buFont typeface="Wingdings 2" pitchFamily="18" charset="2"/>
        <a:buChar char=""/>
        <a:defRPr sz="2000">
          <a:solidFill>
            <a:schemeClr val="tx1"/>
          </a:solidFill>
          <a:latin typeface="+mn-lt"/>
          <a:ea typeface="+mn-lt"/>
          <a:cs typeface="+mn-lt"/>
        </a:defRPr>
      </a:lvl3pPr>
      <a:lvl4pPr marL="1069848" indent="-228600" algn="l" eaLnBrk="1" hangingPunct="1">
        <a:buClr>
          <a:schemeClr val="tx2"/>
        </a:buClr>
        <a:buFont typeface="Wingdings 2" pitchFamily="18" charset="2"/>
        <a:buChar char=""/>
        <a:defRPr sz="1800">
          <a:solidFill>
            <a:schemeClr val="tx1"/>
          </a:solidFill>
          <a:latin typeface="+mn-lt"/>
          <a:ea typeface="+mn-lt"/>
          <a:cs typeface="+mn-lt"/>
        </a:defRPr>
      </a:lvl4pPr>
      <a:lvl5pPr marL="1316736" indent="-228600" algn="l" eaLnBrk="1" hangingPunct="1">
        <a:buClr>
          <a:schemeClr val="accent1"/>
        </a:buClr>
        <a:buFont typeface="Wingdings 2" pitchFamily="18" charset="2"/>
        <a:buChar char=""/>
        <a:defRPr sz="1800">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Rectangle 10"/>
          <p:cNvSpPr>
            <a:spLocks noGrp="1"/>
          </p:cNvSpPr>
          <p:nvPr>
            <p:ph type="title"/>
          </p:nvPr>
        </p:nvSpPr>
        <p:spPr>
          <a:xfrm>
            <a:off x="457200" y="304800"/>
            <a:ext cx="8229600" cy="1143000"/>
          </a:xfrm>
          <a:prstGeom prst="rect">
            <a:avLst/>
          </a:prstGeom>
        </p:spPr>
        <p:txBody>
          <a:bodyPr anchor="b" anchorCtr="0">
            <a:normAutofit/>
            <a:scene3d>
              <a:camera prst="orthographicFront"/>
              <a:lightRig rig="soft" dir="t">
                <a:rot lat="0" lon="0" rev="2100000"/>
              </a:lightRig>
            </a:scene3d>
            <a:sp3d prstMaterial="matte">
              <a:bevelT w="38100" h="38100"/>
            </a:sp3d>
          </a:bodyPr>
          <a:lstStyle/>
          <a:p>
            <a:r>
              <a:rPr lang="en-US" smtClean="0"/>
              <a:t>Click to edit Master title style</a:t>
            </a:r>
            <a:endParaRPr lang="en-US" dirty="0"/>
          </a:p>
        </p:txBody>
      </p:sp>
      <p:sp>
        <p:nvSpPr>
          <p:cNvPr id="5" name="Rectangle 11"/>
          <p:cNvSpPr>
            <a:spLocks noGrp="1"/>
          </p:cNvSpPr>
          <p:nvPr>
            <p:ph type="body" idx="1"/>
          </p:nvPr>
        </p:nvSpPr>
        <p:spPr>
          <a:xfrm>
            <a:off x="457200" y="1600200"/>
            <a:ext cx="8229600" cy="4525963"/>
          </a:xfrm>
          <a:prstGeom prst="rect">
            <a:avLst/>
          </a:prstGeom>
        </p:spPr>
        <p:txBody>
          <a:bodyPr lIns="45720" rIns="4572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7" name="Rectangle 22"/>
          <p:cNvSpPr>
            <a:spLocks noGrp="1"/>
          </p:cNvSpPr>
          <p:nvPr>
            <p:ph type="dt" sz="half" idx="2"/>
          </p:nvPr>
        </p:nvSpPr>
        <p:spPr>
          <a:xfrm>
            <a:off x="457200" y="6245225"/>
            <a:ext cx="2133600" cy="476250"/>
          </a:xfrm>
          <a:prstGeom prst="rect">
            <a:avLst/>
          </a:prstGeom>
        </p:spPr>
        <p:txBody>
          <a:bodyPr anchor="b" anchorCtr="0"/>
          <a:lstStyle>
            <a:lvl1pPr>
              <a:defRPr lang="en-US" sz="1200" smtClean="0">
                <a:solidFill>
                  <a:schemeClr val="tx2"/>
                </a:solidFill>
                <a:latin typeface="+mn-lt"/>
                <a:ea typeface="+mn-lt"/>
                <a:cs typeface="+mn-lt"/>
              </a:defRPr>
            </a:lvl1pPr>
          </a:lstStyle>
          <a:p>
            <a:pPr algn="l" rtl="0" fontAlgn="base">
              <a:spcBef>
                <a:spcPct val="0"/>
              </a:spcBef>
              <a:spcAft>
                <a:spcPct val="0"/>
              </a:spcAft>
            </a:pPr>
            <a:endParaRPr kern="1200">
              <a:solidFill>
                <a:srgbClr val="795339"/>
              </a:solidFill>
              <a:latin typeface="Candara"/>
            </a:endParaRPr>
          </a:p>
        </p:txBody>
      </p:sp>
      <p:sp>
        <p:nvSpPr>
          <p:cNvPr id="18" name="Rectangle 18"/>
          <p:cNvSpPr>
            <a:spLocks noGrp="1"/>
          </p:cNvSpPr>
          <p:nvPr>
            <p:ph type="ftr" sz="quarter" idx="3"/>
          </p:nvPr>
        </p:nvSpPr>
        <p:spPr>
          <a:xfrm>
            <a:off x="3124200" y="6245225"/>
            <a:ext cx="2895600" cy="476250"/>
          </a:xfrm>
          <a:prstGeom prst="rect">
            <a:avLst/>
          </a:prstGeom>
        </p:spPr>
        <p:txBody>
          <a:bodyPr anchor="b" anchorCtr="0"/>
          <a:lstStyle>
            <a:lvl1pPr algn="ctr">
              <a:defRPr lang="en-US" sz="1200" smtClean="0">
                <a:solidFill>
                  <a:schemeClr val="tx2"/>
                </a:solidFill>
                <a:latin typeface="+mn-lt"/>
                <a:ea typeface="+mn-lt"/>
                <a:cs typeface="+mn-lt"/>
              </a:defRPr>
            </a:lvl1pPr>
          </a:lstStyle>
          <a:p>
            <a:pPr rtl="0" fontAlgn="base">
              <a:spcBef>
                <a:spcPct val="0"/>
              </a:spcBef>
              <a:spcAft>
                <a:spcPct val="0"/>
              </a:spcAft>
            </a:pPr>
            <a:endParaRPr kern="1200">
              <a:solidFill>
                <a:srgbClr val="795339"/>
              </a:solidFill>
              <a:latin typeface="Candara"/>
            </a:endParaRPr>
          </a:p>
        </p:txBody>
      </p:sp>
      <p:sp>
        <p:nvSpPr>
          <p:cNvPr id="13" name="Rectangle 15"/>
          <p:cNvSpPr>
            <a:spLocks noGrp="1"/>
          </p:cNvSpPr>
          <p:nvPr>
            <p:ph type="sldNum" sz="quarter" idx="4"/>
          </p:nvPr>
        </p:nvSpPr>
        <p:spPr>
          <a:xfrm>
            <a:off x="6553200" y="6245225"/>
            <a:ext cx="2133600" cy="476250"/>
          </a:xfrm>
          <a:prstGeom prst="rect">
            <a:avLst/>
          </a:prstGeom>
        </p:spPr>
        <p:txBody>
          <a:bodyPr anchor="b" anchorCtr="0"/>
          <a:lstStyle>
            <a:lvl1pPr algn="r">
              <a:defRPr lang="en-US" sz="1200" smtClean="0">
                <a:solidFill>
                  <a:schemeClr val="tx2"/>
                </a:solidFill>
                <a:latin typeface="+mn-lt"/>
                <a:ea typeface="+mn-lt"/>
                <a:cs typeface="+mn-lt"/>
              </a:defRPr>
            </a:lvl1pPr>
          </a:lstStyle>
          <a:p>
            <a:pPr rtl="0" fontAlgn="base">
              <a:spcBef>
                <a:spcPct val="0"/>
              </a:spcBef>
              <a:spcAft>
                <a:spcPct val="0"/>
              </a:spcAft>
            </a:pPr>
            <a:fld id="{55CC34A4-9467-48FB-8807-1B935184CE63}" type="slidenum">
              <a:rPr kern="1200">
                <a:solidFill>
                  <a:srgbClr val="795339"/>
                </a:solidFill>
                <a:latin typeface="Candara"/>
              </a:rPr>
              <a:pPr rtl="0" fontAlgn="base">
                <a:spcBef>
                  <a:spcPct val="0"/>
                </a:spcBef>
                <a:spcAft>
                  <a:spcPct val="0"/>
                </a:spcAft>
              </a:pPr>
              <a:t>‹#›</a:t>
            </a:fld>
            <a:endParaRPr kern="1200">
              <a:solidFill>
                <a:srgbClr val="795339"/>
              </a:solidFill>
              <a:latin typeface="Candara"/>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defPPr>
        <a:defRPr sz="4400">
          <a:solidFill>
            <a:schemeClr val="tx2">
              <a:shade val="85000"/>
              <a:satMod val="150000"/>
            </a:schemeClr>
          </a:solidFill>
          <a:latin typeface="+mj-lt"/>
          <a:ea typeface="+mj-ea"/>
          <a:cs typeface="+mj-cs"/>
        </a:defRPr>
      </a:defPPr>
      <a:lvl1pPr algn="ctr" eaLnBrk="1" hangingPunct="1">
        <a:buNone/>
        <a:defRPr lang="en-US" sz="4800" b="1" strike="noStrike" kern="1200" baseline="0" dirty="0" smtClean="0">
          <a:solidFill>
            <a:schemeClr val="tx2">
              <a:shade val="85000"/>
              <a:satMod val="150000"/>
            </a:schemeClr>
          </a:solidFill>
          <a:effectLst>
            <a:outerShdw blurRad="63500" dist="38100" dir="8220000" algn="tl" rotWithShape="0">
              <a:srgbClr val="000000">
                <a:alpha val="30000"/>
              </a:srgbClr>
            </a:outerShdw>
          </a:effectLst>
          <a:latin typeface="+mj-lt"/>
          <a:ea typeface="+mj-lt"/>
          <a:cs typeface="+mj-lt"/>
        </a:defRPr>
      </a:lvl1pPr>
    </p:titleStyle>
    <p:bodyStyle>
      <a:defPPr>
        <a:defRPr>
          <a:solidFill>
            <a:schemeClr val="tx1"/>
          </a:solidFill>
          <a:latin typeface="+mn-lt"/>
          <a:ea typeface="+mn-ea"/>
          <a:cs typeface="+mn-cs"/>
        </a:defRPr>
      </a:defPPr>
      <a:lvl1pPr marL="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557784" indent="-228600" algn="l" eaLnBrk="1" hangingPunct="1">
        <a:buClr>
          <a:schemeClr val="tx2"/>
        </a:buClr>
        <a:buFont typeface="Wingdings 2" pitchFamily="18" charset="2"/>
        <a:buChar char=""/>
        <a:defRPr sz="2200">
          <a:solidFill>
            <a:schemeClr val="tx1"/>
          </a:solidFill>
          <a:latin typeface="+mn-lt"/>
          <a:ea typeface="+mn-lt"/>
          <a:cs typeface="+mn-lt"/>
        </a:defRPr>
      </a:lvl2pPr>
      <a:lvl3pPr marL="813816" indent="-228600" algn="l" eaLnBrk="1" hangingPunct="1">
        <a:buClr>
          <a:schemeClr val="accent1"/>
        </a:buClr>
        <a:buFont typeface="Wingdings 2" pitchFamily="18" charset="2"/>
        <a:buChar char=""/>
        <a:defRPr sz="2000">
          <a:solidFill>
            <a:schemeClr val="tx1"/>
          </a:solidFill>
          <a:latin typeface="+mn-lt"/>
          <a:ea typeface="+mn-lt"/>
          <a:cs typeface="+mn-lt"/>
        </a:defRPr>
      </a:lvl3pPr>
      <a:lvl4pPr marL="1069848" indent="-228600" algn="l" eaLnBrk="1" hangingPunct="1">
        <a:buClr>
          <a:schemeClr val="tx2"/>
        </a:buClr>
        <a:buFont typeface="Wingdings 2" pitchFamily="18" charset="2"/>
        <a:buChar char=""/>
        <a:defRPr sz="1800">
          <a:solidFill>
            <a:schemeClr val="tx1"/>
          </a:solidFill>
          <a:latin typeface="+mn-lt"/>
          <a:ea typeface="+mn-lt"/>
          <a:cs typeface="+mn-lt"/>
        </a:defRPr>
      </a:lvl4pPr>
      <a:lvl5pPr marL="1316736" indent="-228600" algn="l" eaLnBrk="1" hangingPunct="1">
        <a:buClr>
          <a:schemeClr val="accent1"/>
        </a:buClr>
        <a:buFont typeface="Wingdings 2" pitchFamily="18" charset="2"/>
        <a:buChar char=""/>
        <a:defRPr sz="1800">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Rectangle 10"/>
          <p:cNvSpPr>
            <a:spLocks noGrp="1"/>
          </p:cNvSpPr>
          <p:nvPr>
            <p:ph type="title"/>
          </p:nvPr>
        </p:nvSpPr>
        <p:spPr>
          <a:xfrm>
            <a:off x="457200" y="304800"/>
            <a:ext cx="8229600" cy="1143000"/>
          </a:xfrm>
          <a:prstGeom prst="rect">
            <a:avLst/>
          </a:prstGeom>
        </p:spPr>
        <p:txBody>
          <a:bodyPr anchor="b" anchorCtr="0">
            <a:normAutofit/>
            <a:scene3d>
              <a:camera prst="orthographicFront"/>
              <a:lightRig rig="soft" dir="t">
                <a:rot lat="0" lon="0" rev="2100000"/>
              </a:lightRig>
            </a:scene3d>
            <a:sp3d prstMaterial="matte">
              <a:bevelT w="38100" h="38100"/>
            </a:sp3d>
          </a:bodyPr>
          <a:lstStyle/>
          <a:p>
            <a:r>
              <a:rPr lang="en-US" smtClean="0"/>
              <a:t>Click to edit Master title style</a:t>
            </a:r>
            <a:endParaRPr lang="en-US" dirty="0"/>
          </a:p>
        </p:txBody>
      </p:sp>
      <p:sp>
        <p:nvSpPr>
          <p:cNvPr id="5" name="Rectangle 11"/>
          <p:cNvSpPr>
            <a:spLocks noGrp="1"/>
          </p:cNvSpPr>
          <p:nvPr>
            <p:ph type="body" idx="1"/>
          </p:nvPr>
        </p:nvSpPr>
        <p:spPr>
          <a:xfrm>
            <a:off x="457200" y="1600200"/>
            <a:ext cx="8229600" cy="4525963"/>
          </a:xfrm>
          <a:prstGeom prst="rect">
            <a:avLst/>
          </a:prstGeom>
        </p:spPr>
        <p:txBody>
          <a:bodyPr lIns="45720" rIns="4572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7" name="Rectangle 22"/>
          <p:cNvSpPr>
            <a:spLocks noGrp="1"/>
          </p:cNvSpPr>
          <p:nvPr>
            <p:ph type="dt" sz="half" idx="2"/>
          </p:nvPr>
        </p:nvSpPr>
        <p:spPr>
          <a:xfrm>
            <a:off x="457200" y="6245225"/>
            <a:ext cx="2133600" cy="476250"/>
          </a:xfrm>
          <a:prstGeom prst="rect">
            <a:avLst/>
          </a:prstGeom>
        </p:spPr>
        <p:txBody>
          <a:bodyPr anchor="b" anchorCtr="0"/>
          <a:lstStyle>
            <a:lvl1pPr>
              <a:defRPr lang="en-US" sz="1200" smtClean="0">
                <a:solidFill>
                  <a:schemeClr val="tx2"/>
                </a:solidFill>
                <a:latin typeface="+mn-lt"/>
                <a:ea typeface="+mn-lt"/>
                <a:cs typeface="+mn-lt"/>
              </a:defRPr>
            </a:lvl1pPr>
          </a:lstStyle>
          <a:p>
            <a:pPr algn="l" rtl="0" fontAlgn="base">
              <a:spcBef>
                <a:spcPct val="0"/>
              </a:spcBef>
              <a:spcAft>
                <a:spcPct val="0"/>
              </a:spcAft>
            </a:pPr>
            <a:endParaRPr kern="1200">
              <a:solidFill>
                <a:srgbClr val="795339"/>
              </a:solidFill>
              <a:latin typeface="Candara"/>
            </a:endParaRPr>
          </a:p>
        </p:txBody>
      </p:sp>
      <p:sp>
        <p:nvSpPr>
          <p:cNvPr id="18" name="Rectangle 18"/>
          <p:cNvSpPr>
            <a:spLocks noGrp="1"/>
          </p:cNvSpPr>
          <p:nvPr>
            <p:ph type="ftr" sz="quarter" idx="3"/>
          </p:nvPr>
        </p:nvSpPr>
        <p:spPr>
          <a:xfrm>
            <a:off x="3124200" y="6245225"/>
            <a:ext cx="2895600" cy="476250"/>
          </a:xfrm>
          <a:prstGeom prst="rect">
            <a:avLst/>
          </a:prstGeom>
        </p:spPr>
        <p:txBody>
          <a:bodyPr anchor="b" anchorCtr="0"/>
          <a:lstStyle>
            <a:lvl1pPr algn="ctr">
              <a:defRPr lang="en-US" sz="1200" smtClean="0">
                <a:solidFill>
                  <a:schemeClr val="tx2"/>
                </a:solidFill>
                <a:latin typeface="+mn-lt"/>
                <a:ea typeface="+mn-lt"/>
                <a:cs typeface="+mn-lt"/>
              </a:defRPr>
            </a:lvl1pPr>
          </a:lstStyle>
          <a:p>
            <a:pPr rtl="0" fontAlgn="base">
              <a:spcBef>
                <a:spcPct val="0"/>
              </a:spcBef>
              <a:spcAft>
                <a:spcPct val="0"/>
              </a:spcAft>
            </a:pPr>
            <a:endParaRPr kern="1200">
              <a:solidFill>
                <a:srgbClr val="795339"/>
              </a:solidFill>
              <a:latin typeface="Candara"/>
            </a:endParaRPr>
          </a:p>
        </p:txBody>
      </p:sp>
      <p:sp>
        <p:nvSpPr>
          <p:cNvPr id="13" name="Rectangle 15"/>
          <p:cNvSpPr>
            <a:spLocks noGrp="1"/>
          </p:cNvSpPr>
          <p:nvPr>
            <p:ph type="sldNum" sz="quarter" idx="4"/>
          </p:nvPr>
        </p:nvSpPr>
        <p:spPr>
          <a:xfrm>
            <a:off x="6553200" y="6245225"/>
            <a:ext cx="2133600" cy="476250"/>
          </a:xfrm>
          <a:prstGeom prst="rect">
            <a:avLst/>
          </a:prstGeom>
        </p:spPr>
        <p:txBody>
          <a:bodyPr anchor="b" anchorCtr="0"/>
          <a:lstStyle>
            <a:lvl1pPr algn="r">
              <a:defRPr lang="en-US" sz="1200" smtClean="0">
                <a:solidFill>
                  <a:schemeClr val="tx2"/>
                </a:solidFill>
                <a:latin typeface="+mn-lt"/>
                <a:ea typeface="+mn-lt"/>
                <a:cs typeface="+mn-lt"/>
              </a:defRPr>
            </a:lvl1pPr>
          </a:lstStyle>
          <a:p>
            <a:pPr rtl="0" fontAlgn="base">
              <a:spcBef>
                <a:spcPct val="0"/>
              </a:spcBef>
              <a:spcAft>
                <a:spcPct val="0"/>
              </a:spcAft>
            </a:pPr>
            <a:fld id="{55CC34A4-9467-48FB-8807-1B935184CE63}" type="slidenum">
              <a:rPr kern="1200">
                <a:solidFill>
                  <a:srgbClr val="795339"/>
                </a:solidFill>
                <a:latin typeface="Candara"/>
              </a:rPr>
              <a:pPr rtl="0" fontAlgn="base">
                <a:spcBef>
                  <a:spcPct val="0"/>
                </a:spcBef>
                <a:spcAft>
                  <a:spcPct val="0"/>
                </a:spcAft>
              </a:pPr>
              <a:t>‹#›</a:t>
            </a:fld>
            <a:endParaRPr kern="1200">
              <a:solidFill>
                <a:srgbClr val="795339"/>
              </a:solidFill>
              <a:latin typeface="Candara"/>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defPPr>
        <a:defRPr sz="4400">
          <a:solidFill>
            <a:schemeClr val="tx2">
              <a:shade val="85000"/>
              <a:satMod val="150000"/>
            </a:schemeClr>
          </a:solidFill>
          <a:latin typeface="+mj-lt"/>
          <a:ea typeface="+mj-ea"/>
          <a:cs typeface="+mj-cs"/>
        </a:defRPr>
      </a:defPPr>
      <a:lvl1pPr algn="ctr" eaLnBrk="1" hangingPunct="1">
        <a:buNone/>
        <a:defRPr lang="en-US" sz="4800" b="1" strike="noStrike" kern="1200" baseline="0" dirty="0" smtClean="0">
          <a:solidFill>
            <a:schemeClr val="tx2">
              <a:shade val="85000"/>
              <a:satMod val="150000"/>
            </a:schemeClr>
          </a:solidFill>
          <a:effectLst>
            <a:outerShdw blurRad="63500" dist="38100" dir="8220000" algn="tl" rotWithShape="0">
              <a:srgbClr val="000000">
                <a:alpha val="30000"/>
              </a:srgbClr>
            </a:outerShdw>
          </a:effectLst>
          <a:latin typeface="+mj-lt"/>
          <a:ea typeface="+mj-lt"/>
          <a:cs typeface="+mj-lt"/>
        </a:defRPr>
      </a:lvl1pPr>
    </p:titleStyle>
    <p:bodyStyle>
      <a:defPPr>
        <a:defRPr>
          <a:solidFill>
            <a:schemeClr val="tx1"/>
          </a:solidFill>
          <a:latin typeface="+mn-lt"/>
          <a:ea typeface="+mn-ea"/>
          <a:cs typeface="+mn-cs"/>
        </a:defRPr>
      </a:defPPr>
      <a:lvl1pPr marL="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557784" indent="-228600" algn="l" eaLnBrk="1" hangingPunct="1">
        <a:buClr>
          <a:schemeClr val="tx2"/>
        </a:buClr>
        <a:buFont typeface="Wingdings 2" pitchFamily="18" charset="2"/>
        <a:buChar char=""/>
        <a:defRPr sz="2200">
          <a:solidFill>
            <a:schemeClr val="tx1"/>
          </a:solidFill>
          <a:latin typeface="+mn-lt"/>
          <a:ea typeface="+mn-lt"/>
          <a:cs typeface="+mn-lt"/>
        </a:defRPr>
      </a:lvl2pPr>
      <a:lvl3pPr marL="813816" indent="-228600" algn="l" eaLnBrk="1" hangingPunct="1">
        <a:buClr>
          <a:schemeClr val="accent1"/>
        </a:buClr>
        <a:buFont typeface="Wingdings 2" pitchFamily="18" charset="2"/>
        <a:buChar char=""/>
        <a:defRPr sz="2000">
          <a:solidFill>
            <a:schemeClr val="tx1"/>
          </a:solidFill>
          <a:latin typeface="+mn-lt"/>
          <a:ea typeface="+mn-lt"/>
          <a:cs typeface="+mn-lt"/>
        </a:defRPr>
      </a:lvl3pPr>
      <a:lvl4pPr marL="1069848" indent="-228600" algn="l" eaLnBrk="1" hangingPunct="1">
        <a:buClr>
          <a:schemeClr val="tx2"/>
        </a:buClr>
        <a:buFont typeface="Wingdings 2" pitchFamily="18" charset="2"/>
        <a:buChar char=""/>
        <a:defRPr sz="1800">
          <a:solidFill>
            <a:schemeClr val="tx1"/>
          </a:solidFill>
          <a:latin typeface="+mn-lt"/>
          <a:ea typeface="+mn-lt"/>
          <a:cs typeface="+mn-lt"/>
        </a:defRPr>
      </a:lvl4pPr>
      <a:lvl5pPr marL="1316736" indent="-228600" algn="l" eaLnBrk="1" hangingPunct="1">
        <a:buClr>
          <a:schemeClr val="accent1"/>
        </a:buClr>
        <a:buFont typeface="Wingdings 2" pitchFamily="18" charset="2"/>
        <a:buChar char=""/>
        <a:defRPr sz="1800">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Rectangle 10"/>
          <p:cNvSpPr>
            <a:spLocks noGrp="1"/>
          </p:cNvSpPr>
          <p:nvPr>
            <p:ph type="title"/>
          </p:nvPr>
        </p:nvSpPr>
        <p:spPr>
          <a:xfrm>
            <a:off x="457200" y="304800"/>
            <a:ext cx="8229600" cy="1143000"/>
          </a:xfrm>
          <a:prstGeom prst="rect">
            <a:avLst/>
          </a:prstGeom>
        </p:spPr>
        <p:txBody>
          <a:bodyPr anchor="b" anchorCtr="0">
            <a:normAutofit/>
            <a:scene3d>
              <a:camera prst="orthographicFront"/>
              <a:lightRig rig="soft" dir="t">
                <a:rot lat="0" lon="0" rev="2100000"/>
              </a:lightRig>
            </a:scene3d>
            <a:sp3d prstMaterial="matte">
              <a:bevelT w="38100" h="38100"/>
            </a:sp3d>
          </a:bodyPr>
          <a:lstStyle/>
          <a:p>
            <a:r>
              <a:rPr lang="en-US" smtClean="0"/>
              <a:t>Click to edit Master title style</a:t>
            </a:r>
            <a:endParaRPr lang="en-US" dirty="0"/>
          </a:p>
        </p:txBody>
      </p:sp>
      <p:sp>
        <p:nvSpPr>
          <p:cNvPr id="5" name="Rectangle 11"/>
          <p:cNvSpPr>
            <a:spLocks noGrp="1"/>
          </p:cNvSpPr>
          <p:nvPr>
            <p:ph type="body" idx="1"/>
          </p:nvPr>
        </p:nvSpPr>
        <p:spPr>
          <a:xfrm>
            <a:off x="457200" y="1600200"/>
            <a:ext cx="8229600" cy="4525963"/>
          </a:xfrm>
          <a:prstGeom prst="rect">
            <a:avLst/>
          </a:prstGeom>
        </p:spPr>
        <p:txBody>
          <a:bodyPr lIns="45720" rIns="4572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7" name="Rectangle 22"/>
          <p:cNvSpPr>
            <a:spLocks noGrp="1"/>
          </p:cNvSpPr>
          <p:nvPr>
            <p:ph type="dt" sz="half" idx="2"/>
          </p:nvPr>
        </p:nvSpPr>
        <p:spPr>
          <a:xfrm>
            <a:off x="457200" y="6245225"/>
            <a:ext cx="2133600" cy="476250"/>
          </a:xfrm>
          <a:prstGeom prst="rect">
            <a:avLst/>
          </a:prstGeom>
        </p:spPr>
        <p:txBody>
          <a:bodyPr anchor="b" anchorCtr="0"/>
          <a:lstStyle>
            <a:lvl1pPr>
              <a:defRPr lang="en-US" sz="1200" smtClean="0">
                <a:solidFill>
                  <a:schemeClr val="tx2"/>
                </a:solidFill>
                <a:latin typeface="+mn-lt"/>
                <a:ea typeface="+mn-lt"/>
                <a:cs typeface="+mn-lt"/>
              </a:defRPr>
            </a:lvl1pPr>
          </a:lstStyle>
          <a:p>
            <a:pPr algn="l" rtl="0" fontAlgn="base">
              <a:spcBef>
                <a:spcPct val="0"/>
              </a:spcBef>
              <a:spcAft>
                <a:spcPct val="0"/>
              </a:spcAft>
            </a:pPr>
            <a:endParaRPr kern="1200">
              <a:solidFill>
                <a:srgbClr val="795339"/>
              </a:solidFill>
              <a:latin typeface="Candara"/>
            </a:endParaRPr>
          </a:p>
        </p:txBody>
      </p:sp>
      <p:sp>
        <p:nvSpPr>
          <p:cNvPr id="18" name="Rectangle 18"/>
          <p:cNvSpPr>
            <a:spLocks noGrp="1"/>
          </p:cNvSpPr>
          <p:nvPr>
            <p:ph type="ftr" sz="quarter" idx="3"/>
          </p:nvPr>
        </p:nvSpPr>
        <p:spPr>
          <a:xfrm>
            <a:off x="3124200" y="6245225"/>
            <a:ext cx="2895600" cy="476250"/>
          </a:xfrm>
          <a:prstGeom prst="rect">
            <a:avLst/>
          </a:prstGeom>
        </p:spPr>
        <p:txBody>
          <a:bodyPr anchor="b" anchorCtr="0"/>
          <a:lstStyle>
            <a:lvl1pPr algn="ctr">
              <a:defRPr lang="en-US" sz="1200" smtClean="0">
                <a:solidFill>
                  <a:schemeClr val="tx2"/>
                </a:solidFill>
                <a:latin typeface="+mn-lt"/>
                <a:ea typeface="+mn-lt"/>
                <a:cs typeface="+mn-lt"/>
              </a:defRPr>
            </a:lvl1pPr>
          </a:lstStyle>
          <a:p>
            <a:pPr rtl="0" fontAlgn="base">
              <a:spcBef>
                <a:spcPct val="0"/>
              </a:spcBef>
              <a:spcAft>
                <a:spcPct val="0"/>
              </a:spcAft>
            </a:pPr>
            <a:endParaRPr kern="1200">
              <a:solidFill>
                <a:srgbClr val="795339"/>
              </a:solidFill>
              <a:latin typeface="Candara"/>
            </a:endParaRPr>
          </a:p>
        </p:txBody>
      </p:sp>
      <p:sp>
        <p:nvSpPr>
          <p:cNvPr id="13" name="Rectangle 15"/>
          <p:cNvSpPr>
            <a:spLocks noGrp="1"/>
          </p:cNvSpPr>
          <p:nvPr>
            <p:ph type="sldNum" sz="quarter" idx="4"/>
          </p:nvPr>
        </p:nvSpPr>
        <p:spPr>
          <a:xfrm>
            <a:off x="6553200" y="6245225"/>
            <a:ext cx="2133600" cy="476250"/>
          </a:xfrm>
          <a:prstGeom prst="rect">
            <a:avLst/>
          </a:prstGeom>
        </p:spPr>
        <p:txBody>
          <a:bodyPr anchor="b" anchorCtr="0"/>
          <a:lstStyle>
            <a:lvl1pPr algn="r">
              <a:defRPr lang="en-US" sz="1200" smtClean="0">
                <a:solidFill>
                  <a:schemeClr val="tx2"/>
                </a:solidFill>
                <a:latin typeface="+mn-lt"/>
                <a:ea typeface="+mn-lt"/>
                <a:cs typeface="+mn-lt"/>
              </a:defRPr>
            </a:lvl1pPr>
          </a:lstStyle>
          <a:p>
            <a:pPr rtl="0" fontAlgn="base">
              <a:spcBef>
                <a:spcPct val="0"/>
              </a:spcBef>
              <a:spcAft>
                <a:spcPct val="0"/>
              </a:spcAft>
            </a:pPr>
            <a:fld id="{55CC34A4-9467-48FB-8807-1B935184CE63}" type="slidenum">
              <a:rPr kern="1200">
                <a:solidFill>
                  <a:srgbClr val="795339"/>
                </a:solidFill>
                <a:latin typeface="Candara"/>
              </a:rPr>
              <a:pPr rtl="0" fontAlgn="base">
                <a:spcBef>
                  <a:spcPct val="0"/>
                </a:spcBef>
                <a:spcAft>
                  <a:spcPct val="0"/>
                </a:spcAft>
              </a:pPr>
              <a:t>‹#›</a:t>
            </a:fld>
            <a:endParaRPr kern="1200">
              <a:solidFill>
                <a:srgbClr val="795339"/>
              </a:solidFill>
              <a:latin typeface="Candara"/>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defPPr>
        <a:defRPr sz="4400">
          <a:solidFill>
            <a:schemeClr val="tx2">
              <a:shade val="85000"/>
              <a:satMod val="150000"/>
            </a:schemeClr>
          </a:solidFill>
          <a:latin typeface="+mj-lt"/>
          <a:ea typeface="+mj-ea"/>
          <a:cs typeface="+mj-cs"/>
        </a:defRPr>
      </a:defPPr>
      <a:lvl1pPr algn="ctr" eaLnBrk="1" hangingPunct="1">
        <a:buNone/>
        <a:defRPr lang="en-US" sz="4800" b="1" strike="noStrike" kern="1200" baseline="0" dirty="0" smtClean="0">
          <a:solidFill>
            <a:schemeClr val="tx2">
              <a:shade val="85000"/>
              <a:satMod val="150000"/>
            </a:schemeClr>
          </a:solidFill>
          <a:effectLst>
            <a:outerShdw blurRad="63500" dist="38100" dir="8220000" algn="tl" rotWithShape="0">
              <a:srgbClr val="000000">
                <a:alpha val="30000"/>
              </a:srgbClr>
            </a:outerShdw>
          </a:effectLst>
          <a:latin typeface="+mj-lt"/>
          <a:ea typeface="+mj-lt"/>
          <a:cs typeface="+mj-lt"/>
        </a:defRPr>
      </a:lvl1pPr>
    </p:titleStyle>
    <p:bodyStyle>
      <a:defPPr>
        <a:defRPr>
          <a:solidFill>
            <a:schemeClr val="tx1"/>
          </a:solidFill>
          <a:latin typeface="+mn-lt"/>
          <a:ea typeface="+mn-ea"/>
          <a:cs typeface="+mn-cs"/>
        </a:defRPr>
      </a:defPPr>
      <a:lvl1pPr marL="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557784" indent="-228600" algn="l" eaLnBrk="1" hangingPunct="1">
        <a:buClr>
          <a:schemeClr val="tx2"/>
        </a:buClr>
        <a:buFont typeface="Wingdings 2" pitchFamily="18" charset="2"/>
        <a:buChar char=""/>
        <a:defRPr sz="2200">
          <a:solidFill>
            <a:schemeClr val="tx1"/>
          </a:solidFill>
          <a:latin typeface="+mn-lt"/>
          <a:ea typeface="+mn-lt"/>
          <a:cs typeface="+mn-lt"/>
        </a:defRPr>
      </a:lvl2pPr>
      <a:lvl3pPr marL="813816" indent="-228600" algn="l" eaLnBrk="1" hangingPunct="1">
        <a:buClr>
          <a:schemeClr val="accent1"/>
        </a:buClr>
        <a:buFont typeface="Wingdings 2" pitchFamily="18" charset="2"/>
        <a:buChar char=""/>
        <a:defRPr sz="2000">
          <a:solidFill>
            <a:schemeClr val="tx1"/>
          </a:solidFill>
          <a:latin typeface="+mn-lt"/>
          <a:ea typeface="+mn-lt"/>
          <a:cs typeface="+mn-lt"/>
        </a:defRPr>
      </a:lvl3pPr>
      <a:lvl4pPr marL="1069848" indent="-228600" algn="l" eaLnBrk="1" hangingPunct="1">
        <a:buClr>
          <a:schemeClr val="tx2"/>
        </a:buClr>
        <a:buFont typeface="Wingdings 2" pitchFamily="18" charset="2"/>
        <a:buChar char=""/>
        <a:defRPr sz="1800">
          <a:solidFill>
            <a:schemeClr val="tx1"/>
          </a:solidFill>
          <a:latin typeface="+mn-lt"/>
          <a:ea typeface="+mn-lt"/>
          <a:cs typeface="+mn-lt"/>
        </a:defRPr>
      </a:lvl4pPr>
      <a:lvl5pPr marL="1316736" indent="-228600" algn="l" eaLnBrk="1" hangingPunct="1">
        <a:buClr>
          <a:schemeClr val="accent1"/>
        </a:buClr>
        <a:buFont typeface="Wingdings 2" pitchFamily="18" charset="2"/>
        <a:buChar char=""/>
        <a:defRPr sz="1800">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Ref idx="1003">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762000"/>
            <a:ext cx="8077200" cy="2971800"/>
          </a:xfrm>
          <a:effectLst>
            <a:outerShdw blurRad="76200" dist="12700" dir="2700000" sy="-23000" kx="-800400" algn="bl" rotWithShape="0">
              <a:prstClr val="black">
                <a:alpha val="20000"/>
              </a:prstClr>
            </a:outerShdw>
          </a:effectLst>
        </p:spPr>
        <p:txBody>
          <a:bodyPr>
            <a:prstTxWarp prst="textWave2">
              <a:avLst/>
            </a:prstTxWarp>
            <a:scene3d>
              <a:camera prst="perspectiveLeft"/>
              <a:lightRig rig="soft" dir="t">
                <a:rot lat="0" lon="0" rev="2100000"/>
              </a:lightRig>
            </a:scene3d>
            <a:sp3d prstMaterial="matte">
              <a:bevelT w="57150" h="38100"/>
              <a:bevelB w="44450"/>
              <a:contourClr>
                <a:srgbClr val="FFFFFF"/>
              </a:contourClr>
            </a:sp3d>
          </a:bodyPr>
          <a:lstStyle/>
          <a:p>
            <a:r>
              <a:rPr lang="en-US" sz="11500" b="0" dirty="0" smtClean="0">
                <a:ln w="12700">
                  <a:solidFill>
                    <a:schemeClr val="bg1">
                      <a:alpha val="59000"/>
                    </a:schemeClr>
                  </a:solidFill>
                  <a:prstDash val="solid"/>
                </a:ln>
                <a:gradFill flip="none" rotWithShape="1">
                  <a:gsLst>
                    <a:gs pos="0">
                      <a:schemeClr val="accent1">
                        <a:lumMod val="75000"/>
                        <a:alpha val="81000"/>
                      </a:schemeClr>
                    </a:gs>
                    <a:gs pos="50000">
                      <a:schemeClr val="accent1">
                        <a:tint val="44500"/>
                        <a:satMod val="160000"/>
                      </a:schemeClr>
                    </a:gs>
                    <a:gs pos="100000">
                      <a:schemeClr val="accent1">
                        <a:tint val="23500"/>
                        <a:satMod val="160000"/>
                      </a:schemeClr>
                    </a:gs>
                  </a:gsLst>
                  <a:path path="shape">
                    <a:fillToRect l="50000" t="50000" r="50000" b="50000"/>
                  </a:path>
                  <a:tileRect/>
                </a:gradFill>
                <a:effectLst>
                  <a:outerShdw blurRad="60007" dir="1500000" sy="-30000" kx="800400" algn="bl" rotWithShape="0">
                    <a:prstClr val="black">
                      <a:alpha val="20000"/>
                    </a:prstClr>
                  </a:outerShdw>
                </a:effectLst>
                <a:latin typeface="Beat My Guest" pitchFamily="2" charset="0"/>
              </a:rPr>
              <a:t>“But God”</a:t>
            </a:r>
            <a:endParaRPr lang="en-US" sz="11500" b="0" dirty="0">
              <a:ln w="12700">
                <a:solidFill>
                  <a:schemeClr val="bg1">
                    <a:alpha val="59000"/>
                  </a:schemeClr>
                </a:solidFill>
                <a:prstDash val="solid"/>
              </a:ln>
              <a:gradFill flip="none" rotWithShape="1">
                <a:gsLst>
                  <a:gs pos="0">
                    <a:schemeClr val="accent1">
                      <a:lumMod val="75000"/>
                      <a:alpha val="81000"/>
                    </a:schemeClr>
                  </a:gs>
                  <a:gs pos="50000">
                    <a:schemeClr val="accent1">
                      <a:tint val="44500"/>
                      <a:satMod val="160000"/>
                    </a:schemeClr>
                  </a:gs>
                  <a:gs pos="100000">
                    <a:schemeClr val="accent1">
                      <a:tint val="23500"/>
                      <a:satMod val="160000"/>
                    </a:schemeClr>
                  </a:gs>
                </a:gsLst>
                <a:path path="shape">
                  <a:fillToRect l="50000" t="50000" r="50000" b="50000"/>
                </a:path>
                <a:tileRect/>
              </a:gradFill>
              <a:effectLst>
                <a:outerShdw blurRad="60007" dir="1500000" sy="-30000" kx="800400" algn="bl" rotWithShape="0">
                  <a:prstClr val="black">
                    <a:alpha val="20000"/>
                  </a:prstClr>
                </a:outerShdw>
              </a:effectLst>
              <a:latin typeface="Beat My Guest" pitchFamily="2" charset="0"/>
            </a:endParaRPr>
          </a:p>
        </p:txBody>
      </p:sp>
      <p:sp>
        <p:nvSpPr>
          <p:cNvPr id="3" name="TextBox 2"/>
          <p:cNvSpPr txBox="1"/>
          <p:nvPr/>
        </p:nvSpPr>
        <p:spPr>
          <a:xfrm>
            <a:off x="4898210" y="6397823"/>
            <a:ext cx="4017190" cy="307777"/>
          </a:xfrm>
          <a:prstGeom prst="rect">
            <a:avLst/>
          </a:prstGeom>
          <a:noFill/>
        </p:spPr>
        <p:txBody>
          <a:bodyPr wrap="none" rtlCol="0">
            <a:spAutoFit/>
          </a:bodyPr>
          <a:lstStyle/>
          <a:p>
            <a:r>
              <a:rPr lang="en-US" sz="1400" i="1" dirty="0" smtClean="0"/>
              <a:t>All verses are from the New King James Version</a:t>
            </a:r>
            <a:endParaRPr lang="en-US" sz="1400" i="1" dirty="0"/>
          </a:p>
        </p:txBody>
      </p:sp>
      <p:sp>
        <p:nvSpPr>
          <p:cNvPr id="4" name="TextBox 3"/>
          <p:cNvSpPr txBox="1"/>
          <p:nvPr/>
        </p:nvSpPr>
        <p:spPr>
          <a:xfrm>
            <a:off x="0" y="0"/>
            <a:ext cx="2594428" cy="523220"/>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rtlCol="0">
            <a:spAutoFit/>
          </a:bodyPr>
          <a:lstStyle/>
          <a:p>
            <a:r>
              <a:rPr lang="en-US" sz="2800" i="1" dirty="0" smtClean="0">
                <a:latin typeface="Footlight MT Light" pitchFamily="18" charset="0"/>
              </a:rPr>
              <a:t>The God-Factor!</a:t>
            </a:r>
            <a:endParaRPr lang="en-US" sz="2800" i="1" dirty="0">
              <a:latin typeface="Footlight MT Light" pitchFamily="18" charset="0"/>
            </a:endParaRPr>
          </a:p>
        </p:txBody>
      </p:sp>
    </p:spTree>
  </p:cSld>
  <p:clrMapOvr>
    <a:overrideClrMapping bg1="dk1" tx1="lt1" bg2="dk2" tx2="lt2" accent1="accent1" accent2="accent2" accent3="accent3" accent4="accent4" accent5="accent5" accent6="accent6" hlink="hlink" folHlink="folHlink"/>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bg>
      <p:bgRef idx="1002">
        <a:schemeClr val="bg2"/>
      </p:bgRef>
    </p:bg>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sz="4800" b="1" dirty="0">
                <a:solidFill>
                  <a:srgbClr val="FF6600"/>
                </a:solidFill>
                <a:effectLst>
                  <a:outerShdw blurRad="38100" dist="38100" dir="2700000" algn="tl">
                    <a:srgbClr val="000000"/>
                  </a:outerShdw>
                </a:effectLst>
              </a:rPr>
              <a:t>God Is Over All Nations!</a:t>
            </a:r>
          </a:p>
        </p:txBody>
      </p:sp>
      <p:sp>
        <p:nvSpPr>
          <p:cNvPr id="68611" name="Rectangle 3"/>
          <p:cNvSpPr>
            <a:spLocks noGrp="1" noChangeArrowheads="1"/>
          </p:cNvSpPr>
          <p:nvPr>
            <p:ph idx="1"/>
          </p:nvPr>
        </p:nvSpPr>
        <p:spPr/>
        <p:txBody>
          <a:bodyPr/>
          <a:lstStyle/>
          <a:p>
            <a:pPr>
              <a:lnSpc>
                <a:spcPct val="90000"/>
              </a:lnSpc>
              <a:buNone/>
            </a:pPr>
            <a:r>
              <a:rPr lang="en-US" sz="3200" dirty="0" smtClean="0">
                <a:effectLst/>
              </a:rPr>
              <a:t>“Woe </a:t>
            </a:r>
            <a:r>
              <a:rPr lang="en-US" sz="3200" dirty="0">
                <a:effectLst/>
              </a:rPr>
              <a:t>to the multitude of many people Who make a noise like the roar of the seas, And to the rushing of nations That make a rushing like the rushing of mighty waters! </a:t>
            </a:r>
            <a:r>
              <a:rPr lang="en-US" sz="3200" baseline="30000" dirty="0">
                <a:effectLst/>
              </a:rPr>
              <a:t>13</a:t>
            </a:r>
            <a:r>
              <a:rPr lang="en-US" sz="3200" dirty="0">
                <a:effectLst/>
              </a:rPr>
              <a:t> The nations will rush like the rushing of many waters; </a:t>
            </a:r>
            <a:r>
              <a:rPr lang="en-US" sz="3600" u="sng" dirty="0">
                <a:ln w="18415" cmpd="sng">
                  <a:solidFill>
                    <a:srgbClr val="FFFFFF"/>
                  </a:solidFill>
                  <a:prstDash val="solid"/>
                </a:ln>
                <a:solidFill>
                  <a:srgbClr val="FFFFFF"/>
                </a:solidFill>
                <a:effectLst>
                  <a:outerShdw blurRad="63500" dir="3600000" algn="tl" rotWithShape="0">
                    <a:srgbClr val="000000">
                      <a:alpha val="70000"/>
                    </a:srgbClr>
                  </a:outerShdw>
                </a:effectLst>
              </a:rPr>
              <a:t>But God</a:t>
            </a:r>
            <a:r>
              <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3200" dirty="0">
                <a:effectLst/>
              </a:rPr>
              <a:t>will rebuke them and they will flee far away, And be chased like the chaff of the mountains before the wind, Like a rolling thing before the </a:t>
            </a:r>
            <a:r>
              <a:rPr lang="en-US" sz="3200" dirty="0" smtClean="0">
                <a:effectLst/>
              </a:rPr>
              <a:t>whirlwind</a:t>
            </a:r>
            <a:r>
              <a:rPr lang="en-US" sz="3200" dirty="0" smtClean="0"/>
              <a:t>” (Is. 17:12-13 ) </a:t>
            </a:r>
            <a:endParaRPr lang="en-US" sz="3200" dirty="0">
              <a:effectLst/>
            </a:endParaRPr>
          </a:p>
          <a:p>
            <a:pPr>
              <a:lnSpc>
                <a:spcPct val="90000"/>
              </a:lnSpc>
              <a:buNone/>
            </a:pPr>
            <a:endParaRPr lang="en-US" sz="3200" dirty="0">
              <a:effectLst/>
            </a:endParaRPr>
          </a:p>
          <a:p>
            <a:pPr>
              <a:lnSpc>
                <a:spcPct val="90000"/>
              </a:lnSpc>
              <a:buNone/>
            </a:pPr>
            <a:endParaRPr lang="en-US" sz="2400" dirty="0">
              <a:effectLst/>
            </a:endParaRPr>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4" presetClass="entr" presetSubtype="0" fill="hold" grpId="0" nodeType="after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fade">
                                      <p:cBhvr>
                                        <p:cTn id="7" dur="500"/>
                                        <p:tgtEl>
                                          <p:spTgt spid="68611">
                                            <p:txEl>
                                              <p:pRg st="0" end="0"/>
                                            </p:txEl>
                                          </p:spTgt>
                                        </p:tgtEl>
                                      </p:cBhvr>
                                    </p:animEffect>
                                    <p:anim calcmode="lin" valueType="num">
                                      <p:cBhvr>
                                        <p:cTn id="8" dur="500" fill="hold"/>
                                        <p:tgtEl>
                                          <p:spTgt spid="6861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8611">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Ref idx="1002">
        <a:schemeClr val="bg2"/>
      </p:bgRef>
    </p:bg>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sz="4800" b="1" dirty="0">
                <a:solidFill>
                  <a:srgbClr val="FF6600"/>
                </a:solidFill>
                <a:effectLst>
                  <a:outerShdw blurRad="38100" dist="38100" dir="2700000" algn="tl">
                    <a:srgbClr val="000000"/>
                  </a:outerShdw>
                </a:effectLst>
              </a:rPr>
              <a:t>Continued:</a:t>
            </a:r>
          </a:p>
        </p:txBody>
      </p:sp>
      <p:sp>
        <p:nvSpPr>
          <p:cNvPr id="69635" name="Rectangle 3"/>
          <p:cNvSpPr>
            <a:spLocks noGrp="1" noChangeArrowheads="1"/>
          </p:cNvSpPr>
          <p:nvPr>
            <p:ph idx="1"/>
          </p:nvPr>
        </p:nvSpPr>
        <p:spPr>
          <a:xfrm>
            <a:off x="457200" y="1600200"/>
            <a:ext cx="8229600" cy="4191000"/>
          </a:xfrm>
        </p:spPr>
        <p:style>
          <a:lnRef idx="2">
            <a:schemeClr val="accent2"/>
          </a:lnRef>
          <a:fillRef idx="1">
            <a:schemeClr val="lt1"/>
          </a:fillRef>
          <a:effectRef idx="0">
            <a:schemeClr val="accent2"/>
          </a:effectRef>
          <a:fontRef idx="minor">
            <a:schemeClr val="dk1"/>
          </a:fontRef>
        </p:style>
        <p:txBody>
          <a:bodyPr>
            <a:normAutofit/>
          </a:bodyPr>
          <a:lstStyle/>
          <a:p>
            <a:pPr marL="240030" indent="-514350"/>
            <a:r>
              <a:rPr lang="en-US" sz="2800" dirty="0" smtClean="0">
                <a:effectLst/>
              </a:rPr>
              <a:t>Psalms 33:12  </a:t>
            </a:r>
            <a:r>
              <a:rPr lang="en-US" sz="2800" i="1" dirty="0">
                <a:effectLst/>
              </a:rPr>
              <a:t>Blessed is the nation whose God is the LORD, The people He has chosen as His own</a:t>
            </a:r>
            <a:r>
              <a:rPr lang="en-US" sz="2800" dirty="0">
                <a:effectLst/>
              </a:rPr>
              <a:t> inheritance.</a:t>
            </a:r>
          </a:p>
          <a:p>
            <a:pPr marL="240030" indent="-514350"/>
            <a:r>
              <a:rPr lang="en-US" sz="2800" dirty="0" smtClean="0">
                <a:effectLst/>
              </a:rPr>
              <a:t>Isaiah 60:12  </a:t>
            </a:r>
            <a:r>
              <a:rPr lang="en-US" sz="2800" i="1" dirty="0">
                <a:effectLst/>
              </a:rPr>
              <a:t>For the nation and kingdom which will not serve you shall perish, And those nations shall be utterly ruined.</a:t>
            </a:r>
          </a:p>
          <a:p>
            <a:pPr marL="240030" indent="-514350"/>
            <a:r>
              <a:rPr lang="en-US" sz="2800" dirty="0" smtClean="0">
                <a:effectLst/>
              </a:rPr>
              <a:t>Jeremiah 12:17  </a:t>
            </a:r>
            <a:r>
              <a:rPr lang="en-US" sz="2800" i="1" dirty="0">
                <a:effectLst/>
              </a:rPr>
              <a:t>"But if they do not obey, I will utterly pluck up and destroy that nation," says the LORD</a:t>
            </a:r>
            <a:r>
              <a:rPr lang="en-US" sz="2800" i="1" dirty="0" smtClean="0">
                <a:effectLst/>
              </a:rPr>
              <a:t>.</a:t>
            </a: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 calcmode="lin" valueType="num">
                                      <p:cBhvr>
                                        <p:cTn id="7" dur="500" fill="hold"/>
                                        <p:tgtEl>
                                          <p:spTgt spid="6963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963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9635">
                                            <p:txEl>
                                              <p:pRg st="1" end="1"/>
                                            </p:txEl>
                                          </p:spTgt>
                                        </p:tgtEl>
                                        <p:attrNameLst>
                                          <p:attrName>style.visibility</p:attrName>
                                        </p:attrNameLst>
                                      </p:cBhvr>
                                      <p:to>
                                        <p:strVal val="visible"/>
                                      </p:to>
                                    </p:set>
                                    <p:anim calcmode="lin" valueType="num">
                                      <p:cBhvr>
                                        <p:cTn id="13" dur="500" fill="hold"/>
                                        <p:tgtEl>
                                          <p:spTgt spid="69635">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69635">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69635">
                                            <p:txEl>
                                              <p:pRg st="2" end="2"/>
                                            </p:txEl>
                                          </p:spTgt>
                                        </p:tgtEl>
                                        <p:attrNameLst>
                                          <p:attrName>style.visibility</p:attrName>
                                        </p:attrNameLst>
                                      </p:cBhvr>
                                      <p:to>
                                        <p:strVal val="visible"/>
                                      </p:to>
                                    </p:set>
                                    <p:anim calcmode="lin" valueType="num">
                                      <p:cBhvr>
                                        <p:cTn id="19" dur="500" fill="hold"/>
                                        <p:tgtEl>
                                          <p:spTgt spid="69635">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69635">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uiExpand="1"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bg>
      <p:bgRef idx="1002">
        <a:schemeClr val="bg2"/>
      </p:bgRef>
    </p:bg>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sz="4800" b="1" dirty="0">
                <a:solidFill>
                  <a:srgbClr val="FF6600"/>
                </a:solidFill>
                <a:effectLst>
                  <a:outerShdw blurRad="38100" dist="38100" dir="2700000" algn="tl">
                    <a:srgbClr val="000000"/>
                  </a:outerShdw>
                </a:effectLst>
              </a:rPr>
              <a:t>Continued:</a:t>
            </a:r>
          </a:p>
        </p:txBody>
      </p:sp>
      <p:sp>
        <p:nvSpPr>
          <p:cNvPr id="69635" name="Rectangle 3"/>
          <p:cNvSpPr>
            <a:spLocks noGrp="1" noChangeArrowheads="1"/>
          </p:cNvSpPr>
          <p:nvPr>
            <p:ph idx="1"/>
          </p:nvPr>
        </p:nvSpPr>
        <p:spPr>
          <a:xfrm>
            <a:off x="457200" y="1600200"/>
            <a:ext cx="8229600" cy="5029200"/>
          </a:xfrm>
        </p:spPr>
        <p:style>
          <a:lnRef idx="2">
            <a:schemeClr val="accent2"/>
          </a:lnRef>
          <a:fillRef idx="1">
            <a:schemeClr val="lt1"/>
          </a:fillRef>
          <a:effectRef idx="0">
            <a:schemeClr val="accent2"/>
          </a:effectRef>
          <a:fontRef idx="minor">
            <a:schemeClr val="dk1"/>
          </a:fontRef>
        </p:style>
        <p:txBody>
          <a:bodyPr>
            <a:normAutofit lnSpcReduction="10000"/>
          </a:bodyPr>
          <a:lstStyle/>
          <a:p>
            <a:pPr marL="240030" indent="-514350"/>
            <a:r>
              <a:rPr lang="en-US" dirty="0" smtClean="0"/>
              <a:t>Daniel 2:21  </a:t>
            </a:r>
            <a:r>
              <a:rPr lang="en-US" i="1" dirty="0" smtClean="0"/>
              <a:t>And He changes the times and the seasons; He removes kings and raises up kings; He gives wisdom to the wise And knowledge to those who have understanding.</a:t>
            </a:r>
          </a:p>
          <a:p>
            <a:pPr marL="240030" indent="-514350"/>
            <a:r>
              <a:rPr lang="en-US" dirty="0" smtClean="0"/>
              <a:t>Daniel 4:17 </a:t>
            </a:r>
            <a:r>
              <a:rPr lang="en-US" i="1" dirty="0" smtClean="0"/>
              <a:t>…That the Most High rules in the kingdom of men, Gives it to whomever He will, And sets over it the lowest of men.</a:t>
            </a:r>
          </a:p>
          <a:p>
            <a:pPr marL="240030" indent="-514350"/>
            <a:r>
              <a:rPr lang="en-US" dirty="0" smtClean="0"/>
              <a:t>Daniel 4:35  </a:t>
            </a:r>
            <a:r>
              <a:rPr lang="en-US" i="1" dirty="0" smtClean="0"/>
              <a:t>All the inhabitants of the earth are reputed as nothing; He does according to His will in the army of heaven And among the inhabitants of the earth. No one can restrain His hand Or say to Him, "What have You done?"</a:t>
            </a:r>
            <a:endParaRPr lang="en-US" sz="2800" i="1" dirty="0">
              <a:effectLst/>
            </a:endParaRP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9635">
                                            <p:txEl>
                                              <p:pRg st="2" end="2"/>
                                            </p:txEl>
                                          </p:spTgt>
                                        </p:tgtEl>
                                        <p:attrNameLst>
                                          <p:attrName>style.visibility</p:attrName>
                                        </p:attrNameLst>
                                      </p:cBhvr>
                                      <p:to>
                                        <p:strVal val="visible"/>
                                      </p:to>
                                    </p:set>
                                    <p:anim calcmode="lin" valueType="num">
                                      <p:cBhvr>
                                        <p:cTn id="7" dur="500" fill="hold"/>
                                        <p:tgtEl>
                                          <p:spTgt spid="6963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69635">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9635">
                                            <p:txEl>
                                              <p:pRg st="1" end="1"/>
                                            </p:txEl>
                                          </p:spTgt>
                                        </p:tgtEl>
                                        <p:attrNameLst>
                                          <p:attrName>style.visibility</p:attrName>
                                        </p:attrNameLst>
                                      </p:cBhvr>
                                      <p:to>
                                        <p:strVal val="visible"/>
                                      </p:to>
                                    </p:set>
                                    <p:anim calcmode="lin" valueType="num">
                                      <p:cBhvr>
                                        <p:cTn id="13" dur="500" fill="hold"/>
                                        <p:tgtEl>
                                          <p:spTgt spid="69635">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69635">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69635">
                                            <p:txEl>
                                              <p:pRg st="0" end="0"/>
                                            </p:txEl>
                                          </p:spTgt>
                                        </p:tgtEl>
                                        <p:attrNameLst>
                                          <p:attrName>style.visibility</p:attrName>
                                        </p:attrNameLst>
                                      </p:cBhvr>
                                      <p:to>
                                        <p:strVal val="visible"/>
                                      </p:to>
                                    </p:set>
                                    <p:anim calcmode="lin" valueType="num">
                                      <p:cBhvr>
                                        <p:cTn id="19" dur="500" fill="hold"/>
                                        <p:tgtEl>
                                          <p:spTgt spid="69635">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69635">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uiExpand="1" build="p" autoUpdateAnimBg="0" rev="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show="0">
  <p:cSld>
    <p:bg>
      <p:bgRef idx="1002">
        <a:schemeClr val="bg2"/>
      </p:bgRef>
    </p:bg>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sz="4800" b="1" dirty="0" smtClean="0">
                <a:solidFill>
                  <a:srgbClr val="FF6600"/>
                </a:solidFill>
                <a:effectLst>
                  <a:outerShdw blurRad="38100" dist="38100" dir="2700000" algn="tl">
                    <a:srgbClr val="000000"/>
                  </a:outerShdw>
                </a:effectLst>
              </a:rPr>
              <a:t>Romans 13:1-7:</a:t>
            </a:r>
            <a:endParaRPr lang="en-US" sz="4800" b="1" dirty="0">
              <a:solidFill>
                <a:srgbClr val="FF6600"/>
              </a:solidFill>
              <a:effectLst>
                <a:outerShdw blurRad="38100" dist="38100" dir="2700000" algn="tl">
                  <a:srgbClr val="000000"/>
                </a:outerShdw>
              </a:effectLst>
            </a:endParaRPr>
          </a:p>
        </p:txBody>
      </p:sp>
      <p:sp>
        <p:nvSpPr>
          <p:cNvPr id="70659" name="Rectangle 3"/>
          <p:cNvSpPr>
            <a:spLocks noGrp="1" noChangeArrowheads="1"/>
          </p:cNvSpPr>
          <p:nvPr>
            <p:ph idx="1"/>
          </p:nvPr>
        </p:nvSpPr>
        <p:spPr>
          <a:xfrm>
            <a:off x="304800" y="1676400"/>
            <a:ext cx="8534400" cy="4800600"/>
          </a:xfrm>
          <a:prstGeom prst="bracketPair">
            <a:avLst/>
          </a:prstGeom>
        </p:spPr>
        <p:style>
          <a:lnRef idx="3">
            <a:schemeClr val="accent5"/>
          </a:lnRef>
          <a:fillRef idx="0">
            <a:schemeClr val="accent5"/>
          </a:fillRef>
          <a:effectRef idx="2">
            <a:schemeClr val="accent5"/>
          </a:effectRef>
          <a:fontRef idx="minor">
            <a:schemeClr val="tx1"/>
          </a:fontRef>
        </p:style>
        <p:txBody>
          <a:bodyPr/>
          <a:lstStyle/>
          <a:p>
            <a:pPr>
              <a:lnSpc>
                <a:spcPct val="80000"/>
              </a:lnSpc>
              <a:buNone/>
            </a:pPr>
            <a:r>
              <a:rPr lang="en-US" sz="2800" i="1" dirty="0" smtClean="0">
                <a:effectLst/>
              </a:rPr>
              <a:t>Let </a:t>
            </a:r>
            <a:r>
              <a:rPr lang="en-US" sz="2800" i="1" dirty="0">
                <a:effectLst/>
              </a:rPr>
              <a:t>every soul be subject to the governing authorities. For there is no authority except from God, and the authorities that exist are appointed by God. 2 Therefore whoever resists the authority resists the ordinance of God, and those who resist will bring judgment on themselves. 3 For rulers are not a terror to good works, but to evil. Do you want to be unafraid of the authority? Do what is good, and you will have praise from the same. 4 For he is God's minister to you for good. But if you do evil, be afraid; for he does not bear the sword in vain; for he is God's minister, an avenger to execute wrath on him who practices </a:t>
            </a:r>
            <a:r>
              <a:rPr lang="en-US" sz="2800" i="1" dirty="0" smtClean="0">
                <a:effectLst/>
              </a:rPr>
              <a:t>evil</a:t>
            </a:r>
            <a:endParaRPr lang="en-US" sz="1600" i="1" dirty="0">
              <a:effectLst/>
            </a:endParaRP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70658"/>
                                        </p:tgtEl>
                                        <p:attrNameLst>
                                          <p:attrName>style.visibility</p:attrName>
                                        </p:attrNameLst>
                                      </p:cBhvr>
                                      <p:to>
                                        <p:strVal val="visible"/>
                                      </p:to>
                                    </p:set>
                                    <p:anim calcmode="lin" valueType="num">
                                      <p:cBhvr>
                                        <p:cTn id="7" dur="500" fill="hold"/>
                                        <p:tgtEl>
                                          <p:spTgt spid="70658"/>
                                        </p:tgtEl>
                                        <p:attrNameLst>
                                          <p:attrName>ppt_w</p:attrName>
                                        </p:attrNameLst>
                                      </p:cBhvr>
                                      <p:tavLst>
                                        <p:tav tm="0">
                                          <p:val>
                                            <p:fltVal val="0"/>
                                          </p:val>
                                        </p:tav>
                                        <p:tav tm="100000">
                                          <p:val>
                                            <p:strVal val="#ppt_w"/>
                                          </p:val>
                                        </p:tav>
                                      </p:tavLst>
                                    </p:anim>
                                    <p:anim calcmode="lin" valueType="num">
                                      <p:cBhvr>
                                        <p:cTn id="8" dur="500" fill="hold"/>
                                        <p:tgtEl>
                                          <p:spTgt spid="70658"/>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70659">
                                            <p:bg/>
                                          </p:spTgt>
                                        </p:tgtEl>
                                        <p:attrNameLst>
                                          <p:attrName>style.visibility</p:attrName>
                                        </p:attrNameLst>
                                      </p:cBhvr>
                                      <p:to>
                                        <p:strVal val="visible"/>
                                      </p:to>
                                    </p:set>
                                    <p:anim calcmode="lin" valueType="num">
                                      <p:cBhvr>
                                        <p:cTn id="12" dur="500" fill="hold"/>
                                        <p:tgtEl>
                                          <p:spTgt spid="70659">
                                            <p:bg/>
                                          </p:spTgt>
                                        </p:tgtEl>
                                        <p:attrNameLst>
                                          <p:attrName>ppt_w</p:attrName>
                                        </p:attrNameLst>
                                      </p:cBhvr>
                                      <p:tavLst>
                                        <p:tav tm="0">
                                          <p:val>
                                            <p:fltVal val="0"/>
                                          </p:val>
                                        </p:tav>
                                        <p:tav tm="100000">
                                          <p:val>
                                            <p:strVal val="#ppt_w"/>
                                          </p:val>
                                        </p:tav>
                                      </p:tavLst>
                                    </p:anim>
                                    <p:anim calcmode="lin" valueType="num">
                                      <p:cBhvr>
                                        <p:cTn id="13" dur="500" fill="hold"/>
                                        <p:tgtEl>
                                          <p:spTgt spid="70659">
                                            <p:bg/>
                                          </p:spTgt>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70659">
                                            <p:txEl>
                                              <p:pRg st="0" end="0"/>
                                            </p:txEl>
                                          </p:spTgt>
                                        </p:tgtEl>
                                        <p:attrNameLst>
                                          <p:attrName>style.visibility</p:attrName>
                                        </p:attrNameLst>
                                      </p:cBhvr>
                                      <p:to>
                                        <p:strVal val="visible"/>
                                      </p:to>
                                    </p:set>
                                    <p:animEffect transition="in" filter="fade">
                                      <p:cBhvr>
                                        <p:cTn id="17" dur="3000"/>
                                        <p:tgtEl>
                                          <p:spTgt spid="706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p:bldP spid="70659" grpId="0" uiExpand="1" build="p"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show="0">
  <p:cSld>
    <p:bg>
      <p:bgRef idx="1002">
        <a:schemeClr val="bg2"/>
      </p:bgRef>
    </p:bg>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z="4800" b="1">
                <a:solidFill>
                  <a:srgbClr val="FF6600"/>
                </a:solidFill>
                <a:effectLst>
                  <a:outerShdw blurRad="38100" dist="38100" dir="2700000" algn="tl">
                    <a:srgbClr val="000000"/>
                  </a:outerShdw>
                </a:effectLst>
              </a:rPr>
              <a:t>Continued:</a:t>
            </a:r>
          </a:p>
        </p:txBody>
      </p:sp>
      <p:sp>
        <p:nvSpPr>
          <p:cNvPr id="71683" name="Rectangle 3"/>
          <p:cNvSpPr>
            <a:spLocks noGrp="1" noChangeArrowheads="1"/>
          </p:cNvSpPr>
          <p:nvPr>
            <p:ph idx="1"/>
          </p:nvPr>
        </p:nvSpPr>
        <p:spPr>
          <a:xfrm>
            <a:off x="457200" y="1600201"/>
            <a:ext cx="8229600" cy="3810000"/>
          </a:xfrm>
          <a:prstGeom prst="bracketPair">
            <a:avLst/>
          </a:prstGeom>
        </p:spPr>
        <p:style>
          <a:lnRef idx="3">
            <a:schemeClr val="accent5"/>
          </a:lnRef>
          <a:fillRef idx="0">
            <a:schemeClr val="accent5"/>
          </a:fillRef>
          <a:effectRef idx="2">
            <a:schemeClr val="accent5"/>
          </a:effectRef>
          <a:fontRef idx="minor">
            <a:schemeClr val="tx1"/>
          </a:fontRef>
        </p:style>
        <p:txBody>
          <a:bodyPr>
            <a:normAutofit/>
          </a:bodyPr>
          <a:lstStyle/>
          <a:p>
            <a:pPr>
              <a:lnSpc>
                <a:spcPct val="80000"/>
              </a:lnSpc>
              <a:buNone/>
            </a:pPr>
            <a:r>
              <a:rPr lang="en-US" sz="3200" i="1" baseline="30000" dirty="0" smtClean="0">
                <a:effectLst/>
              </a:rPr>
              <a:t>5</a:t>
            </a:r>
            <a:r>
              <a:rPr lang="en-US" sz="3200" i="1" dirty="0" smtClean="0">
                <a:effectLst/>
              </a:rPr>
              <a:t> </a:t>
            </a:r>
            <a:r>
              <a:rPr lang="en-US" sz="3200" i="1" dirty="0">
                <a:effectLst/>
              </a:rPr>
              <a:t>Therefore you must be subject, not only because of wrath but also for conscience' sake. </a:t>
            </a:r>
            <a:r>
              <a:rPr lang="en-US" sz="3200" i="1" baseline="30000" dirty="0">
                <a:effectLst/>
              </a:rPr>
              <a:t>6 </a:t>
            </a:r>
            <a:r>
              <a:rPr lang="en-US" sz="3200" i="1" dirty="0">
                <a:effectLst/>
              </a:rPr>
              <a:t>For because of this you also pay taxes, for they are God's ministers attending continually to this very thing. </a:t>
            </a:r>
            <a:r>
              <a:rPr lang="en-US" sz="3200" i="1" baseline="30000" dirty="0">
                <a:effectLst/>
              </a:rPr>
              <a:t>7</a:t>
            </a:r>
            <a:r>
              <a:rPr lang="en-US" sz="3200" i="1" dirty="0">
                <a:effectLst/>
              </a:rPr>
              <a:t> Render therefore to all their due: taxes to whom taxes are due, customs to whom customs, fear to whom fear, honor to whom honor</a:t>
            </a:r>
            <a:r>
              <a:rPr lang="en-US" sz="3200" i="1" dirty="0" smtClean="0">
                <a:effectLst/>
              </a:rPr>
              <a:t>.</a:t>
            </a:r>
            <a:endParaRPr lang="en-US" sz="3200" i="1" dirty="0">
              <a:effectLst/>
            </a:endParaRPr>
          </a:p>
          <a:p>
            <a:pPr>
              <a:lnSpc>
                <a:spcPct val="80000"/>
              </a:lnSpc>
              <a:buNone/>
            </a:pPr>
            <a:endParaRPr lang="en-US" sz="2000" i="1" dirty="0">
              <a:effectLst/>
            </a:endParaRPr>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Thoughts from Romans 13:1-7</a:t>
            </a:r>
            <a:endParaRPr lang="en-US" dirty="0"/>
          </a:p>
        </p:txBody>
      </p:sp>
      <p:sp>
        <p:nvSpPr>
          <p:cNvPr id="3" name="Content Placeholder 2"/>
          <p:cNvSpPr>
            <a:spLocks noGrp="1"/>
          </p:cNvSpPr>
          <p:nvPr>
            <p:ph idx="1"/>
          </p:nvPr>
        </p:nvSpPr>
        <p:spPr/>
        <p:txBody>
          <a:bodyPr>
            <a:normAutofit/>
          </a:bodyPr>
          <a:lstStyle/>
          <a:p>
            <a:pPr marL="365760" indent="-457200"/>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The kingdom of Christ was designed to be a kingdom within the kingdoms of men</a:t>
            </a:r>
          </a:p>
          <a:p>
            <a:pPr marL="923544" lvl="1" indent="-457200"/>
            <a:r>
              <a:rPr lang="en-US" dirty="0" smtClean="0"/>
              <a:t>What kind of allegiance was a Christian to give to a mortal magistrate?</a:t>
            </a:r>
          </a:p>
          <a:p>
            <a:pPr marL="365760" indent="-457200"/>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The kingdoms of men were of a pagan quality</a:t>
            </a:r>
          </a:p>
          <a:p>
            <a:pPr marL="923544" lvl="1" indent="-457200"/>
            <a:r>
              <a:rPr lang="en-US" dirty="0" smtClean="0"/>
              <a:t>What extent should Christians respect those laws?</a:t>
            </a:r>
          </a:p>
          <a:p>
            <a:pPr marL="365760" indent="-457200"/>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Many Christians were Jews who already had a rough history with Rome’s oppressive rule (Acts 18:2; etc.)</a:t>
            </a:r>
          </a:p>
          <a:p>
            <a:pPr marL="923544" lvl="1" indent="-457200"/>
            <a:r>
              <a:rPr lang="en-US" dirty="0" smtClean="0"/>
              <a:t>To what extent should they be willing to submit to Rome?</a:t>
            </a: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0">
  <p:cSld>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Thoughts from Romans 13:1-7</a:t>
            </a:r>
            <a:endParaRPr lang="en-US" dirty="0"/>
          </a:p>
        </p:txBody>
      </p:sp>
      <p:sp>
        <p:nvSpPr>
          <p:cNvPr id="3" name="Content Placeholder 2"/>
          <p:cNvSpPr>
            <a:spLocks noGrp="1"/>
          </p:cNvSpPr>
          <p:nvPr>
            <p:ph idx="1"/>
          </p:nvPr>
        </p:nvSpPr>
        <p:spPr/>
        <p:txBody>
          <a:bodyPr>
            <a:normAutofit/>
          </a:bodyPr>
          <a:lstStyle/>
          <a:p>
            <a:pPr marL="365760" indent="-457200"/>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The Answer</a:t>
            </a:r>
            <a:r>
              <a:rPr lang="en-US" sz="3600" dirty="0" smtClean="0"/>
              <a:t> – SUBMIT </a:t>
            </a:r>
          </a:p>
          <a:p>
            <a:pPr marL="365760" indent="-457200"/>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WHY?</a:t>
            </a:r>
          </a:p>
          <a:p>
            <a:pPr marL="923544" lvl="1" indent="-457200"/>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Authorities are given and appointed by God</a:t>
            </a:r>
          </a:p>
          <a:p>
            <a:pPr marL="923544" lvl="1" indent="-457200"/>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To resist the authorities is to resist the ordinance of God</a:t>
            </a:r>
          </a:p>
          <a:p>
            <a:pPr marL="923544" lvl="1" indent="-457200"/>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Rulers do not terrorize good works</a:t>
            </a:r>
          </a:p>
          <a:p>
            <a:pPr marL="923544" lvl="1" indent="-457200"/>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Rulers will bring a sword to those who resist them</a:t>
            </a:r>
          </a:p>
          <a:p>
            <a:pPr marL="923544" lvl="1" indent="-457200"/>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Conscience sake</a:t>
            </a: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Thoughts from Romans 13:1-7</a:t>
            </a:r>
            <a:endParaRPr lang="en-US" dirty="0"/>
          </a:p>
        </p:txBody>
      </p:sp>
      <p:sp>
        <p:nvSpPr>
          <p:cNvPr id="3" name="Content Placeholder 2"/>
          <p:cNvSpPr>
            <a:spLocks noGrp="1"/>
          </p:cNvSpPr>
          <p:nvPr>
            <p:ph idx="1"/>
          </p:nvPr>
        </p:nvSpPr>
        <p:spPr>
          <a:xfrm>
            <a:off x="457200" y="1600200"/>
            <a:ext cx="8229600" cy="4876800"/>
          </a:xfrm>
        </p:spPr>
        <p:style>
          <a:lnRef idx="0">
            <a:schemeClr val="accent5"/>
          </a:lnRef>
          <a:fillRef idx="3">
            <a:schemeClr val="accent5"/>
          </a:fillRef>
          <a:effectRef idx="3">
            <a:schemeClr val="accent5"/>
          </a:effectRef>
          <a:fontRef idx="minor">
            <a:schemeClr val="lt1"/>
          </a:fontRef>
        </p:style>
        <p:txBody>
          <a:bodyPr>
            <a:normAutofit/>
          </a:bodyPr>
          <a:lstStyle/>
          <a:p>
            <a:pPr marL="365760" indent="-457200"/>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This Does </a:t>
            </a:r>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Not </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Mean:</a:t>
            </a:r>
            <a:r>
              <a:rPr lang="en-US" dirty="0" smtClean="0"/>
              <a:t> </a:t>
            </a:r>
          </a:p>
          <a:p>
            <a:pPr marL="923544" lvl="1" indent="-457200"/>
            <a:r>
              <a:rPr lang="en-US" dirty="0" smtClean="0"/>
              <a:t>everything the government does is right</a:t>
            </a:r>
          </a:p>
          <a:p>
            <a:pPr marL="923544" lvl="1" indent="-457200"/>
            <a:r>
              <a:rPr lang="en-US" dirty="0" smtClean="0"/>
              <a:t>when a government appears out of control that God has somehow lost control</a:t>
            </a:r>
          </a:p>
          <a:p>
            <a:pPr marL="923544" lvl="1" indent="-457200"/>
            <a:r>
              <a:rPr lang="en-US" dirty="0" smtClean="0"/>
              <a:t>God approves of everything the governing powers do</a:t>
            </a:r>
          </a:p>
          <a:p>
            <a:pPr marL="1179576" lvl="2" indent="-457200"/>
            <a:r>
              <a:rPr lang="en-US" dirty="0" smtClean="0"/>
              <a:t>God raises them up and brings them down for a reason!</a:t>
            </a:r>
          </a:p>
          <a:p>
            <a:pPr marL="923544" lvl="1" indent="-457200"/>
            <a:r>
              <a:rPr lang="en-US" dirty="0" smtClean="0"/>
              <a:t>Christians could never have cause to resist a law</a:t>
            </a:r>
          </a:p>
          <a:p>
            <a:pPr marL="1179576" lvl="2" indent="-457200"/>
            <a:r>
              <a:rPr lang="en-US" dirty="0" smtClean="0"/>
              <a:t>state-idol-worship, “There are certain Jews whom you have set over the affairs of the province of Babylon: Shadrach, Meshach, and Abed-</a:t>
            </a:r>
            <a:r>
              <a:rPr lang="en-US" dirty="0" err="1" smtClean="0"/>
              <a:t>Nego</a:t>
            </a:r>
            <a:r>
              <a:rPr lang="en-US" dirty="0" smtClean="0"/>
              <a:t>; these men, O king, have not paid due regard to you. They do not serve your gods or worship the gold image which you have set up” (Dan. 3:12; cf. Acts 4:19, 5:29)</a:t>
            </a:r>
          </a:p>
          <a:p>
            <a:pPr marL="1179576" lvl="2" indent="-457200"/>
            <a:r>
              <a:rPr lang="en-US" dirty="0" smtClean="0"/>
              <a:t>yet people have a tendency to resist and move towards riot when they ought not to!</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itle 4"/>
          <p:cNvSpPr>
            <a:spLocks noGrp="1"/>
          </p:cNvSpPr>
          <p:nvPr>
            <p:ph type="title"/>
          </p:nvPr>
        </p:nvSpPr>
        <p:spPr>
          <a:xfrm>
            <a:off x="954087" y="2685391"/>
            <a:ext cx="7504113" cy="3112843"/>
          </a:xfrm>
        </p:spPr>
        <p:txBody>
          <a:bodyPr>
            <a:prstTxWarp prst="textPlain">
              <a:avLst/>
            </a:prstTxWarp>
            <a:scene3d>
              <a:camera prst="perspectiveRelaxedModerately" fov="7200000"/>
              <a:lightRig rig="soft" dir="t">
                <a:rot lat="0" lon="0" rev="2100000"/>
              </a:lightRig>
            </a:scene3d>
            <a:sp3d z="114300" extrusionH="25400" contourW="12700" prstMaterial="matte">
              <a:bevelT w="38100" h="38100"/>
              <a:bevelB w="82550" h="38100" prst="coolSlant"/>
              <a:contourClr>
                <a:schemeClr val="bg1"/>
              </a:contourClr>
            </a:sp3d>
          </a:bodyPr>
          <a:lstStyle/>
          <a:p>
            <a:r>
              <a:rPr lang="en-US" normalizeH="1" dirty="0" smtClean="0">
                <a:ln>
                  <a:gradFill flip="none" rotWithShape="1">
                    <a:gsLst>
                      <a:gs pos="0">
                        <a:srgbClr val="000082"/>
                      </a:gs>
                      <a:gs pos="30000">
                        <a:srgbClr val="66008F"/>
                      </a:gs>
                      <a:gs pos="64999">
                        <a:srgbClr val="BA0066"/>
                      </a:gs>
                      <a:gs pos="89999">
                        <a:srgbClr val="FF0000"/>
                      </a:gs>
                      <a:gs pos="100000">
                        <a:srgbClr val="FF8200"/>
                      </a:gs>
                    </a:gsLst>
                    <a:path path="circle">
                      <a:fillToRect l="100000" t="100000"/>
                    </a:path>
                    <a:tileRect r="-100000" b="-100000"/>
                  </a:gradFill>
                </a:ln>
                <a:gradFill flip="none" rotWithShape="1">
                  <a:gsLst>
                    <a:gs pos="0">
                      <a:schemeClr val="accent1">
                        <a:lumMod val="75000"/>
                      </a:schemeClr>
                    </a:gs>
                    <a:gs pos="50000">
                      <a:schemeClr val="accent1">
                        <a:tint val="44500"/>
                        <a:satMod val="160000"/>
                      </a:schemeClr>
                    </a:gs>
                    <a:gs pos="100000">
                      <a:schemeClr val="accent1">
                        <a:tint val="23500"/>
                        <a:satMod val="160000"/>
                      </a:schemeClr>
                    </a:gs>
                  </a:gsLst>
                  <a:lin ang="16200000" scaled="1"/>
                  <a:tileRect/>
                </a:gradFill>
                <a:effectLst>
                  <a:outerShdw blurRad="63500" sx="102000" sy="102000" algn="ctr" rotWithShape="0">
                    <a:schemeClr val="tx1">
                      <a:alpha val="40000"/>
                    </a:schemeClr>
                  </a:outerShdw>
                </a:effectLst>
              </a:rPr>
              <a:t>BUT GOD </a:t>
            </a:r>
            <a:br>
              <a:rPr lang="en-US" normalizeH="1" dirty="0" smtClean="0">
                <a:ln>
                  <a:gradFill flip="none" rotWithShape="1">
                    <a:gsLst>
                      <a:gs pos="0">
                        <a:srgbClr val="000082"/>
                      </a:gs>
                      <a:gs pos="30000">
                        <a:srgbClr val="66008F"/>
                      </a:gs>
                      <a:gs pos="64999">
                        <a:srgbClr val="BA0066"/>
                      </a:gs>
                      <a:gs pos="89999">
                        <a:srgbClr val="FF0000"/>
                      </a:gs>
                      <a:gs pos="100000">
                        <a:srgbClr val="FF8200"/>
                      </a:gs>
                    </a:gsLst>
                    <a:path path="circle">
                      <a:fillToRect l="100000" t="100000"/>
                    </a:path>
                    <a:tileRect r="-100000" b="-100000"/>
                  </a:gradFill>
                </a:ln>
                <a:gradFill flip="none" rotWithShape="1">
                  <a:gsLst>
                    <a:gs pos="0">
                      <a:schemeClr val="accent1">
                        <a:lumMod val="75000"/>
                      </a:schemeClr>
                    </a:gs>
                    <a:gs pos="50000">
                      <a:schemeClr val="accent1">
                        <a:tint val="44500"/>
                        <a:satMod val="160000"/>
                      </a:schemeClr>
                    </a:gs>
                    <a:gs pos="100000">
                      <a:schemeClr val="accent1">
                        <a:tint val="23500"/>
                        <a:satMod val="160000"/>
                      </a:schemeClr>
                    </a:gs>
                  </a:gsLst>
                  <a:lin ang="16200000" scaled="1"/>
                  <a:tileRect/>
                </a:gradFill>
                <a:effectLst>
                  <a:outerShdw blurRad="63500" sx="102000" sy="102000" algn="ctr" rotWithShape="0">
                    <a:schemeClr val="tx1">
                      <a:alpha val="40000"/>
                    </a:schemeClr>
                  </a:outerShdw>
                </a:effectLst>
              </a:rPr>
            </a:br>
            <a:r>
              <a:rPr lang="en-US" normalizeH="1" dirty="0" smtClean="0">
                <a:ln>
                  <a:gradFill flip="none" rotWithShape="1">
                    <a:gsLst>
                      <a:gs pos="0">
                        <a:srgbClr val="000082"/>
                      </a:gs>
                      <a:gs pos="30000">
                        <a:srgbClr val="66008F"/>
                      </a:gs>
                      <a:gs pos="64999">
                        <a:srgbClr val="BA0066"/>
                      </a:gs>
                      <a:gs pos="89999">
                        <a:srgbClr val="FF0000"/>
                      </a:gs>
                      <a:gs pos="100000">
                        <a:srgbClr val="FF8200"/>
                      </a:gs>
                    </a:gsLst>
                    <a:path path="circle">
                      <a:fillToRect l="100000" t="100000"/>
                    </a:path>
                    <a:tileRect r="-100000" b="-100000"/>
                  </a:gradFill>
                </a:ln>
                <a:gradFill flip="none" rotWithShape="1">
                  <a:gsLst>
                    <a:gs pos="0">
                      <a:schemeClr val="accent1">
                        <a:lumMod val="75000"/>
                      </a:schemeClr>
                    </a:gs>
                    <a:gs pos="50000">
                      <a:schemeClr val="accent1">
                        <a:tint val="44500"/>
                        <a:satMod val="160000"/>
                      </a:schemeClr>
                    </a:gs>
                    <a:gs pos="100000">
                      <a:schemeClr val="accent1">
                        <a:tint val="23500"/>
                        <a:satMod val="160000"/>
                      </a:schemeClr>
                    </a:gs>
                  </a:gsLst>
                  <a:lin ang="16200000" scaled="1"/>
                  <a:tileRect/>
                </a:gradFill>
                <a:effectLst>
                  <a:outerShdw blurRad="63500" sx="102000" sy="102000" algn="ctr" rotWithShape="0">
                    <a:schemeClr val="tx1">
                      <a:alpha val="40000"/>
                    </a:schemeClr>
                  </a:outerShdw>
                </a:effectLst>
              </a:rPr>
              <a:t>IS OVER</a:t>
            </a:r>
            <a:br>
              <a:rPr lang="en-US" normalizeH="1" dirty="0" smtClean="0">
                <a:ln>
                  <a:gradFill flip="none" rotWithShape="1">
                    <a:gsLst>
                      <a:gs pos="0">
                        <a:srgbClr val="000082"/>
                      </a:gs>
                      <a:gs pos="30000">
                        <a:srgbClr val="66008F"/>
                      </a:gs>
                      <a:gs pos="64999">
                        <a:srgbClr val="BA0066"/>
                      </a:gs>
                      <a:gs pos="89999">
                        <a:srgbClr val="FF0000"/>
                      </a:gs>
                      <a:gs pos="100000">
                        <a:srgbClr val="FF8200"/>
                      </a:gs>
                    </a:gsLst>
                    <a:path path="circle">
                      <a:fillToRect l="100000" t="100000"/>
                    </a:path>
                    <a:tileRect r="-100000" b="-100000"/>
                  </a:gradFill>
                </a:ln>
                <a:gradFill flip="none" rotWithShape="1">
                  <a:gsLst>
                    <a:gs pos="0">
                      <a:schemeClr val="accent1">
                        <a:lumMod val="75000"/>
                      </a:schemeClr>
                    </a:gs>
                    <a:gs pos="50000">
                      <a:schemeClr val="accent1">
                        <a:tint val="44500"/>
                        <a:satMod val="160000"/>
                      </a:schemeClr>
                    </a:gs>
                    <a:gs pos="100000">
                      <a:schemeClr val="accent1">
                        <a:tint val="23500"/>
                        <a:satMod val="160000"/>
                      </a:schemeClr>
                    </a:gs>
                  </a:gsLst>
                  <a:lin ang="16200000" scaled="1"/>
                  <a:tileRect/>
                </a:gradFill>
                <a:effectLst>
                  <a:outerShdw blurRad="63500" sx="102000" sy="102000" algn="ctr" rotWithShape="0">
                    <a:schemeClr val="tx1">
                      <a:alpha val="40000"/>
                    </a:schemeClr>
                  </a:outerShdw>
                </a:effectLst>
              </a:rPr>
            </a:br>
            <a:r>
              <a:rPr lang="en-US" normalizeH="1" dirty="0" smtClean="0">
                <a:ln>
                  <a:gradFill flip="none" rotWithShape="1">
                    <a:gsLst>
                      <a:gs pos="0">
                        <a:srgbClr val="000082"/>
                      </a:gs>
                      <a:gs pos="30000">
                        <a:srgbClr val="66008F"/>
                      </a:gs>
                      <a:gs pos="64999">
                        <a:srgbClr val="BA0066"/>
                      </a:gs>
                      <a:gs pos="89999">
                        <a:srgbClr val="FF0000"/>
                      </a:gs>
                      <a:gs pos="100000">
                        <a:srgbClr val="FF8200"/>
                      </a:gs>
                    </a:gsLst>
                    <a:path path="circle">
                      <a:fillToRect l="100000" t="100000"/>
                    </a:path>
                    <a:tileRect r="-100000" b="-100000"/>
                  </a:gradFill>
                </a:ln>
                <a:gradFill flip="none" rotWithShape="1">
                  <a:gsLst>
                    <a:gs pos="0">
                      <a:schemeClr val="accent1">
                        <a:lumMod val="75000"/>
                      </a:schemeClr>
                    </a:gs>
                    <a:gs pos="50000">
                      <a:schemeClr val="accent1">
                        <a:tint val="44500"/>
                        <a:satMod val="160000"/>
                      </a:schemeClr>
                    </a:gs>
                    <a:gs pos="100000">
                      <a:schemeClr val="accent1">
                        <a:tint val="23500"/>
                        <a:satMod val="160000"/>
                      </a:schemeClr>
                    </a:gs>
                  </a:gsLst>
                  <a:lin ang="16200000" scaled="1"/>
                  <a:tileRect/>
                </a:gradFill>
                <a:effectLst>
                  <a:outerShdw blurRad="63500" sx="102000" sy="102000" algn="ctr" rotWithShape="0">
                    <a:schemeClr val="tx1">
                      <a:alpha val="40000"/>
                    </a:schemeClr>
                  </a:outerShdw>
                </a:effectLst>
              </a:rPr>
              <a:t>DEATH!</a:t>
            </a:r>
            <a:endParaRPr lang="en-US" normalizeH="1" dirty="0">
              <a:ln>
                <a:gradFill flip="none" rotWithShape="1">
                  <a:gsLst>
                    <a:gs pos="0">
                      <a:srgbClr val="000082"/>
                    </a:gs>
                    <a:gs pos="30000">
                      <a:srgbClr val="66008F"/>
                    </a:gs>
                    <a:gs pos="64999">
                      <a:srgbClr val="BA0066"/>
                    </a:gs>
                    <a:gs pos="89999">
                      <a:srgbClr val="FF0000"/>
                    </a:gs>
                    <a:gs pos="100000">
                      <a:srgbClr val="FF8200"/>
                    </a:gs>
                  </a:gsLst>
                  <a:path path="circle">
                    <a:fillToRect l="100000" t="100000"/>
                  </a:path>
                  <a:tileRect r="-100000" b="-100000"/>
                </a:gradFill>
              </a:ln>
              <a:gradFill flip="none" rotWithShape="1">
                <a:gsLst>
                  <a:gs pos="0">
                    <a:schemeClr val="accent1">
                      <a:lumMod val="75000"/>
                    </a:schemeClr>
                  </a:gs>
                  <a:gs pos="50000">
                    <a:schemeClr val="accent1">
                      <a:tint val="44500"/>
                      <a:satMod val="160000"/>
                    </a:schemeClr>
                  </a:gs>
                  <a:gs pos="100000">
                    <a:schemeClr val="accent1">
                      <a:tint val="23500"/>
                      <a:satMod val="160000"/>
                    </a:schemeClr>
                  </a:gs>
                </a:gsLst>
                <a:lin ang="16200000" scaled="1"/>
                <a:tileRect/>
              </a:gradFill>
              <a:effectLst>
                <a:outerShdw blurRad="63500" sx="102000" sy="102000" algn="ctr" rotWithShape="0">
                  <a:schemeClr val="tx1">
                    <a:alpha val="40000"/>
                  </a:schemeClr>
                </a:outerShdw>
              </a:effectLst>
            </a:endParaRPr>
          </a:p>
        </p:txBody>
      </p:sp>
      <p:sp>
        <p:nvSpPr>
          <p:cNvPr id="6" name="Text Placeholder 5"/>
          <p:cNvSpPr>
            <a:spLocks noGrp="1"/>
          </p:cNvSpPr>
          <p:nvPr>
            <p:ph type="body" idx="1"/>
          </p:nvPr>
        </p:nvSpPr>
        <p:spPr>
          <a:xfrm>
            <a:off x="722313" y="1128932"/>
            <a:ext cx="7772400" cy="1080868"/>
          </a:xfrm>
        </p:spPr>
        <p:txBody>
          <a:bodyPr/>
          <a:lstStyle/>
          <a:p>
            <a:r>
              <a:rPr smtClean="0"/>
              <a:t>PSALM 49:13-15</a:t>
            </a:r>
          </a:p>
          <a:p>
            <a:r>
              <a:rPr smtClean="0"/>
              <a:t>"BUT GOD WILL REDEEM MY SOUL"</a:t>
            </a:r>
            <a:endParaRPr lang="en-US" dirty="0"/>
          </a:p>
        </p:txBody>
      </p:sp>
    </p:spTree>
  </p:cSld>
  <p:clrMapOvr>
    <a:overrideClrMapping bg1="dk1" tx1="lt1" bg2="dk2" tx2="lt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bg>
      <p:bgRef idx="1003">
        <a:schemeClr val="bg1"/>
      </p:bgRef>
    </p:bg>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sz="4800">
                <a:solidFill>
                  <a:srgbClr val="FF6600"/>
                </a:solidFill>
                <a:effectLst>
                  <a:outerShdw blurRad="38100" dist="38100" dir="2700000" algn="tl">
                    <a:srgbClr val="000000"/>
                  </a:outerShdw>
                </a:effectLst>
              </a:rPr>
              <a:t>God Is Over Death!</a:t>
            </a:r>
          </a:p>
        </p:txBody>
      </p:sp>
      <p:sp>
        <p:nvSpPr>
          <p:cNvPr id="72707" name="Rectangle 3"/>
          <p:cNvSpPr>
            <a:spLocks noGrp="1" noChangeArrowheads="1"/>
          </p:cNvSpPr>
          <p:nvPr>
            <p:ph idx="1"/>
          </p:nvPr>
        </p:nvSpPr>
        <p:spPr/>
        <p:txBody>
          <a:bodyPr/>
          <a:lstStyle/>
          <a:p>
            <a:pPr>
              <a:lnSpc>
                <a:spcPct val="90000"/>
              </a:lnSpc>
            </a:pPr>
            <a:r>
              <a:rPr lang="en-US" sz="3200" dirty="0" smtClean="0">
                <a:effectLst/>
              </a:rPr>
              <a:t>This </a:t>
            </a:r>
            <a:r>
              <a:rPr lang="en-US" sz="3200" dirty="0">
                <a:effectLst/>
              </a:rPr>
              <a:t>is the way of those who are foolish, And of their posterity who approve their sayings. </a:t>
            </a:r>
            <a:r>
              <a:rPr lang="en-US" sz="3200" u="sng" dirty="0">
                <a:effectLst/>
              </a:rPr>
              <a:t>Selah</a:t>
            </a:r>
            <a:r>
              <a:rPr lang="en-US" sz="3200" dirty="0">
                <a:effectLst/>
              </a:rPr>
              <a:t> </a:t>
            </a:r>
            <a:r>
              <a:rPr lang="en-US" sz="3200" baseline="30000" dirty="0">
                <a:effectLst/>
              </a:rPr>
              <a:t>14</a:t>
            </a:r>
            <a:r>
              <a:rPr lang="en-US" sz="3200" dirty="0">
                <a:effectLst/>
              </a:rPr>
              <a:t> Like sheep they are laid in the grave; Death shall feed on them; The upright shall have dominion over them in the morning; And their beauty shall be consumed in the grave, far from their dwelling. </a:t>
            </a:r>
            <a:r>
              <a:rPr lang="en-US" sz="3200" baseline="30000" dirty="0">
                <a:effectLst/>
              </a:rPr>
              <a:t>15</a:t>
            </a:r>
            <a:r>
              <a:rPr lang="en-US" sz="3200" dirty="0">
                <a:effectLst/>
              </a:rPr>
              <a:t> </a:t>
            </a:r>
            <a:r>
              <a:rPr lang="en-US" sz="3200" b="1" u="sng"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But God</a:t>
            </a:r>
            <a:r>
              <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3200" dirty="0">
                <a:effectLst/>
              </a:rPr>
              <a:t>will redeem my soul from the power of the grave, For He shall receive me. </a:t>
            </a:r>
            <a:r>
              <a:rPr lang="en-US" sz="3200" u="sng" dirty="0" smtClean="0">
                <a:effectLst/>
              </a:rPr>
              <a:t>Selah </a:t>
            </a:r>
            <a:r>
              <a:rPr lang="en-US" sz="3200" dirty="0" smtClean="0"/>
              <a:t>(Ps. 49:13-15 ) </a:t>
            </a:r>
            <a:endParaRPr lang="en-US" sz="3200" u="sng" dirty="0">
              <a:effectLst/>
            </a:endParaRPr>
          </a:p>
          <a:p>
            <a:pPr>
              <a:lnSpc>
                <a:spcPct val="90000"/>
              </a:lnSpc>
            </a:pPr>
            <a:endParaRPr lang="en-US" sz="3200" dirty="0">
              <a:effectLst/>
            </a:endParaRPr>
          </a:p>
          <a:p>
            <a:pPr>
              <a:lnSpc>
                <a:spcPct val="90000"/>
              </a:lnSpc>
            </a:pPr>
            <a:endParaRPr lang="en-US" dirty="0">
              <a:effectLst/>
            </a:endParaRPr>
          </a:p>
          <a:p>
            <a:pPr>
              <a:lnSpc>
                <a:spcPct val="90000"/>
              </a:lnSpc>
            </a:pPr>
            <a:endParaRPr lang="en-US" sz="2800" dirty="0">
              <a:effectLst/>
            </a:endParaRPr>
          </a:p>
        </p:txBody>
      </p:sp>
    </p:spTree>
  </p:cSld>
  <p:clrMapOvr>
    <a:overrideClrMapping bg1="lt1" tx1="dk1" bg2="lt2" tx2="dk2" accent1="accent1" accent2="accent2" accent3="accent3" accent4="accent4" accent5="accent5" accent6="accent6" hlink="hlink" folHlink="folHlink"/>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4" presetClass="entr" presetSubtype="0" fill="hold" grpId="0" nodeType="after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Effect transition="in" filter="fade">
                                      <p:cBhvr>
                                        <p:cTn id="7" dur="500"/>
                                        <p:tgtEl>
                                          <p:spTgt spid="72707">
                                            <p:txEl>
                                              <p:pRg st="0" end="0"/>
                                            </p:txEl>
                                          </p:spTgt>
                                        </p:tgtEl>
                                      </p:cBhvr>
                                    </p:animEffect>
                                    <p:anim calcmode="lin" valueType="num">
                                      <p:cBhvr>
                                        <p:cTn id="8" dur="500" fill="hold"/>
                                        <p:tgtEl>
                                          <p:spTgt spid="72707">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72707">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Ref idx="1001">
        <a:schemeClr val="bg1"/>
      </p:bgRef>
    </p:bg>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722313" y="5192957"/>
            <a:ext cx="7772400" cy="903043"/>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sz="4800" b="1" dirty="0"/>
              <a:t>2 Corinthians 1:8-11</a:t>
            </a:r>
          </a:p>
        </p:txBody>
      </p:sp>
      <p:sp>
        <p:nvSpPr>
          <p:cNvPr id="61443" name="Rectangle 3"/>
          <p:cNvSpPr>
            <a:spLocks noGrp="1" noChangeArrowheads="1"/>
          </p:cNvSpPr>
          <p:nvPr>
            <p:ph type="body" idx="1"/>
          </p:nvPr>
        </p:nvSpPr>
        <p:spPr>
          <a:xfrm>
            <a:off x="722313" y="152400"/>
            <a:ext cx="7772400" cy="4953000"/>
          </a:xfrm>
        </p:spPr>
        <p:txBody>
          <a:bodyPr>
            <a:noAutofit/>
          </a:bodyPr>
          <a:lstStyle/>
          <a:p>
            <a:pPr>
              <a:lnSpc>
                <a:spcPct val="80000"/>
              </a:lnSpc>
            </a:pPr>
            <a:r>
              <a:rPr lang="en-US" sz="2800" i="1" dirty="0" smtClean="0">
                <a:solidFill>
                  <a:schemeClr val="tx1">
                    <a:lumMod val="75000"/>
                  </a:schemeClr>
                </a:solidFill>
                <a:effectLst/>
              </a:rPr>
              <a:t>For </a:t>
            </a:r>
            <a:r>
              <a:rPr lang="en-US" sz="2800" i="1" dirty="0">
                <a:solidFill>
                  <a:schemeClr val="tx1">
                    <a:lumMod val="75000"/>
                  </a:schemeClr>
                </a:solidFill>
                <a:effectLst/>
              </a:rPr>
              <a:t>we do not want you to be ignorant, brethren, of our trouble which came to us in Asia: that we were burdened beyond measure, above strength, so that we despaired even of life.</a:t>
            </a:r>
            <a:r>
              <a:rPr lang="en-US" sz="2800" b="1" i="1" dirty="0">
                <a:solidFill>
                  <a:schemeClr val="tx1">
                    <a:lumMod val="75000"/>
                  </a:schemeClr>
                </a:solidFill>
                <a:effectLst/>
              </a:rPr>
              <a:t> </a:t>
            </a:r>
            <a:r>
              <a:rPr lang="en-US" sz="2800" b="1" i="1" baseline="30000" dirty="0">
                <a:solidFill>
                  <a:schemeClr val="tx1"/>
                </a:solidFill>
                <a:effectLst/>
              </a:rPr>
              <a:t>9</a:t>
            </a:r>
            <a:r>
              <a:rPr lang="en-US" sz="2800" b="1" i="1" dirty="0">
                <a:solidFill>
                  <a:schemeClr val="tx1">
                    <a:lumMod val="75000"/>
                  </a:schemeClr>
                </a:solidFill>
                <a:effectLst/>
              </a:rPr>
              <a:t> </a:t>
            </a:r>
            <a:r>
              <a:rPr lang="en-US" sz="2800" i="1" dirty="0">
                <a:solidFill>
                  <a:schemeClr val="tx1">
                    <a:lumMod val="75000"/>
                  </a:schemeClr>
                </a:solidFill>
                <a:effectLst/>
              </a:rPr>
              <a:t>Yes, we had the sentence of death in ourselves, that we should not trust in ourselves </a:t>
            </a:r>
            <a:r>
              <a:rPr lang="en-US" sz="2800" i="1" dirty="0">
                <a:ln w="18415" cmpd="sng">
                  <a:solidFill>
                    <a:srgbClr val="FFFFFF"/>
                  </a:solidFill>
                  <a:prstDash val="solid"/>
                </a:ln>
                <a:solidFill>
                  <a:srgbClr val="FFFFFF"/>
                </a:solidFill>
                <a:effectLst>
                  <a:outerShdw blurRad="63500" dir="3600000" algn="tl" rotWithShape="0">
                    <a:srgbClr val="000000">
                      <a:alpha val="70000"/>
                    </a:srgbClr>
                  </a:outerShdw>
                </a:effectLst>
              </a:rPr>
              <a:t>but in God </a:t>
            </a:r>
            <a:r>
              <a:rPr lang="en-US" sz="2800" i="1" dirty="0">
                <a:solidFill>
                  <a:schemeClr val="tx1">
                    <a:lumMod val="75000"/>
                  </a:schemeClr>
                </a:solidFill>
                <a:effectLst/>
              </a:rPr>
              <a:t>who raises the dead, </a:t>
            </a:r>
            <a:r>
              <a:rPr lang="en-US" sz="2800" b="1" i="1" baseline="30000" dirty="0">
                <a:solidFill>
                  <a:schemeClr val="tx1"/>
                </a:solidFill>
                <a:effectLst/>
              </a:rPr>
              <a:t>10</a:t>
            </a:r>
            <a:r>
              <a:rPr lang="en-US" sz="2800" i="1" dirty="0">
                <a:solidFill>
                  <a:schemeClr val="tx1">
                    <a:lumMod val="75000"/>
                  </a:schemeClr>
                </a:solidFill>
                <a:effectLst/>
              </a:rPr>
              <a:t> who delivered us from so great a death, and does deliver us; in whom we trust that He will still deliver us, </a:t>
            </a:r>
            <a:r>
              <a:rPr lang="en-US" sz="2800" b="1" i="1" baseline="30000" dirty="0">
                <a:solidFill>
                  <a:schemeClr val="tx1"/>
                </a:solidFill>
                <a:effectLst/>
              </a:rPr>
              <a:t>11</a:t>
            </a:r>
            <a:r>
              <a:rPr lang="en-US" sz="2800" i="1" dirty="0">
                <a:solidFill>
                  <a:schemeClr val="tx1">
                    <a:lumMod val="75000"/>
                  </a:schemeClr>
                </a:solidFill>
                <a:effectLst/>
              </a:rPr>
              <a:t> </a:t>
            </a:r>
            <a:r>
              <a:rPr lang="en-US" sz="2800" i="1" dirty="0">
                <a:ln w="18415" cmpd="sng">
                  <a:solidFill>
                    <a:srgbClr val="FFFFFF"/>
                  </a:solidFill>
                  <a:prstDash val="solid"/>
                </a:ln>
                <a:solidFill>
                  <a:srgbClr val="FFFFFF"/>
                </a:solidFill>
                <a:effectLst>
                  <a:outerShdw blurRad="63500" dir="3600000" algn="tl" rotWithShape="0">
                    <a:srgbClr val="000000">
                      <a:alpha val="70000"/>
                    </a:srgbClr>
                  </a:outerShdw>
                </a:effectLst>
              </a:rPr>
              <a:t>you also helping together</a:t>
            </a:r>
            <a:r>
              <a:rPr lang="en-US" sz="2800" i="1" dirty="0">
                <a:solidFill>
                  <a:schemeClr val="tx1">
                    <a:lumMod val="75000"/>
                  </a:schemeClr>
                </a:solidFill>
                <a:effectLst/>
              </a:rPr>
              <a:t> </a:t>
            </a:r>
            <a:r>
              <a:rPr lang="en-US" sz="2800" i="1" dirty="0">
                <a:ln w="18415" cmpd="sng">
                  <a:solidFill>
                    <a:srgbClr val="FFFFFF"/>
                  </a:solidFill>
                  <a:prstDash val="solid"/>
                </a:ln>
                <a:solidFill>
                  <a:srgbClr val="FFFFFF"/>
                </a:solidFill>
                <a:effectLst>
                  <a:outerShdw blurRad="63500" dir="3600000" algn="tl" rotWithShape="0">
                    <a:srgbClr val="000000">
                      <a:alpha val="70000"/>
                    </a:srgbClr>
                  </a:outerShdw>
                </a:effectLst>
              </a:rPr>
              <a:t>in prayer </a:t>
            </a:r>
            <a:r>
              <a:rPr lang="en-US" sz="2800" i="1" dirty="0">
                <a:solidFill>
                  <a:schemeClr val="tx1">
                    <a:lumMod val="75000"/>
                  </a:schemeClr>
                </a:solidFill>
                <a:effectLst/>
              </a:rPr>
              <a:t>for us, that thanks may be given by many persons on our behalf for the gift granted to us through many.</a:t>
            </a:r>
          </a:p>
          <a:p>
            <a:pPr>
              <a:lnSpc>
                <a:spcPct val="80000"/>
              </a:lnSpc>
            </a:pPr>
            <a:endParaRPr lang="en-US" sz="2800" i="1" dirty="0">
              <a:effectLst/>
            </a:endParaRPr>
          </a:p>
          <a:p>
            <a:pPr>
              <a:lnSpc>
                <a:spcPct val="80000"/>
              </a:lnSpc>
            </a:pPr>
            <a:endParaRPr lang="en-US" sz="1800" i="1" dirty="0">
              <a:effectLst/>
            </a:endParaRPr>
          </a:p>
        </p:txBody>
      </p:sp>
      <p:sp>
        <p:nvSpPr>
          <p:cNvPr id="4" name="TextBox 3"/>
          <p:cNvSpPr txBox="1"/>
          <p:nvPr/>
        </p:nvSpPr>
        <p:spPr>
          <a:xfrm>
            <a:off x="762000" y="6324600"/>
            <a:ext cx="7684963" cy="646331"/>
          </a:xfrm>
          <a:prstGeom prst="rect">
            <a:avLst/>
          </a:prstGeom>
          <a:noFill/>
        </p:spPr>
        <p:txBody>
          <a:bodyPr wrap="square" rtlCol="0">
            <a:spAutoFit/>
          </a:bodyPr>
          <a:lstStyle/>
          <a:p>
            <a:pPr algn="ctr"/>
            <a:r>
              <a:rPr lang="en-US" i="1" dirty="0" smtClean="0"/>
              <a:t>(Related Passages: Acts 14:19-22; 2 Tim. 4:17; 1 Cor. 15:32; 2 Cor. 11:23)</a:t>
            </a:r>
            <a:endParaRPr lang="en-US" i="1"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61442"/>
                                        </p:tgtEl>
                                        <p:attrNameLst>
                                          <p:attrName>style.visibility</p:attrName>
                                        </p:attrNameLst>
                                      </p:cBhvr>
                                      <p:to>
                                        <p:strVal val="visible"/>
                                      </p:to>
                                    </p:set>
                                    <p:anim calcmode="lin" valueType="num">
                                      <p:cBhvr>
                                        <p:cTn id="7" dur="500" fill="hold"/>
                                        <p:tgtEl>
                                          <p:spTgt spid="61442"/>
                                        </p:tgtEl>
                                        <p:attrNameLst>
                                          <p:attrName>ppt_w</p:attrName>
                                        </p:attrNameLst>
                                      </p:cBhvr>
                                      <p:tavLst>
                                        <p:tav tm="0">
                                          <p:val>
                                            <p:fltVal val="0"/>
                                          </p:val>
                                        </p:tav>
                                        <p:tav tm="100000">
                                          <p:val>
                                            <p:strVal val="#ppt_w"/>
                                          </p:val>
                                        </p:tav>
                                      </p:tavLst>
                                    </p:anim>
                                    <p:anim calcmode="lin" valueType="num">
                                      <p:cBhvr>
                                        <p:cTn id="8" dur="500" fill="hold"/>
                                        <p:tgtEl>
                                          <p:spTgt spid="6144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61443">
                                            <p:txEl>
                                              <p:pRg st="0" end="0"/>
                                            </p:txEl>
                                          </p:spTgt>
                                        </p:tgtEl>
                                        <p:attrNameLst>
                                          <p:attrName>style.visibility</p:attrName>
                                        </p:attrNameLst>
                                      </p:cBhvr>
                                      <p:to>
                                        <p:strVal val="visible"/>
                                      </p:to>
                                    </p:set>
                                    <p:anim calcmode="lin" valueType="num">
                                      <p:cBhvr>
                                        <p:cTn id="12" dur="500" fill="hold"/>
                                        <p:tgtEl>
                                          <p:spTgt spid="6144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6144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animBg="1"/>
      <p:bldP spid="61443" grpId="0" build="p"/>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bg>
      <p:bgRef idx="1003">
        <a:schemeClr val="bg1"/>
      </p:bgRef>
    </p:bg>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sz="4800" b="1">
                <a:solidFill>
                  <a:srgbClr val="FF6600"/>
                </a:solidFill>
                <a:effectLst>
                  <a:outerShdw blurRad="38100" dist="38100" dir="2700000" algn="tl">
                    <a:srgbClr val="000000"/>
                  </a:outerShdw>
                </a:effectLst>
              </a:rPr>
              <a:t>Continued:</a:t>
            </a:r>
          </a:p>
        </p:txBody>
      </p:sp>
      <p:sp>
        <p:nvSpPr>
          <p:cNvPr id="73731" name="Rectangle 3"/>
          <p:cNvSpPr>
            <a:spLocks noGrp="1" noChangeArrowheads="1"/>
          </p:cNvSpPr>
          <p:nvPr>
            <p:ph idx="1"/>
          </p:nvPr>
        </p:nvSpPr>
        <p:spPr/>
        <p:txBody>
          <a:bodyPr>
            <a:normAutofit/>
          </a:bodyPr>
          <a:lstStyle/>
          <a:p>
            <a:pPr algn="ctr">
              <a:lnSpc>
                <a:spcPct val="90000"/>
              </a:lnSpc>
              <a:buNone/>
            </a:pPr>
            <a:r>
              <a:rPr lang="en-US" sz="4000" dirty="0" smtClean="0">
                <a:effectLst/>
              </a:rPr>
              <a:t>“For </a:t>
            </a:r>
            <a:r>
              <a:rPr lang="en-US" sz="4000" dirty="0">
                <a:effectLst/>
              </a:rPr>
              <a:t>indeed he was sick almost unto death; </a:t>
            </a:r>
            <a:r>
              <a:rPr lang="en-US" sz="4000" b="1" u="sng"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but God</a:t>
            </a:r>
            <a:r>
              <a:rPr lang="en-US"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4000" dirty="0">
                <a:effectLst/>
              </a:rPr>
              <a:t>had mercy on him, and not only on him but on me also, lest I should have sorrow upon </a:t>
            </a:r>
            <a:r>
              <a:rPr lang="en-US" sz="4000" dirty="0" smtClean="0">
                <a:effectLst/>
              </a:rPr>
              <a:t>sorrow</a:t>
            </a:r>
            <a:r>
              <a:rPr lang="en-US" sz="4000" dirty="0" smtClean="0"/>
              <a:t>” (Phil. 2:27 ) </a:t>
            </a:r>
            <a:endParaRPr lang="en-US" sz="4000" dirty="0">
              <a:effectLst/>
            </a:endParaRPr>
          </a:p>
          <a:p>
            <a:pPr>
              <a:lnSpc>
                <a:spcPct val="90000"/>
              </a:lnSpc>
            </a:pPr>
            <a:endParaRPr lang="en-US" sz="4000" dirty="0">
              <a:effectLst/>
            </a:endParaRPr>
          </a:p>
          <a:p>
            <a:pPr>
              <a:lnSpc>
                <a:spcPct val="90000"/>
              </a:lnSpc>
            </a:pPr>
            <a:endParaRPr lang="en-US" sz="4000" dirty="0">
              <a:effectLst/>
            </a:endParaRPr>
          </a:p>
          <a:p>
            <a:pPr>
              <a:lnSpc>
                <a:spcPct val="90000"/>
              </a:lnSpc>
            </a:pPr>
            <a:endParaRPr lang="en-US" sz="3600" dirty="0">
              <a:effectLst/>
            </a:endParaRPr>
          </a:p>
          <a:p>
            <a:pPr>
              <a:lnSpc>
                <a:spcPct val="90000"/>
              </a:lnSpc>
            </a:pPr>
            <a:endParaRPr lang="en-US" sz="3600" dirty="0">
              <a:effectLst/>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bg>
      <p:bgRef idx="1002">
        <a:schemeClr val="bg1"/>
      </p:bgRef>
    </p:bg>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normAutofit fontScale="90000"/>
          </a:bodyPr>
          <a:lstStyle/>
          <a:p>
            <a:r>
              <a:rPr smtClean="0">
                <a:solidFill>
                  <a:srgbClr val="FF6600"/>
                </a:solidFill>
                <a:effectLst>
                  <a:outerShdw blurRad="38100" dist="38100" dir="2700000" algn="tl">
                    <a:srgbClr val="000000"/>
                  </a:outerShdw>
                </a:effectLst>
              </a:rPr>
              <a:t>What if We Should Die?</a:t>
            </a:r>
            <a:br>
              <a:rPr smtClean="0">
                <a:solidFill>
                  <a:srgbClr val="FF6600"/>
                </a:solidFill>
                <a:effectLst>
                  <a:outerShdw blurRad="38100" dist="38100" dir="2700000" algn="tl">
                    <a:srgbClr val="000000"/>
                  </a:outerShdw>
                </a:effectLst>
              </a:rPr>
            </a:br>
            <a:r>
              <a:rPr sz="4000" smtClean="0">
                <a:effectLst/>
              </a:rPr>
              <a:t> </a:t>
            </a:r>
            <a:r>
              <a:rPr sz="4000">
                <a:effectLst/>
              </a:rPr>
              <a:t>(1 Corinthians 15:50-58 ) </a:t>
            </a:r>
            <a:endParaRPr lang="en-US" sz="4800" b="1" dirty="0">
              <a:solidFill>
                <a:srgbClr val="FF6600"/>
              </a:solidFill>
              <a:effectLst>
                <a:outerShdw blurRad="38100" dist="38100" dir="2700000" algn="tl">
                  <a:srgbClr val="000000"/>
                </a:outerShdw>
              </a:effectLst>
            </a:endParaRPr>
          </a:p>
        </p:txBody>
      </p:sp>
      <p:sp>
        <p:nvSpPr>
          <p:cNvPr id="74755" name="Rectangle 3"/>
          <p:cNvSpPr>
            <a:spLocks noGrp="1" noChangeArrowheads="1"/>
          </p:cNvSpPr>
          <p:nvPr>
            <p:ph idx="1"/>
          </p:nvPr>
        </p:nvSpPr>
        <p:spPr>
          <a:xfrm>
            <a:off x="457200" y="1600200"/>
            <a:ext cx="8229600" cy="4953000"/>
          </a:xfrm>
        </p:spPr>
        <p:txBody>
          <a:bodyPr>
            <a:normAutofit/>
          </a:bodyPr>
          <a:lstStyle/>
          <a:p>
            <a:pPr>
              <a:lnSpc>
                <a:spcPct val="80000"/>
              </a:lnSpc>
              <a:buNone/>
            </a:pPr>
            <a:r>
              <a:rPr lang="en-US" sz="2800" dirty="0" smtClean="0">
                <a:effectLst/>
              </a:rPr>
              <a:t>Now </a:t>
            </a:r>
            <a:r>
              <a:rPr lang="en-US" sz="2800" dirty="0">
                <a:effectLst/>
              </a:rPr>
              <a:t>this I say, brethren, that flesh and blood cannot inherit the kingdom of God; nor does corruption inherit incorruption. 51 Behold, I tell you a mystery: We shall not all sleep, but we shall all be changed; 52 in a moment, in the twinkling of an eye, at the last trumpet. For the trumpet will sound, and the dead will be raised incorruptible, and we shall be changed. 53 For this corruptible must put on incorruption, and this mortal must put on immortality. 54 So when this corruptible has put on incorruption, and this mortal has put on immortality, then shall be brought to pass the saying that is written: "Death is swallowed up in victory</a:t>
            </a:r>
            <a:r>
              <a:rPr lang="en-US" dirty="0" smtClean="0"/>
              <a:t>. "</a:t>
            </a:r>
            <a:endParaRPr lang="en-US" sz="2800" dirty="0">
              <a:effectLst/>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74754"/>
                                        </p:tgtEl>
                                        <p:attrNameLst>
                                          <p:attrName>style.visibility</p:attrName>
                                        </p:attrNameLst>
                                      </p:cBhvr>
                                      <p:to>
                                        <p:strVal val="visible"/>
                                      </p:to>
                                    </p:set>
                                    <p:anim calcmode="lin" valueType="num">
                                      <p:cBhvr>
                                        <p:cTn id="7" dur="500" fill="hold"/>
                                        <p:tgtEl>
                                          <p:spTgt spid="74754"/>
                                        </p:tgtEl>
                                        <p:attrNameLst>
                                          <p:attrName>ppt_w</p:attrName>
                                        </p:attrNameLst>
                                      </p:cBhvr>
                                      <p:tavLst>
                                        <p:tav tm="0">
                                          <p:val>
                                            <p:fltVal val="0"/>
                                          </p:val>
                                        </p:tav>
                                        <p:tav tm="100000">
                                          <p:val>
                                            <p:strVal val="#ppt_w"/>
                                          </p:val>
                                        </p:tav>
                                      </p:tavLst>
                                    </p:anim>
                                    <p:anim calcmode="lin" valueType="num">
                                      <p:cBhvr>
                                        <p:cTn id="8" dur="500" fill="hold"/>
                                        <p:tgtEl>
                                          <p:spTgt spid="7475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74755">
                                            <p:txEl>
                                              <p:pRg st="0" end="0"/>
                                            </p:txEl>
                                          </p:spTgt>
                                        </p:tgtEl>
                                        <p:attrNameLst>
                                          <p:attrName>style.visibility</p:attrName>
                                        </p:attrNameLst>
                                      </p:cBhvr>
                                      <p:to>
                                        <p:strVal val="visible"/>
                                      </p:to>
                                    </p:set>
                                    <p:anim calcmode="lin" valueType="num">
                                      <p:cBhvr>
                                        <p:cTn id="12" dur="500" fill="hold"/>
                                        <p:tgtEl>
                                          <p:spTgt spid="74755">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74755">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p:bldP spid="74755"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bg>
      <p:bgRef idx="1002">
        <a:schemeClr val="bg1"/>
      </p:bgRef>
    </p:bg>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sz="4800" b="1">
                <a:solidFill>
                  <a:srgbClr val="FF6600"/>
                </a:solidFill>
                <a:effectLst>
                  <a:outerShdw blurRad="38100" dist="38100" dir="2700000" algn="tl">
                    <a:srgbClr val="000000"/>
                  </a:outerShdw>
                </a:effectLst>
              </a:rPr>
              <a:t>Continued:</a:t>
            </a:r>
          </a:p>
        </p:txBody>
      </p:sp>
      <p:sp>
        <p:nvSpPr>
          <p:cNvPr id="75779" name="Rectangle 3"/>
          <p:cNvSpPr>
            <a:spLocks noGrp="1" noChangeArrowheads="1"/>
          </p:cNvSpPr>
          <p:nvPr>
            <p:ph idx="1"/>
          </p:nvPr>
        </p:nvSpPr>
        <p:spPr/>
        <p:txBody>
          <a:bodyPr/>
          <a:lstStyle/>
          <a:p>
            <a:pPr>
              <a:lnSpc>
                <a:spcPct val="80000"/>
              </a:lnSpc>
              <a:buNone/>
            </a:pPr>
            <a:r>
              <a:rPr lang="en-US" sz="2800" dirty="0" smtClean="0">
                <a:effectLst/>
              </a:rPr>
              <a:t>55 </a:t>
            </a:r>
            <a:r>
              <a:rPr lang="en-US" sz="2800" dirty="0">
                <a:effectLst/>
              </a:rPr>
              <a:t>"O Death, where is your sting? O Hades, where is your victory?" 56 The sting of death is sin, and the strength of sin is the law. 57 But thanks be to God, who gives us the victory through our Lord Jesus Christ. 58 </a:t>
            </a:r>
            <a:r>
              <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Therefore</a:t>
            </a:r>
            <a:r>
              <a:rPr lang="en-US" sz="2800" dirty="0">
                <a:effectLst/>
              </a:rPr>
              <a:t>, my beloved brethren, be steadfast, immovable, always abounding in the work of the Lord, knowing that your labor is not in vain in the Lord.</a:t>
            </a:r>
          </a:p>
          <a:p>
            <a:pPr>
              <a:lnSpc>
                <a:spcPct val="80000"/>
              </a:lnSpc>
            </a:pPr>
            <a:endParaRPr lang="en-US" sz="2800" dirty="0">
              <a:effectLst/>
            </a:endParaRPr>
          </a:p>
          <a:p>
            <a:pPr>
              <a:lnSpc>
                <a:spcPct val="80000"/>
              </a:lnSpc>
            </a:pPr>
            <a:endParaRPr lang="en-US" sz="2800" dirty="0">
              <a:effectLst/>
            </a:endParaRPr>
          </a:p>
        </p:txBody>
      </p:sp>
    </p:spTree>
  </p:cSld>
  <p:clrMapOvr>
    <a:overrideClrMapping bg1="dk1" tx1="lt1" bg2="dk2" tx2="lt2" accent1="accent1" accent2="accent2" accent3="accent3" accent4="accent4" accent5="accent5" accent6="accent6" hlink="hlink" folHlink="folHlink"/>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bg>
      <p:bgRef idx="1003">
        <a:schemeClr val="bg1"/>
      </p:bgRef>
    </p:bg>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normAutofit/>
          </a:bodyPr>
          <a:lstStyle/>
          <a:p>
            <a:r>
              <a:rPr lang="en-US" sz="4800" b="1" dirty="0" smtClean="0">
                <a:solidFill>
                  <a:srgbClr val="FF6600"/>
                </a:solidFill>
                <a:effectLst>
                  <a:outerShdw blurRad="38100" dist="38100" dir="2700000" algn="tl">
                    <a:srgbClr val="000000"/>
                  </a:outerShdw>
                </a:effectLst>
              </a:rPr>
              <a:t>1 Thessalonians 4:13-18</a:t>
            </a:r>
            <a:endParaRPr lang="en-US" sz="4800" b="1" dirty="0">
              <a:solidFill>
                <a:srgbClr val="FF6600"/>
              </a:solidFill>
              <a:effectLst>
                <a:outerShdw blurRad="38100" dist="38100" dir="2700000" algn="tl">
                  <a:srgbClr val="000000"/>
                </a:outerShdw>
              </a:effectLst>
            </a:endParaRPr>
          </a:p>
        </p:txBody>
      </p:sp>
      <p:sp>
        <p:nvSpPr>
          <p:cNvPr id="76803" name="Rectangle 3"/>
          <p:cNvSpPr>
            <a:spLocks noGrp="1" noChangeArrowheads="1"/>
          </p:cNvSpPr>
          <p:nvPr>
            <p:ph idx="1"/>
          </p:nvPr>
        </p:nvSpPr>
        <p:spPr>
          <a:xfrm>
            <a:off x="457200" y="1524000"/>
            <a:ext cx="8229600" cy="5181600"/>
          </a:xfrm>
        </p:spPr>
        <p:style>
          <a:lnRef idx="2">
            <a:schemeClr val="accent3"/>
          </a:lnRef>
          <a:fillRef idx="1">
            <a:schemeClr val="lt1"/>
          </a:fillRef>
          <a:effectRef idx="0">
            <a:schemeClr val="accent3"/>
          </a:effectRef>
          <a:fontRef idx="minor">
            <a:schemeClr val="dk1"/>
          </a:fontRef>
        </p:style>
        <p:txBody>
          <a:bodyPr>
            <a:noAutofit/>
          </a:bodyPr>
          <a:lstStyle/>
          <a:p>
            <a:pPr algn="ctr">
              <a:lnSpc>
                <a:spcPct val="80000"/>
              </a:lnSpc>
              <a:buNone/>
            </a:pPr>
            <a:r>
              <a:rPr lang="en-US" dirty="0" smtClean="0">
                <a:effectLst/>
              </a:rPr>
              <a:t>But </a:t>
            </a:r>
            <a:r>
              <a:rPr lang="en-US" dirty="0">
                <a:effectLst/>
              </a:rPr>
              <a:t>I do not want you to be ignorant, brethren, concerning those who have fallen asleep, lest you sorrow as others who have no hope. </a:t>
            </a:r>
            <a:r>
              <a:rPr lang="en-US" baseline="30000" dirty="0">
                <a:effectLst/>
              </a:rPr>
              <a:t>14</a:t>
            </a:r>
            <a:r>
              <a:rPr lang="en-US" dirty="0">
                <a:effectLst/>
              </a:rPr>
              <a:t> For if we believe that Jesus died and rose again, even so God will bring with Him those who sleep in Jesus. </a:t>
            </a:r>
            <a:r>
              <a:rPr lang="en-US" baseline="30000" dirty="0">
                <a:effectLst/>
              </a:rPr>
              <a:t>15</a:t>
            </a:r>
            <a:r>
              <a:rPr lang="en-US" dirty="0">
                <a:effectLst/>
              </a:rPr>
              <a:t> For this we say to you by the word of the Lord, that we who are alive and remain until the coming of the Lord will by no means precede those who are asleep. </a:t>
            </a:r>
            <a:r>
              <a:rPr lang="en-US" baseline="30000" dirty="0">
                <a:effectLst/>
              </a:rPr>
              <a:t>16</a:t>
            </a:r>
            <a:r>
              <a:rPr lang="en-US" dirty="0">
                <a:effectLst/>
              </a:rPr>
              <a:t> For the Lord Himself will descend from heaven with a shout, with the voice of an archangel, and with the trumpet of God. </a:t>
            </a:r>
            <a:r>
              <a:rPr lang="en-US" dirty="0">
                <a:solidFill>
                  <a:schemeClr val="accent1"/>
                </a:solidFill>
                <a:effectLst/>
              </a:rPr>
              <a:t>And the dead in Christ will rise first</a:t>
            </a:r>
            <a:r>
              <a:rPr lang="en-US" dirty="0">
                <a:effectLst/>
              </a:rPr>
              <a:t>. </a:t>
            </a:r>
            <a:r>
              <a:rPr lang="en-US" baseline="30000" dirty="0">
                <a:effectLst/>
              </a:rPr>
              <a:t>17</a:t>
            </a:r>
            <a:r>
              <a:rPr lang="en-US" dirty="0">
                <a:effectLst/>
              </a:rPr>
              <a:t> Then we who are alive and remain shall be caught up together with them in the clouds to meet the Lord in the air. And thus we shall always be with the Lord. </a:t>
            </a:r>
            <a:r>
              <a:rPr lang="en-US" baseline="30000" dirty="0">
                <a:effectLst/>
              </a:rPr>
              <a:t>18</a:t>
            </a:r>
            <a:r>
              <a:rPr lang="en-US" dirty="0">
                <a:effectLst/>
              </a:rPr>
              <a:t> Therefore comfort one another with these words.</a:t>
            </a:r>
          </a:p>
          <a:p>
            <a:pPr algn="ctr">
              <a:lnSpc>
                <a:spcPct val="80000"/>
              </a:lnSpc>
            </a:pPr>
            <a:endParaRPr lang="en-US" dirty="0">
              <a:effectLst/>
            </a:endParaRPr>
          </a:p>
          <a:p>
            <a:pPr algn="ctr">
              <a:lnSpc>
                <a:spcPct val="80000"/>
              </a:lnSpc>
            </a:pPr>
            <a:endParaRPr lang="en-US" dirty="0">
              <a:effectLst/>
            </a:endParaRPr>
          </a:p>
        </p:txBody>
      </p:sp>
    </p:spTree>
  </p:cSld>
  <p:clrMapOvr>
    <a:overrideClrMapping bg1="dk1" tx1="lt1" bg2="dk2" tx2="lt2" accent1="accent1" accent2="accent2" accent3="accent3" accent4="accent4" accent5="accent5" accent6="accent6" hlink="hlink" folHlink="folHlink"/>
  </p:clrMapOvr>
  <p:transition spd="slow">
    <p:wheel spokes="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t>
            </a:r>
            <a:r>
              <a:rPr smtClean="0"/>
              <a:t> YOU "in Christ?"</a:t>
            </a:r>
            <a:endParaRPr lang="en-US" dirty="0"/>
          </a:p>
        </p:txBody>
      </p:sp>
      <p:sp>
        <p:nvSpPr>
          <p:cNvPr id="3" name="Content Placeholder 2"/>
          <p:cNvSpPr>
            <a:spLocks noGrp="1"/>
          </p:cNvSpPr>
          <p:nvPr>
            <p:ph idx="1"/>
          </p:nvPr>
        </p:nvSpPr>
        <p:spPr/>
        <p:txBody>
          <a:bodyPr>
            <a:noAutofit/>
          </a:bodyPr>
          <a:lstStyle/>
          <a:p>
            <a:pPr marL="273050" indent="-273050"/>
            <a:r>
              <a:rPr lang="en-US" sz="3600" dirty="0" smtClean="0"/>
              <a:t>The dead “in Christ” will rise first</a:t>
            </a:r>
          </a:p>
          <a:p>
            <a:pPr marL="273050" indent="-273050"/>
            <a:r>
              <a:rPr lang="en-US" sz="3600" dirty="0" smtClean="0"/>
              <a:t>Implies that some </a:t>
            </a:r>
            <a:r>
              <a:rPr lang="en-US" sz="3600" dirty="0" smtClean="0">
                <a:solidFill>
                  <a:schemeClr val="accent1"/>
                </a:solidFill>
              </a:rPr>
              <a:t>died</a:t>
            </a:r>
            <a:r>
              <a:rPr lang="en-US" sz="3600" dirty="0" smtClean="0"/>
              <a:t> “in Christ” </a:t>
            </a:r>
            <a:r>
              <a:rPr lang="en-US" sz="3600" dirty="0" smtClean="0"/>
              <a:t/>
            </a:r>
            <a:br>
              <a:rPr lang="en-US" sz="3600" dirty="0" smtClean="0"/>
            </a:br>
            <a:r>
              <a:rPr lang="en-US" sz="3600" dirty="0" smtClean="0"/>
              <a:t>(</a:t>
            </a:r>
            <a:r>
              <a:rPr lang="en-US" sz="3600" dirty="0" smtClean="0"/>
              <a:t>Rev. 14:13)</a:t>
            </a:r>
          </a:p>
          <a:p>
            <a:pPr marL="273050" indent="-273050"/>
            <a:r>
              <a:rPr lang="en-US" sz="3600" dirty="0" smtClean="0"/>
              <a:t>Implies that some </a:t>
            </a:r>
            <a:r>
              <a:rPr lang="en-US" sz="3600" dirty="0" smtClean="0">
                <a:solidFill>
                  <a:schemeClr val="accent1"/>
                </a:solidFill>
              </a:rPr>
              <a:t>lived</a:t>
            </a:r>
            <a:r>
              <a:rPr lang="en-US" sz="3600" dirty="0" smtClean="0"/>
              <a:t> “in Christ” </a:t>
            </a:r>
            <a:r>
              <a:rPr lang="en-US" sz="3600" dirty="0" smtClean="0"/>
              <a:t/>
            </a:r>
            <a:br>
              <a:rPr lang="en-US" sz="3600" dirty="0" smtClean="0"/>
            </a:br>
            <a:r>
              <a:rPr lang="en-US" sz="3600" dirty="0" smtClean="0"/>
              <a:t>(</a:t>
            </a:r>
            <a:r>
              <a:rPr lang="en-US" sz="3600" dirty="0" smtClean="0"/>
              <a:t>2 Tim. 3:12)</a:t>
            </a:r>
          </a:p>
          <a:p>
            <a:pPr marL="273050" indent="-273050"/>
            <a:r>
              <a:rPr lang="en-US" sz="3600" dirty="0" smtClean="0"/>
              <a:t>Implies that some </a:t>
            </a:r>
            <a:r>
              <a:rPr lang="en-US" sz="3600" dirty="0" smtClean="0">
                <a:solidFill>
                  <a:schemeClr val="accent1"/>
                </a:solidFill>
              </a:rPr>
              <a:t>were baptized </a:t>
            </a:r>
            <a:r>
              <a:rPr lang="en-US" sz="3600" dirty="0" smtClean="0"/>
              <a:t>“in Christ”</a:t>
            </a:r>
          </a:p>
          <a:p>
            <a:pPr lvl="1"/>
            <a:r>
              <a:rPr lang="en-US" sz="2800" dirty="0" smtClean="0"/>
              <a:t>“Or do you not know that as many of us as were </a:t>
            </a:r>
            <a:r>
              <a:rPr lang="en-US" sz="2800" dirty="0" smtClean="0">
                <a:solidFill>
                  <a:schemeClr val="accent1"/>
                </a:solidFill>
              </a:rPr>
              <a:t>baptized into Christ Jesus</a:t>
            </a:r>
            <a:r>
              <a:rPr lang="en-US" sz="2800" dirty="0" smtClean="0"/>
              <a:t> were baptized into His death?” (Rom. 6:3)</a:t>
            </a:r>
            <a:endParaRPr lang="en-US" sz="2800" dirty="0"/>
          </a:p>
        </p:txBody>
      </p:sp>
    </p:spTree>
  </p:cSld>
  <p:clrMapOvr>
    <a:masterClrMapping/>
  </p:clrMapOvr>
  <mc:AlternateContent xmlns:mc="http://schemas.openxmlformats.org/markup-compatibility/2006">
    <mc:Choice xmlns:p14="http://schemas.microsoft.com/office/powerpoint/2010/main" Requires="p14">
      <p:transition spd="slow" p14:dur="225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itle 4"/>
          <p:cNvSpPr>
            <a:spLocks noGrp="1"/>
          </p:cNvSpPr>
          <p:nvPr>
            <p:ph type="title"/>
          </p:nvPr>
        </p:nvSpPr>
        <p:spPr>
          <a:xfrm>
            <a:off x="1295400" y="2685391"/>
            <a:ext cx="6513512" cy="3112843"/>
          </a:xfrm>
        </p:spPr>
        <p:txBody>
          <a:bodyPr>
            <a:prstTxWarp prst="textPlain">
              <a:avLst/>
            </a:prstTxWarp>
            <a:normAutofit fontScale="90000"/>
            <a:scene3d>
              <a:camera prst="perspectiveRelaxedModerately" fov="7200000"/>
              <a:lightRig rig="soft" dir="t">
                <a:rot lat="0" lon="0" rev="2100000"/>
              </a:lightRig>
            </a:scene3d>
            <a:sp3d z="114300" extrusionH="25400" contourW="12700" prstMaterial="matte">
              <a:bevelT w="38100" h="38100"/>
              <a:bevelB w="82550" h="38100" prst="coolSlant"/>
              <a:contourClr>
                <a:schemeClr val="bg1"/>
              </a:contourClr>
            </a:sp3d>
          </a:bodyPr>
          <a:lstStyle/>
          <a:p>
            <a:r>
              <a:rPr lang="en-US" dirty="0" smtClean="0">
                <a:ln>
                  <a:gradFill flip="none" rotWithShape="1">
                    <a:gsLst>
                      <a:gs pos="0">
                        <a:srgbClr val="000082"/>
                      </a:gs>
                      <a:gs pos="30000">
                        <a:srgbClr val="66008F"/>
                      </a:gs>
                      <a:gs pos="64999">
                        <a:srgbClr val="BA0066"/>
                      </a:gs>
                      <a:gs pos="89999">
                        <a:srgbClr val="FF0000"/>
                      </a:gs>
                      <a:gs pos="100000">
                        <a:srgbClr val="FF8200"/>
                      </a:gs>
                    </a:gsLst>
                    <a:path path="circle">
                      <a:fillToRect l="100000" t="100000"/>
                    </a:path>
                    <a:tileRect r="-100000" b="-100000"/>
                  </a:gradFill>
                </a:ln>
                <a:gradFill flip="none" rotWithShape="1">
                  <a:gsLst>
                    <a:gs pos="0">
                      <a:schemeClr val="accent1">
                        <a:lumMod val="75000"/>
                      </a:schemeClr>
                    </a:gs>
                    <a:gs pos="50000">
                      <a:schemeClr val="accent1">
                        <a:tint val="44500"/>
                        <a:satMod val="160000"/>
                      </a:schemeClr>
                    </a:gs>
                    <a:gs pos="100000">
                      <a:schemeClr val="accent1">
                        <a:tint val="23500"/>
                        <a:satMod val="160000"/>
                      </a:schemeClr>
                    </a:gs>
                  </a:gsLst>
                  <a:lin ang="16200000" scaled="1"/>
                  <a:tileRect/>
                </a:gradFill>
                <a:effectLst>
                  <a:outerShdw blurRad="63500" sx="102000" sy="102000" algn="ctr" rotWithShape="0">
                    <a:schemeClr val="tx1">
                      <a:alpha val="40000"/>
                    </a:schemeClr>
                  </a:outerShdw>
                </a:effectLst>
              </a:rPr>
              <a:t>BUT GOD</a:t>
            </a:r>
            <a:br>
              <a:rPr lang="en-US" dirty="0" smtClean="0">
                <a:ln>
                  <a:gradFill flip="none" rotWithShape="1">
                    <a:gsLst>
                      <a:gs pos="0">
                        <a:srgbClr val="000082"/>
                      </a:gs>
                      <a:gs pos="30000">
                        <a:srgbClr val="66008F"/>
                      </a:gs>
                      <a:gs pos="64999">
                        <a:srgbClr val="BA0066"/>
                      </a:gs>
                      <a:gs pos="89999">
                        <a:srgbClr val="FF0000"/>
                      </a:gs>
                      <a:gs pos="100000">
                        <a:srgbClr val="FF8200"/>
                      </a:gs>
                    </a:gsLst>
                    <a:path path="circle">
                      <a:fillToRect l="100000" t="100000"/>
                    </a:path>
                    <a:tileRect r="-100000" b="-100000"/>
                  </a:gradFill>
                </a:ln>
                <a:gradFill flip="none" rotWithShape="1">
                  <a:gsLst>
                    <a:gs pos="0">
                      <a:schemeClr val="accent1">
                        <a:lumMod val="75000"/>
                      </a:schemeClr>
                    </a:gs>
                    <a:gs pos="50000">
                      <a:schemeClr val="accent1">
                        <a:tint val="44500"/>
                        <a:satMod val="160000"/>
                      </a:schemeClr>
                    </a:gs>
                    <a:gs pos="100000">
                      <a:schemeClr val="accent1">
                        <a:tint val="23500"/>
                        <a:satMod val="160000"/>
                      </a:schemeClr>
                    </a:gs>
                  </a:gsLst>
                  <a:lin ang="16200000" scaled="1"/>
                  <a:tileRect/>
                </a:gradFill>
                <a:effectLst>
                  <a:outerShdw blurRad="63500" sx="102000" sy="102000" algn="ctr" rotWithShape="0">
                    <a:schemeClr val="tx1">
                      <a:alpha val="40000"/>
                    </a:schemeClr>
                  </a:outerShdw>
                </a:effectLst>
              </a:rPr>
            </a:br>
            <a:r>
              <a:rPr lang="en-US" dirty="0" smtClean="0">
                <a:ln>
                  <a:gradFill flip="none" rotWithShape="1">
                    <a:gsLst>
                      <a:gs pos="0">
                        <a:srgbClr val="000082"/>
                      </a:gs>
                      <a:gs pos="30000">
                        <a:srgbClr val="66008F"/>
                      </a:gs>
                      <a:gs pos="64999">
                        <a:srgbClr val="BA0066"/>
                      </a:gs>
                      <a:gs pos="89999">
                        <a:srgbClr val="FF0000"/>
                      </a:gs>
                      <a:gs pos="100000">
                        <a:srgbClr val="FF8200"/>
                      </a:gs>
                    </a:gsLst>
                    <a:path path="circle">
                      <a:fillToRect l="100000" t="100000"/>
                    </a:path>
                    <a:tileRect r="-100000" b="-100000"/>
                  </a:gradFill>
                </a:ln>
                <a:gradFill flip="none" rotWithShape="1">
                  <a:gsLst>
                    <a:gs pos="0">
                      <a:schemeClr val="accent1">
                        <a:lumMod val="75000"/>
                      </a:schemeClr>
                    </a:gs>
                    <a:gs pos="50000">
                      <a:schemeClr val="accent1">
                        <a:tint val="44500"/>
                        <a:satMod val="160000"/>
                      </a:schemeClr>
                    </a:gs>
                    <a:gs pos="100000">
                      <a:schemeClr val="accent1">
                        <a:tint val="23500"/>
                        <a:satMod val="160000"/>
                      </a:schemeClr>
                    </a:gs>
                  </a:gsLst>
                  <a:lin ang="16200000" scaled="1"/>
                  <a:tileRect/>
                </a:gradFill>
                <a:effectLst>
                  <a:outerShdw blurRad="63500" sx="102000" sy="102000" algn="ctr" rotWithShape="0">
                    <a:schemeClr val="tx1">
                      <a:alpha val="40000"/>
                    </a:schemeClr>
                  </a:outerShdw>
                </a:effectLst>
              </a:rPr>
              <a:t>KNOWS &amp; AFFECTS THE PLANS OF MEN</a:t>
            </a:r>
            <a:endParaRPr lang="en-US" dirty="0">
              <a:ln>
                <a:gradFill flip="none" rotWithShape="1">
                  <a:gsLst>
                    <a:gs pos="0">
                      <a:srgbClr val="000082"/>
                    </a:gs>
                    <a:gs pos="30000">
                      <a:srgbClr val="66008F"/>
                    </a:gs>
                    <a:gs pos="64999">
                      <a:srgbClr val="BA0066"/>
                    </a:gs>
                    <a:gs pos="89999">
                      <a:srgbClr val="FF0000"/>
                    </a:gs>
                    <a:gs pos="100000">
                      <a:srgbClr val="FF8200"/>
                    </a:gs>
                  </a:gsLst>
                  <a:path path="circle">
                    <a:fillToRect l="100000" t="100000"/>
                  </a:path>
                  <a:tileRect r="-100000" b="-100000"/>
                </a:gradFill>
              </a:ln>
              <a:gradFill flip="none" rotWithShape="1">
                <a:gsLst>
                  <a:gs pos="0">
                    <a:schemeClr val="accent1">
                      <a:lumMod val="75000"/>
                    </a:schemeClr>
                  </a:gs>
                  <a:gs pos="50000">
                    <a:schemeClr val="accent1">
                      <a:tint val="44500"/>
                      <a:satMod val="160000"/>
                    </a:schemeClr>
                  </a:gs>
                  <a:gs pos="100000">
                    <a:schemeClr val="accent1">
                      <a:tint val="23500"/>
                      <a:satMod val="160000"/>
                    </a:schemeClr>
                  </a:gs>
                </a:gsLst>
                <a:lin ang="16200000" scaled="1"/>
                <a:tileRect/>
              </a:gradFill>
              <a:effectLst>
                <a:outerShdw blurRad="63500" sx="102000" sy="102000" algn="ctr" rotWithShape="0">
                  <a:schemeClr val="tx1">
                    <a:alpha val="40000"/>
                  </a:schemeClr>
                </a:outerShdw>
              </a:effectLst>
            </a:endParaRPr>
          </a:p>
        </p:txBody>
      </p:sp>
      <p:sp>
        <p:nvSpPr>
          <p:cNvPr id="6" name="Text Placeholder 5"/>
          <p:cNvSpPr>
            <a:spLocks noGrp="1"/>
          </p:cNvSpPr>
          <p:nvPr>
            <p:ph type="body" idx="1"/>
          </p:nvPr>
        </p:nvSpPr>
        <p:spPr>
          <a:xfrm>
            <a:off x="722313" y="1128932"/>
            <a:ext cx="7772400" cy="1080868"/>
          </a:xfrm>
        </p:spPr>
        <p:txBody>
          <a:bodyPr/>
          <a:lstStyle/>
          <a:p>
            <a:r>
              <a:rPr smtClean="0"/>
              <a:t>Luke 12:18-21</a:t>
            </a:r>
          </a:p>
          <a:p>
            <a:r>
              <a:rPr smtClean="0"/>
              <a:t>"BUT GOD SAID"</a:t>
            </a:r>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1000"/>
                                  </p:stCondLst>
                                  <p:iterate type="lt">
                                    <p:tmPct val="10000"/>
                                  </p:iterate>
                                  <p:childTnLst>
                                    <p:set>
                                      <p:cBhvr>
                                        <p:cTn id="6" dur="1" fill="hold">
                                          <p:stCondLst>
                                            <p:cond delay="0"/>
                                          </p:stCondLst>
                                        </p:cTn>
                                        <p:tgtEl>
                                          <p:spTgt spid="5"/>
                                        </p:tgtEl>
                                        <p:attrNameLst>
                                          <p:attrName>style.visibility</p:attrName>
                                        </p:attrNameLst>
                                      </p:cBhvr>
                                      <p:to>
                                        <p:strVal val="visible"/>
                                      </p:to>
                                    </p:set>
                                    <p:animScale>
                                      <p:cBhvr>
                                        <p:cTn id="7"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5"/>
                                        </p:tgtEl>
                                        <p:attrNameLst>
                                          <p:attrName>ppt_x</p:attrName>
                                          <p:attrName>ppt_y</p:attrName>
                                        </p:attrNameLst>
                                      </p:cBhvr>
                                    </p:animMotion>
                                    <p:animEffect transition="in" filter="fade">
                                      <p:cBhvr>
                                        <p:cTn id="9" dur="1000"/>
                                        <p:tgtEl>
                                          <p:spTgt spid="5"/>
                                        </p:tgtEl>
                                      </p:cBhvr>
                                    </p:animEffect>
                                  </p:childTnLst>
                                </p:cTn>
                              </p:par>
                            </p:childTnLst>
                          </p:cTn>
                        </p:par>
                        <p:par>
                          <p:cTn id="10" fill="hold">
                            <p:stCondLst>
                              <p:cond delay="5100"/>
                            </p:stCondLst>
                            <p:childTnLst>
                              <p:par>
                                <p:cTn id="11" presetID="10" presetClass="entr" presetSubtype="0" fill="hold" grpId="0" nodeType="after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2000"/>
                                        <p:tgtEl>
                                          <p:spTgt spid="6">
                                            <p:txEl>
                                              <p:pRg st="0" end="0"/>
                                            </p:txEl>
                                          </p:spTgt>
                                        </p:tgtEl>
                                      </p:cBhvr>
                                    </p:animEffect>
                                  </p:childTnLst>
                                </p:cTn>
                              </p:par>
                            </p:childTnLst>
                          </p:cTn>
                        </p:par>
                        <p:par>
                          <p:cTn id="14" fill="hold">
                            <p:stCondLst>
                              <p:cond delay="7100"/>
                            </p:stCondLst>
                            <p:childTnLst>
                              <p:par>
                                <p:cTn id="15" presetID="10" presetClass="entr" presetSubtype="0" fill="hold" grpId="0" nodeType="after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Ref idx="1002">
        <a:schemeClr val="bg1"/>
      </p:bgRef>
    </p:bg>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sz="4800" b="1" dirty="0">
                <a:solidFill>
                  <a:srgbClr val="FF6600"/>
                </a:solidFill>
                <a:effectLst>
                  <a:outerShdw blurRad="38100" dist="38100" dir="2700000" algn="tl">
                    <a:srgbClr val="000000"/>
                  </a:outerShdw>
                </a:effectLst>
              </a:rPr>
              <a:t>The Plans Of The Wicked:</a:t>
            </a:r>
          </a:p>
        </p:txBody>
      </p:sp>
      <p:sp>
        <p:nvSpPr>
          <p:cNvPr id="62467" name="Rectangle 3"/>
          <p:cNvSpPr>
            <a:spLocks noGrp="1" noChangeArrowheads="1"/>
          </p:cNvSpPr>
          <p:nvPr>
            <p:ph sz="half" idx="1"/>
          </p:nvPr>
        </p:nvSpPr>
        <p:spPr>
          <a:xfrm>
            <a:off x="457200" y="1600200"/>
            <a:ext cx="2819400" cy="2057400"/>
          </a:xfrm>
          <a:ln/>
        </p:spPr>
        <p:style>
          <a:lnRef idx="0">
            <a:schemeClr val="accent6"/>
          </a:lnRef>
          <a:fillRef idx="3">
            <a:schemeClr val="accent6"/>
          </a:fillRef>
          <a:effectRef idx="3">
            <a:schemeClr val="accent6"/>
          </a:effectRef>
          <a:fontRef idx="minor">
            <a:schemeClr val="lt1"/>
          </a:fontRef>
        </p:style>
        <p:txBody>
          <a:bodyPr>
            <a:normAutofit fontScale="92500" lnSpcReduction="10000"/>
          </a:bodyPr>
          <a:lstStyle/>
          <a:p>
            <a:pPr algn="ctr">
              <a:lnSpc>
                <a:spcPct val="90000"/>
              </a:lnSpc>
              <a:buNone/>
            </a:pPr>
            <a:r>
              <a:rPr lang="en-US" sz="3200" dirty="0">
                <a:effectLst/>
              </a:rPr>
              <a:t>God sees the Righteous Through Trials For </a:t>
            </a:r>
            <a:r>
              <a:rPr lang="en-US" sz="3200" dirty="0" smtClean="0">
                <a:effectLst/>
              </a:rPr>
              <a:t>He </a:t>
            </a:r>
            <a:r>
              <a:rPr lang="en-US" sz="3200" dirty="0">
                <a:effectLst/>
              </a:rPr>
              <a:t>is </a:t>
            </a:r>
            <a:r>
              <a:rPr lang="en-US" sz="3200" dirty="0" smtClean="0">
                <a:effectLst/>
              </a:rPr>
              <a:t/>
            </a:r>
            <a:br>
              <a:rPr lang="en-US" sz="3200" dirty="0" smtClean="0">
                <a:effectLst/>
              </a:rPr>
            </a:br>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All </a:t>
            </a:r>
            <a:r>
              <a:rPr 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rPr>
              <a:t>Powerful!</a:t>
            </a:r>
            <a:endParaRPr lang="en-US" sz="3200" dirty="0">
              <a:effectLst/>
            </a:endParaRPr>
          </a:p>
          <a:p>
            <a:pPr algn="ctr">
              <a:lnSpc>
                <a:spcPct val="90000"/>
              </a:lnSpc>
              <a:buNone/>
            </a:pPr>
            <a:endParaRPr lang="en-US" sz="2800" dirty="0">
              <a:effectLst/>
            </a:endParaRPr>
          </a:p>
          <a:p>
            <a:pPr algn="ctr">
              <a:lnSpc>
                <a:spcPct val="90000"/>
              </a:lnSpc>
              <a:buNone/>
            </a:pPr>
            <a:endParaRPr lang="en-US" sz="2000" dirty="0">
              <a:effectLst/>
            </a:endParaRPr>
          </a:p>
        </p:txBody>
      </p:sp>
      <p:sp>
        <p:nvSpPr>
          <p:cNvPr id="4" name="Content Placeholder 3"/>
          <p:cNvSpPr>
            <a:spLocks noGrp="1"/>
          </p:cNvSpPr>
          <p:nvPr>
            <p:ph sz="half" idx="2"/>
          </p:nvPr>
        </p:nvSpPr>
        <p:spPr>
          <a:xfrm>
            <a:off x="4038600" y="1600200"/>
            <a:ext cx="4648200" cy="5029200"/>
          </a:xfrm>
        </p:spPr>
        <p:style>
          <a:lnRef idx="3">
            <a:schemeClr val="lt1"/>
          </a:lnRef>
          <a:fillRef idx="1">
            <a:schemeClr val="dk1"/>
          </a:fillRef>
          <a:effectRef idx="1">
            <a:schemeClr val="dk1"/>
          </a:effectRef>
          <a:fontRef idx="minor">
            <a:schemeClr val="lt1"/>
          </a:fontRef>
        </p:style>
        <p:txBody>
          <a:bodyPr>
            <a:normAutofit fontScale="92500" lnSpcReduction="10000"/>
          </a:bodyPr>
          <a:lstStyle/>
          <a:p>
            <a:r>
              <a:rPr lang="en-US" dirty="0" smtClean="0"/>
              <a:t>“So Jacob sent and called Rachel and Leah to the field, to his flock, </a:t>
            </a:r>
            <a:r>
              <a:rPr lang="en-US" baseline="30000" dirty="0" smtClean="0"/>
              <a:t>5</a:t>
            </a:r>
            <a:r>
              <a:rPr lang="en-US" dirty="0" smtClean="0"/>
              <a:t> and said to them, ‘I see your father's countenance, that it is not favorable toward me as before; </a:t>
            </a:r>
            <a:r>
              <a:rPr lang="en-US"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but the God of my father has been with me</a:t>
            </a:r>
            <a:r>
              <a:rPr lang="en-US" dirty="0" smtClean="0"/>
              <a:t>. </a:t>
            </a:r>
            <a:r>
              <a:rPr lang="en-US" baseline="30000" dirty="0" smtClean="0"/>
              <a:t>6</a:t>
            </a:r>
            <a:r>
              <a:rPr lang="en-US" dirty="0" smtClean="0"/>
              <a:t> And you know that with all my might I have served your father. </a:t>
            </a:r>
            <a:r>
              <a:rPr lang="en-US" baseline="30000" dirty="0" smtClean="0"/>
              <a:t>7</a:t>
            </a:r>
            <a:r>
              <a:rPr lang="en-US" dirty="0" smtClean="0"/>
              <a:t> Yet your father has deceived me and changed my wages ten times, </a:t>
            </a:r>
            <a:r>
              <a:rPr lang="en-US" sz="3200" b="1" u="sng"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but God</a:t>
            </a:r>
            <a:r>
              <a:rPr lang="en-US"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t>
            </a:r>
            <a:r>
              <a:rPr lang="en-US" dirty="0" smtClean="0"/>
              <a:t>did not allow him to hurt me’” (Gen. 31:4-7 ) </a:t>
            </a:r>
          </a:p>
          <a:p>
            <a:endParaRPr lang="en-US" dirty="0"/>
          </a:p>
        </p:txBody>
      </p:sp>
      <p:sp>
        <p:nvSpPr>
          <p:cNvPr id="5" name="Rectangle 3"/>
          <p:cNvSpPr txBox="1">
            <a:spLocks noChangeArrowheads="1"/>
          </p:cNvSpPr>
          <p:nvPr/>
        </p:nvSpPr>
        <p:spPr>
          <a:xfrm>
            <a:off x="457200" y="3962400"/>
            <a:ext cx="2819400" cy="2057400"/>
          </a:xfrm>
          <a:prstGeom prst="rect">
            <a:avLst/>
          </a:prstGeom>
        </p:spPr>
        <p:style>
          <a:lnRef idx="0">
            <a:schemeClr val="accent6"/>
          </a:lnRef>
          <a:fillRef idx="3">
            <a:schemeClr val="accent6"/>
          </a:fillRef>
          <a:effectRef idx="3">
            <a:schemeClr val="accent6"/>
          </a:effectRef>
          <a:fontRef idx="minor">
            <a:schemeClr val="lt1"/>
          </a:fontRef>
        </p:style>
        <p:txBody>
          <a:bodyPr lIns="45720" rIns="45720">
            <a:normAutofit/>
          </a:bodyPr>
          <a:lstStyle/>
          <a:p>
            <a:pPr marL="0" marR="0" lvl="0" indent="-274320" algn="ctr" defTabSz="914400" eaLnBrk="1" fontAlgn="auto" latinLnBrk="0" hangingPunct="1">
              <a:lnSpc>
                <a:spcPct val="90000"/>
              </a:lnSpc>
              <a:spcBef>
                <a:spcPts val="0"/>
              </a:spcBef>
              <a:spcAft>
                <a:spcPts val="0"/>
              </a:spcAft>
              <a:buClr>
                <a:schemeClr val="accent1"/>
              </a:buClr>
              <a:buSzPct val="80000"/>
              <a:buFont typeface="Wingdings 2" pitchFamily="18" charset="2"/>
              <a:buNone/>
              <a:tabLst/>
              <a:defRPr/>
            </a:pPr>
            <a:r>
              <a:rPr kumimoji="0" lang="en-US" sz="3200" b="0" i="0" u="none" strike="noStrike" kern="0" cap="none" spc="0" normalizeH="0" baseline="0" noProof="0" dirty="0" smtClean="0">
                <a:ln>
                  <a:noFill/>
                </a:ln>
                <a:solidFill>
                  <a:schemeClr val="lt1"/>
                </a:solidFill>
                <a:effectLst/>
                <a:uLnTx/>
                <a:uFillTx/>
                <a:latin typeface="+mn-lt"/>
                <a:ea typeface="+mn-ea"/>
                <a:cs typeface="+mn-cs"/>
              </a:rPr>
              <a:t>God sees the Schemes of the Wicked</a:t>
            </a:r>
            <a:r>
              <a:rPr kumimoji="0" lang="en-US" sz="3200" b="0" i="0" u="none" strike="noStrike" kern="0" cap="none" spc="0" normalizeH="0" noProof="0" dirty="0" smtClean="0">
                <a:ln>
                  <a:noFill/>
                </a:ln>
                <a:solidFill>
                  <a:schemeClr val="lt1"/>
                </a:solidFill>
                <a:effectLst/>
                <a:uLnTx/>
                <a:uFillTx/>
                <a:latin typeface="+mn-lt"/>
                <a:ea typeface="+mn-ea"/>
                <a:cs typeface="+mn-cs"/>
              </a:rPr>
              <a:t> </a:t>
            </a:r>
            <a:r>
              <a:rPr kumimoji="0" lang="en-US" sz="3200" b="0" i="0" u="none" strike="noStrike" kern="0" cap="none" spc="0" normalizeH="0" baseline="0" noProof="0" dirty="0" smtClean="0">
                <a:ln>
                  <a:noFill/>
                </a:ln>
                <a:solidFill>
                  <a:schemeClr val="lt1"/>
                </a:solidFill>
                <a:effectLst/>
                <a:uLnTx/>
                <a:uFillTx/>
                <a:latin typeface="+mn-lt"/>
                <a:ea typeface="+mn-ea"/>
                <a:cs typeface="+mn-cs"/>
              </a:rPr>
              <a:t>For He is </a:t>
            </a:r>
            <a:r>
              <a:rPr kumimoji="0" lang="en-US" sz="3200" b="0" i="0" u="none" strike="noStrike" kern="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All Powerful!</a:t>
            </a:r>
            <a:endParaRPr kumimoji="0" lang="en-US" sz="3200" b="0" i="0" u="none" strike="noStrike" kern="0" cap="none" spc="0" normalizeH="0" baseline="0" noProof="0" dirty="0" smtClean="0">
              <a:ln>
                <a:noFill/>
              </a:ln>
              <a:solidFill>
                <a:schemeClr val="lt1"/>
              </a:solidFill>
              <a:effectLst/>
              <a:uLnTx/>
              <a:uFillTx/>
              <a:latin typeface="+mn-lt"/>
              <a:ea typeface="+mn-ea"/>
              <a:cs typeface="+mn-cs"/>
            </a:endParaRPr>
          </a:p>
          <a:p>
            <a:pPr marL="0" marR="0" lvl="0" indent="-274320" algn="ctr" defTabSz="914400" eaLnBrk="1" fontAlgn="auto" latinLnBrk="0" hangingPunct="1">
              <a:lnSpc>
                <a:spcPct val="90000"/>
              </a:lnSpc>
              <a:spcBef>
                <a:spcPts val="0"/>
              </a:spcBef>
              <a:spcAft>
                <a:spcPts val="0"/>
              </a:spcAft>
              <a:buClr>
                <a:schemeClr val="accent1"/>
              </a:buClr>
              <a:buSzPct val="80000"/>
              <a:buFont typeface="Wingdings 2" pitchFamily="18" charset="2"/>
              <a:buNone/>
              <a:tabLst/>
              <a:defRPr/>
            </a:pPr>
            <a:endParaRPr kumimoji="0" lang="en-US" sz="2800" b="0" i="0" u="none" strike="noStrike" kern="0" cap="none" spc="0" normalizeH="0" baseline="0" noProof="0" dirty="0" smtClean="0">
              <a:ln>
                <a:noFill/>
              </a:ln>
              <a:solidFill>
                <a:schemeClr val="lt1"/>
              </a:solidFill>
              <a:effectLst/>
              <a:uLnTx/>
              <a:uFillTx/>
              <a:latin typeface="+mn-lt"/>
              <a:ea typeface="+mn-ea"/>
              <a:cs typeface="+mn-cs"/>
            </a:endParaRPr>
          </a:p>
          <a:p>
            <a:pPr marL="0" marR="0" lvl="0" indent="-274320" algn="ctr" defTabSz="914400" eaLnBrk="1" fontAlgn="auto" latinLnBrk="0" hangingPunct="1">
              <a:lnSpc>
                <a:spcPct val="90000"/>
              </a:lnSpc>
              <a:spcBef>
                <a:spcPts val="0"/>
              </a:spcBef>
              <a:spcAft>
                <a:spcPts val="0"/>
              </a:spcAft>
              <a:buClr>
                <a:schemeClr val="accent1"/>
              </a:buClr>
              <a:buSzPct val="80000"/>
              <a:buFont typeface="Wingdings 2" pitchFamily="18" charset="2"/>
              <a:buNone/>
              <a:tabLst/>
              <a:defRPr/>
            </a:pPr>
            <a:endParaRPr kumimoji="0" lang="en-US" sz="2000" b="0" i="0" u="none" strike="noStrike" kern="0" cap="none" spc="0" normalizeH="0" baseline="0" noProof="0" dirty="0">
              <a:ln>
                <a:noFill/>
              </a:ln>
              <a:solidFill>
                <a:schemeClr val="lt1"/>
              </a:solidFill>
              <a:effectLst/>
              <a:uLnTx/>
              <a:uFillTx/>
              <a:latin typeface="+mn-lt"/>
              <a:ea typeface="+mn-ea"/>
              <a:cs typeface="+mn-cs"/>
            </a:endParaRPr>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2466"/>
                                        </p:tgtEl>
                                        <p:attrNameLst>
                                          <p:attrName>style.visibility</p:attrName>
                                        </p:attrNameLst>
                                      </p:cBhvr>
                                      <p:to>
                                        <p:strVal val="visible"/>
                                      </p:to>
                                    </p:set>
                                    <p:anim calcmode="lin" valueType="num">
                                      <p:cBhvr>
                                        <p:cTn id="7" dur="1000" fill="hold"/>
                                        <p:tgtEl>
                                          <p:spTgt spid="62466"/>
                                        </p:tgtEl>
                                        <p:attrNameLst>
                                          <p:attrName>ppt_x</p:attrName>
                                        </p:attrNameLst>
                                      </p:cBhvr>
                                      <p:tavLst>
                                        <p:tav tm="0">
                                          <p:val>
                                            <p:strVal val="#ppt_x-.2"/>
                                          </p:val>
                                        </p:tav>
                                        <p:tav tm="100000">
                                          <p:val>
                                            <p:strVal val="#ppt_x"/>
                                          </p:val>
                                        </p:tav>
                                      </p:tavLst>
                                    </p:anim>
                                    <p:anim calcmode="lin" valueType="num">
                                      <p:cBhvr>
                                        <p:cTn id="8" dur="1000" fill="hold"/>
                                        <p:tgtEl>
                                          <p:spTgt spid="6246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246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62467">
                                            <p:bg/>
                                          </p:spTgt>
                                        </p:tgtEl>
                                        <p:attrNameLst>
                                          <p:attrName>style.visibility</p:attrName>
                                        </p:attrNameLst>
                                      </p:cBhvr>
                                      <p:to>
                                        <p:strVal val="visible"/>
                                      </p:to>
                                    </p:set>
                                    <p:animEffect transition="in" filter="fade">
                                      <p:cBhvr>
                                        <p:cTn id="14" dur="500"/>
                                        <p:tgtEl>
                                          <p:spTgt spid="62467">
                                            <p:bg/>
                                          </p:spTgt>
                                        </p:tgtEl>
                                      </p:cBhvr>
                                    </p:animEffect>
                                    <p:anim calcmode="lin" valueType="num">
                                      <p:cBhvr>
                                        <p:cTn id="15" dur="500" fill="hold"/>
                                        <p:tgtEl>
                                          <p:spTgt spid="62467">
                                            <p:bg/>
                                          </p:spTgt>
                                        </p:tgtEl>
                                        <p:attrNameLst>
                                          <p:attrName>ppt_x</p:attrName>
                                        </p:attrNameLst>
                                      </p:cBhvr>
                                      <p:tavLst>
                                        <p:tav tm="0">
                                          <p:val>
                                            <p:strVal val="#ppt_x"/>
                                          </p:val>
                                        </p:tav>
                                        <p:tav tm="100000">
                                          <p:val>
                                            <p:strVal val="#ppt_x"/>
                                          </p:val>
                                        </p:tav>
                                      </p:tavLst>
                                    </p:anim>
                                    <p:anim calcmode="lin" valueType="num">
                                      <p:cBhvr>
                                        <p:cTn id="16" dur="500" fill="hold"/>
                                        <p:tgtEl>
                                          <p:spTgt spid="62467">
                                            <p:bg/>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62467">
                                            <p:txEl>
                                              <p:pRg st="0" end="0"/>
                                            </p:txEl>
                                          </p:spTgt>
                                        </p:tgtEl>
                                        <p:attrNameLst>
                                          <p:attrName>style.visibility</p:attrName>
                                        </p:attrNameLst>
                                      </p:cBhvr>
                                      <p:to>
                                        <p:strVal val="visible"/>
                                      </p:to>
                                    </p:set>
                                    <p:animEffect transition="in" filter="fade">
                                      <p:cBhvr>
                                        <p:cTn id="19" dur="500"/>
                                        <p:tgtEl>
                                          <p:spTgt spid="62467">
                                            <p:txEl>
                                              <p:pRg st="0" end="0"/>
                                            </p:txEl>
                                          </p:spTgt>
                                        </p:tgtEl>
                                      </p:cBhvr>
                                    </p:animEffect>
                                    <p:anim calcmode="lin" valueType="num">
                                      <p:cBhvr>
                                        <p:cTn id="20" dur="500" fill="hold"/>
                                        <p:tgtEl>
                                          <p:spTgt spid="62467">
                                            <p:txEl>
                                              <p:pRg st="0" end="0"/>
                                            </p:txEl>
                                          </p:spTgt>
                                        </p:tgtEl>
                                        <p:attrNameLst>
                                          <p:attrName>ppt_x</p:attrName>
                                        </p:attrNameLst>
                                      </p:cBhvr>
                                      <p:tavLst>
                                        <p:tav tm="0">
                                          <p:val>
                                            <p:strVal val="#ppt_x"/>
                                          </p:val>
                                        </p:tav>
                                        <p:tav tm="100000">
                                          <p:val>
                                            <p:strVal val="#ppt_x"/>
                                          </p:val>
                                        </p:tav>
                                      </p:tavLst>
                                    </p:anim>
                                    <p:anim calcmode="lin" valueType="num">
                                      <p:cBhvr>
                                        <p:cTn id="21" dur="500" fill="hold"/>
                                        <p:tgtEl>
                                          <p:spTgt spid="6246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4" presetClass="entr" presetSubtype="0" fill="hold" grpId="0" nodeType="clickEffect">
                                  <p:stCondLst>
                                    <p:cond delay="0"/>
                                  </p:stCondLst>
                                  <p:childTnLst>
                                    <p:set>
                                      <p:cBhvr>
                                        <p:cTn id="25" dur="1" fill="hold">
                                          <p:stCondLst>
                                            <p:cond delay="0"/>
                                          </p:stCondLst>
                                        </p:cTn>
                                        <p:tgtEl>
                                          <p:spTgt spid="5">
                                            <p:bg/>
                                          </p:spTgt>
                                        </p:tgtEl>
                                        <p:attrNameLst>
                                          <p:attrName>style.visibility</p:attrName>
                                        </p:attrNameLst>
                                      </p:cBhvr>
                                      <p:to>
                                        <p:strVal val="visible"/>
                                      </p:to>
                                    </p:set>
                                    <p:animEffect transition="in" filter="fade">
                                      <p:cBhvr>
                                        <p:cTn id="26" dur="500"/>
                                        <p:tgtEl>
                                          <p:spTgt spid="5">
                                            <p:bg/>
                                          </p:spTgt>
                                        </p:tgtEl>
                                      </p:cBhvr>
                                    </p:animEffect>
                                    <p:anim calcmode="lin" valueType="num">
                                      <p:cBhvr>
                                        <p:cTn id="27" dur="500" fill="hold"/>
                                        <p:tgtEl>
                                          <p:spTgt spid="5">
                                            <p:bg/>
                                          </p:spTgt>
                                        </p:tgtEl>
                                        <p:attrNameLst>
                                          <p:attrName>ppt_x</p:attrName>
                                        </p:attrNameLst>
                                      </p:cBhvr>
                                      <p:tavLst>
                                        <p:tav tm="0">
                                          <p:val>
                                            <p:strVal val="#ppt_x"/>
                                          </p:val>
                                        </p:tav>
                                        <p:tav tm="100000">
                                          <p:val>
                                            <p:strVal val="#ppt_x"/>
                                          </p:val>
                                        </p:tav>
                                      </p:tavLst>
                                    </p:anim>
                                    <p:anim calcmode="lin" valueType="num">
                                      <p:cBhvr>
                                        <p:cTn id="28" dur="500" fill="hold"/>
                                        <p:tgtEl>
                                          <p:spTgt spid="5">
                                            <p:bg/>
                                          </p:spTgt>
                                        </p:tgtEl>
                                        <p:attrNameLst>
                                          <p:attrName>ppt_y</p:attrName>
                                        </p:attrNameLst>
                                      </p:cBhvr>
                                      <p:tavLst>
                                        <p:tav tm="0">
                                          <p:val>
                                            <p:strVal val="#ppt_y+.05"/>
                                          </p:val>
                                        </p:tav>
                                        <p:tav tm="100000">
                                          <p:val>
                                            <p:strVal val="#ppt_y"/>
                                          </p:val>
                                        </p:tav>
                                      </p:tavLst>
                                    </p:anim>
                                  </p:childTnLst>
                                </p:cTn>
                              </p:par>
                              <p:par>
                                <p:cTn id="29" presetID="44" presetClass="entr" presetSubtype="0" fill="hold" grpId="0" nodeType="with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animEffect transition="in" filter="fade">
                                      <p:cBhvr>
                                        <p:cTn id="31" dur="500"/>
                                        <p:tgtEl>
                                          <p:spTgt spid="5">
                                            <p:txEl>
                                              <p:pRg st="0" end="0"/>
                                            </p:txEl>
                                          </p:spTgt>
                                        </p:tgtEl>
                                      </p:cBhvr>
                                    </p:animEffect>
                                    <p:anim calcmode="lin" valueType="num">
                                      <p:cBhvr>
                                        <p:cTn id="3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33" dur="500" fill="hold"/>
                                        <p:tgtEl>
                                          <p:spTgt spid="5">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p:bldP spid="62467" grpId="0" uiExpand="1" build="p" animBg="1"/>
      <p:bldP spid="5"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Ref idx="1002">
        <a:schemeClr val="bg1"/>
      </p:bgRef>
    </p:bg>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noAutofit/>
          </a:bodyPr>
          <a:lstStyle/>
          <a:p>
            <a:r>
              <a:rPr lang="en-US" sz="8000" b="0" dirty="0" smtClean="0">
                <a:effectLst>
                  <a:outerShdw blurRad="60007" dist="310007" dir="7680000" sy="30000" kx="1300200" algn="ctr" rotWithShape="0">
                    <a:prstClr val="black">
                      <a:alpha val="32000"/>
                    </a:prstClr>
                  </a:outerShdw>
                </a:effectLst>
                <a:latin typeface="Papyrus" pitchFamily="66" charset="0"/>
              </a:rPr>
              <a:t>Joseph</a:t>
            </a:r>
            <a:endParaRPr lang="en-US" sz="8000" b="0" dirty="0">
              <a:effectLst>
                <a:outerShdw blurRad="60007" dist="310007" dir="7680000" sy="30000" kx="1300200" algn="ctr" rotWithShape="0">
                  <a:prstClr val="black">
                    <a:alpha val="32000"/>
                  </a:prstClr>
                </a:outerShdw>
              </a:effectLst>
              <a:latin typeface="Papyrus" pitchFamily="66" charset="0"/>
            </a:endParaRPr>
          </a:p>
        </p:txBody>
      </p:sp>
      <p:sp>
        <p:nvSpPr>
          <p:cNvPr id="65539" name="Rectangle 3"/>
          <p:cNvSpPr>
            <a:spLocks noGrp="1" noChangeArrowheads="1"/>
          </p:cNvSpPr>
          <p:nvPr>
            <p:ph sz="half" idx="1"/>
          </p:nvPr>
        </p:nvSpPr>
        <p:spPr>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algn="ctr">
              <a:lnSpc>
                <a:spcPct val="90000"/>
              </a:lnSpc>
              <a:buNone/>
            </a:pPr>
            <a:r>
              <a:rPr lang="en-US" sz="3600" dirty="0" smtClean="0"/>
              <a:t>“</a:t>
            </a:r>
            <a:r>
              <a:rPr lang="en-US" sz="3600" dirty="0" smtClean="0">
                <a:effectLst/>
              </a:rPr>
              <a:t>But </a:t>
            </a:r>
            <a:r>
              <a:rPr lang="en-US" sz="3600" dirty="0">
                <a:effectLst/>
              </a:rPr>
              <a:t>as for you, you meant evil against me; </a:t>
            </a:r>
            <a:r>
              <a:rPr lang="en-US" sz="36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BUT GOD</a:t>
            </a: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3600" dirty="0" smtClean="0">
                <a:effectLst/>
              </a:rPr>
              <a:t>meant </a:t>
            </a:r>
            <a:r>
              <a:rPr lang="en-US" sz="3600" dirty="0">
                <a:effectLst/>
              </a:rPr>
              <a:t>it for good, in order to bring it about as it is this day, to save many people </a:t>
            </a:r>
            <a:r>
              <a:rPr lang="en-US" sz="3600" dirty="0" smtClean="0">
                <a:effectLst/>
              </a:rPr>
              <a:t>alive</a:t>
            </a:r>
            <a:r>
              <a:rPr lang="en-US" sz="3600" dirty="0" smtClean="0"/>
              <a:t>” (Genesis 50:20 ) </a:t>
            </a:r>
            <a:endParaRPr lang="en-US" sz="3600" dirty="0">
              <a:effectLst/>
            </a:endParaRPr>
          </a:p>
          <a:p>
            <a:pPr algn="ctr">
              <a:lnSpc>
                <a:spcPct val="90000"/>
              </a:lnSpc>
              <a:buNone/>
            </a:pPr>
            <a:endParaRPr lang="en-US" sz="3600" dirty="0">
              <a:effectLst/>
            </a:endParaRPr>
          </a:p>
          <a:p>
            <a:pPr algn="ctr">
              <a:lnSpc>
                <a:spcPct val="90000"/>
              </a:lnSpc>
              <a:buNone/>
            </a:pPr>
            <a:endParaRPr lang="en-US" sz="4000" dirty="0">
              <a:effectLst/>
            </a:endParaRPr>
          </a:p>
        </p:txBody>
      </p:sp>
      <p:sp>
        <p:nvSpPr>
          <p:cNvPr id="4" name="Content Placeholder 3"/>
          <p:cNvSpPr>
            <a:spLocks noGrp="1"/>
          </p:cNvSpPr>
          <p:nvPr>
            <p:ph sz="half" idx="2"/>
          </p:nvPr>
        </p:nvSpPr>
        <p:spPr>
          <a:scene3d>
            <a:camera prst="orthographicFront"/>
            <a:lightRig rig="threePt" dir="t"/>
          </a:scene3d>
          <a:sp3d>
            <a:bevelT w="165100" prst="coolSlant"/>
          </a:sp3d>
        </p:spPr>
        <p:style>
          <a:lnRef idx="2">
            <a:schemeClr val="accent6">
              <a:shade val="50000"/>
            </a:schemeClr>
          </a:lnRef>
          <a:fillRef idx="1">
            <a:schemeClr val="accent6"/>
          </a:fillRef>
          <a:effectRef idx="0">
            <a:schemeClr val="accent6"/>
          </a:effectRef>
          <a:fontRef idx="minor">
            <a:schemeClr val="lt1"/>
          </a:fontRef>
        </p:style>
        <p:txBody>
          <a:bodyPr>
            <a:prstTxWarp prst="textButtonPour">
              <a:avLst>
                <a:gd name="adj1" fmla="val 10834300"/>
                <a:gd name="adj2" fmla="val 57454"/>
              </a:avLst>
            </a:prstTxWarp>
            <a:normAutofit lnSpcReduction="10000"/>
          </a:bodyPr>
          <a:lstStyle/>
          <a:p>
            <a:pPr algn="ctr">
              <a:buNone/>
            </a:pPr>
            <a:r>
              <a:rPr lang="en-US" sz="3600" dirty="0" smtClean="0"/>
              <a:t>“And the patriarchs, becoming envious, sold Joseph into Egypt. </a:t>
            </a:r>
          </a:p>
          <a:p>
            <a:pPr algn="ctr">
              <a:buNone/>
            </a:pPr>
            <a:endParaRPr lang="en-US" sz="3600" dirty="0" smtClean="0"/>
          </a:p>
          <a:p>
            <a:pPr algn="ctr">
              <a:buNone/>
            </a:pPr>
            <a:r>
              <a:rPr lang="en-US" sz="3600" u="sng" dirty="0" smtClean="0">
                <a:ln w="18415" cmpd="sng">
                  <a:solidFill>
                    <a:srgbClr val="FFFFFF"/>
                  </a:solidFill>
                  <a:prstDash val="solid"/>
                </a:ln>
                <a:solidFill>
                  <a:srgbClr val="FFFFFF"/>
                </a:solidFill>
                <a:effectLst>
                  <a:outerShdw blurRad="60007" dist="200025" dir="15000000" sy="30000" kx="-1800000" algn="bl" rotWithShape="0">
                    <a:prstClr val="black">
                      <a:alpha val="32000"/>
                    </a:prstClr>
                  </a:outerShdw>
                </a:effectLst>
              </a:rPr>
              <a:t>BUT GOD</a:t>
            </a:r>
            <a:r>
              <a:rPr lang="en-US" sz="3600" dirty="0" smtClean="0">
                <a:ln w="18415" cmpd="sng">
                  <a:solidFill>
                    <a:srgbClr val="FFFFFF"/>
                  </a:solidFill>
                  <a:prstDash val="solid"/>
                </a:ln>
                <a:solidFill>
                  <a:srgbClr val="FFFFFF"/>
                </a:solidFill>
                <a:effectLst>
                  <a:outerShdw blurRad="60007" dist="200025" dir="15000000" sy="30000" kx="-1800000" algn="bl" rotWithShape="0">
                    <a:prstClr val="black">
                      <a:alpha val="32000"/>
                    </a:prstClr>
                  </a:outerShdw>
                </a:effectLst>
              </a:rPr>
              <a:t> </a:t>
            </a:r>
          </a:p>
          <a:p>
            <a:pPr algn="ctr">
              <a:buNone/>
            </a:pPr>
            <a:r>
              <a:rPr lang="en-US" sz="3600" dirty="0" smtClean="0"/>
              <a:t>was with him” </a:t>
            </a:r>
          </a:p>
          <a:p>
            <a:pPr algn="ctr">
              <a:buNone/>
            </a:pPr>
            <a:r>
              <a:rPr lang="en-US" sz="3600" dirty="0" smtClean="0"/>
              <a:t>(Acts 7:9) </a:t>
            </a:r>
          </a:p>
          <a:p>
            <a:pPr algn="ctr"/>
            <a:endParaRPr lang="en-US" sz="3600"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65538"/>
                                        </p:tgtEl>
                                        <p:attrNameLst>
                                          <p:attrName>style.visibility</p:attrName>
                                        </p:attrNameLst>
                                      </p:cBhvr>
                                      <p:to>
                                        <p:strVal val="visible"/>
                                      </p:to>
                                    </p:set>
                                    <p:anim calcmode="lin" valueType="num">
                                      <p:cBhvr>
                                        <p:cTn id="7" dur="500" fill="hold"/>
                                        <p:tgtEl>
                                          <p:spTgt spid="65538"/>
                                        </p:tgtEl>
                                        <p:attrNameLst>
                                          <p:attrName>ppt_w</p:attrName>
                                        </p:attrNameLst>
                                      </p:cBhvr>
                                      <p:tavLst>
                                        <p:tav tm="0">
                                          <p:val>
                                            <p:fltVal val="0"/>
                                          </p:val>
                                        </p:tav>
                                        <p:tav tm="100000">
                                          <p:val>
                                            <p:strVal val="#ppt_w"/>
                                          </p:val>
                                        </p:tav>
                                      </p:tavLst>
                                    </p:anim>
                                    <p:anim calcmode="lin" valueType="num">
                                      <p:cBhvr>
                                        <p:cTn id="8" dur="500" fill="hold"/>
                                        <p:tgtEl>
                                          <p:spTgt spid="6553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5539">
                                            <p:bg/>
                                          </p:spTgt>
                                        </p:tgtEl>
                                        <p:attrNameLst>
                                          <p:attrName>style.visibility</p:attrName>
                                        </p:attrNameLst>
                                      </p:cBhvr>
                                      <p:to>
                                        <p:strVal val="visible"/>
                                      </p:to>
                                    </p:set>
                                    <p:anim calcmode="lin" valueType="num">
                                      <p:cBhvr>
                                        <p:cTn id="13" dur="500" fill="hold"/>
                                        <p:tgtEl>
                                          <p:spTgt spid="65539">
                                            <p:bg/>
                                          </p:spTgt>
                                        </p:tgtEl>
                                        <p:attrNameLst>
                                          <p:attrName>ppt_w</p:attrName>
                                        </p:attrNameLst>
                                      </p:cBhvr>
                                      <p:tavLst>
                                        <p:tav tm="0">
                                          <p:val>
                                            <p:fltVal val="0"/>
                                          </p:val>
                                        </p:tav>
                                        <p:tav tm="100000">
                                          <p:val>
                                            <p:strVal val="#ppt_w"/>
                                          </p:val>
                                        </p:tav>
                                      </p:tavLst>
                                    </p:anim>
                                    <p:anim calcmode="lin" valueType="num">
                                      <p:cBhvr>
                                        <p:cTn id="14" dur="500" fill="hold"/>
                                        <p:tgtEl>
                                          <p:spTgt spid="65539">
                                            <p:bg/>
                                          </p:spTgt>
                                        </p:tgtEl>
                                        <p:attrNameLst>
                                          <p:attrName>ppt_h</p:attrName>
                                        </p:attrNameLst>
                                      </p:cBhvr>
                                      <p:tavLst>
                                        <p:tav tm="0">
                                          <p:val>
                                            <p:fltVal val="0"/>
                                          </p:val>
                                        </p:tav>
                                        <p:tav tm="100000">
                                          <p:val>
                                            <p:strVal val="#ppt_h"/>
                                          </p:val>
                                        </p:tav>
                                      </p:tavLst>
                                    </p:anim>
                                  </p:childTnLst>
                                </p:cTn>
                              </p:par>
                              <p:par>
                                <p:cTn id="15" presetID="23" presetClass="entr" presetSubtype="16" fill="hold" grpId="0" nodeType="withEffect">
                                  <p:stCondLst>
                                    <p:cond delay="0"/>
                                  </p:stCondLst>
                                  <p:childTnLst>
                                    <p:set>
                                      <p:cBhvr>
                                        <p:cTn id="16" dur="1" fill="hold">
                                          <p:stCondLst>
                                            <p:cond delay="0"/>
                                          </p:stCondLst>
                                        </p:cTn>
                                        <p:tgtEl>
                                          <p:spTgt spid="65539">
                                            <p:txEl>
                                              <p:pRg st="0" end="0"/>
                                            </p:txEl>
                                          </p:spTgt>
                                        </p:tgtEl>
                                        <p:attrNameLst>
                                          <p:attrName>style.visibility</p:attrName>
                                        </p:attrNameLst>
                                      </p:cBhvr>
                                      <p:to>
                                        <p:strVal val="visible"/>
                                      </p:to>
                                    </p:set>
                                    <p:anim calcmode="lin" valueType="num">
                                      <p:cBhvr>
                                        <p:cTn id="17" dur="500" fill="hold"/>
                                        <p:tgtEl>
                                          <p:spTgt spid="65539">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65539">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p:bldP spid="65539"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itle 4"/>
          <p:cNvSpPr>
            <a:spLocks noGrp="1"/>
          </p:cNvSpPr>
          <p:nvPr>
            <p:ph type="title"/>
          </p:nvPr>
        </p:nvSpPr>
        <p:spPr>
          <a:xfrm>
            <a:off x="838200" y="2685391"/>
            <a:ext cx="7427913" cy="3112843"/>
          </a:xfrm>
        </p:spPr>
        <p:txBody>
          <a:bodyPr>
            <a:prstTxWarp prst="textPlain">
              <a:avLst/>
            </a:prstTxWarp>
            <a:normAutofit fontScale="90000"/>
            <a:scene3d>
              <a:camera prst="perspectiveRelaxedModerately" fov="7200000"/>
              <a:lightRig rig="soft" dir="t">
                <a:rot lat="0" lon="0" rev="2100000"/>
              </a:lightRig>
            </a:scene3d>
            <a:sp3d z="114300" extrusionH="25400" contourW="12700" prstMaterial="matte">
              <a:bevelT w="38100" h="38100"/>
              <a:bevelB w="82550" h="38100" prst="coolSlant"/>
              <a:contourClr>
                <a:schemeClr val="bg1"/>
              </a:contourClr>
            </a:sp3d>
          </a:bodyPr>
          <a:lstStyle/>
          <a:p>
            <a:r>
              <a:rPr lang="en-US" normalizeH="1" dirty="0" smtClean="0">
                <a:ln>
                  <a:gradFill flip="none" rotWithShape="1">
                    <a:gsLst>
                      <a:gs pos="0">
                        <a:srgbClr val="000082"/>
                      </a:gs>
                      <a:gs pos="30000">
                        <a:srgbClr val="66008F"/>
                      </a:gs>
                      <a:gs pos="64999">
                        <a:srgbClr val="BA0066"/>
                      </a:gs>
                      <a:gs pos="89999">
                        <a:srgbClr val="FF0000"/>
                      </a:gs>
                      <a:gs pos="100000">
                        <a:srgbClr val="FF8200"/>
                      </a:gs>
                    </a:gsLst>
                    <a:path path="circle">
                      <a:fillToRect l="100000" t="100000"/>
                    </a:path>
                    <a:tileRect r="-100000" b="-100000"/>
                  </a:gradFill>
                </a:ln>
                <a:gradFill flip="none" rotWithShape="1">
                  <a:gsLst>
                    <a:gs pos="0">
                      <a:schemeClr val="accent1">
                        <a:lumMod val="75000"/>
                      </a:schemeClr>
                    </a:gs>
                    <a:gs pos="50000">
                      <a:schemeClr val="accent1">
                        <a:tint val="44500"/>
                        <a:satMod val="160000"/>
                      </a:schemeClr>
                    </a:gs>
                    <a:gs pos="100000">
                      <a:schemeClr val="accent1">
                        <a:tint val="23500"/>
                        <a:satMod val="160000"/>
                      </a:schemeClr>
                    </a:gs>
                  </a:gsLst>
                  <a:lin ang="16200000" scaled="1"/>
                  <a:tileRect/>
                </a:gradFill>
                <a:effectLst>
                  <a:outerShdw blurRad="63500" sx="102000" sy="102000" algn="ctr" rotWithShape="0">
                    <a:schemeClr val="tx1">
                      <a:alpha val="40000"/>
                    </a:schemeClr>
                  </a:outerShdw>
                </a:effectLst>
              </a:rPr>
              <a:t>BUT GOD</a:t>
            </a:r>
            <a:br>
              <a:rPr lang="en-US" normalizeH="1" dirty="0" smtClean="0">
                <a:ln>
                  <a:gradFill flip="none" rotWithShape="1">
                    <a:gsLst>
                      <a:gs pos="0">
                        <a:srgbClr val="000082"/>
                      </a:gs>
                      <a:gs pos="30000">
                        <a:srgbClr val="66008F"/>
                      </a:gs>
                      <a:gs pos="64999">
                        <a:srgbClr val="BA0066"/>
                      </a:gs>
                      <a:gs pos="89999">
                        <a:srgbClr val="FF0000"/>
                      </a:gs>
                      <a:gs pos="100000">
                        <a:srgbClr val="FF8200"/>
                      </a:gs>
                    </a:gsLst>
                    <a:path path="circle">
                      <a:fillToRect l="100000" t="100000"/>
                    </a:path>
                    <a:tileRect r="-100000" b="-100000"/>
                  </a:gradFill>
                </a:ln>
                <a:gradFill flip="none" rotWithShape="1">
                  <a:gsLst>
                    <a:gs pos="0">
                      <a:schemeClr val="accent1">
                        <a:lumMod val="75000"/>
                      </a:schemeClr>
                    </a:gs>
                    <a:gs pos="50000">
                      <a:schemeClr val="accent1">
                        <a:tint val="44500"/>
                        <a:satMod val="160000"/>
                      </a:schemeClr>
                    </a:gs>
                    <a:gs pos="100000">
                      <a:schemeClr val="accent1">
                        <a:tint val="23500"/>
                        <a:satMod val="160000"/>
                      </a:schemeClr>
                    </a:gs>
                  </a:gsLst>
                  <a:lin ang="16200000" scaled="1"/>
                  <a:tileRect/>
                </a:gradFill>
                <a:effectLst>
                  <a:outerShdw blurRad="63500" sx="102000" sy="102000" algn="ctr" rotWithShape="0">
                    <a:schemeClr val="tx1">
                      <a:alpha val="40000"/>
                    </a:schemeClr>
                  </a:outerShdw>
                </a:effectLst>
              </a:rPr>
            </a:br>
            <a:r>
              <a:rPr lang="en-US" normalizeH="1" dirty="0" smtClean="0">
                <a:ln>
                  <a:gradFill flip="none" rotWithShape="1">
                    <a:gsLst>
                      <a:gs pos="0">
                        <a:srgbClr val="000082"/>
                      </a:gs>
                      <a:gs pos="30000">
                        <a:srgbClr val="66008F"/>
                      </a:gs>
                      <a:gs pos="64999">
                        <a:srgbClr val="BA0066"/>
                      </a:gs>
                      <a:gs pos="89999">
                        <a:srgbClr val="FF0000"/>
                      </a:gs>
                      <a:gs pos="100000">
                        <a:srgbClr val="FF8200"/>
                      </a:gs>
                    </a:gsLst>
                    <a:path path="circle">
                      <a:fillToRect l="100000" t="100000"/>
                    </a:path>
                    <a:tileRect r="-100000" b="-100000"/>
                  </a:gradFill>
                </a:ln>
                <a:gradFill flip="none" rotWithShape="1">
                  <a:gsLst>
                    <a:gs pos="0">
                      <a:schemeClr val="accent1">
                        <a:lumMod val="75000"/>
                      </a:schemeClr>
                    </a:gs>
                    <a:gs pos="50000">
                      <a:schemeClr val="accent1">
                        <a:tint val="44500"/>
                        <a:satMod val="160000"/>
                      </a:schemeClr>
                    </a:gs>
                    <a:gs pos="100000">
                      <a:schemeClr val="accent1">
                        <a:tint val="23500"/>
                        <a:satMod val="160000"/>
                      </a:schemeClr>
                    </a:gs>
                  </a:gsLst>
                  <a:lin ang="16200000" scaled="1"/>
                  <a:tileRect/>
                </a:gradFill>
                <a:effectLst>
                  <a:outerShdw blurRad="63500" sx="102000" sy="102000" algn="ctr" rotWithShape="0">
                    <a:schemeClr val="tx1">
                      <a:alpha val="40000"/>
                    </a:schemeClr>
                  </a:outerShdw>
                </a:effectLst>
              </a:rPr>
              <a:t>EMPOWERS US TO DEAL WITH TEMPTATIONS!</a:t>
            </a:r>
            <a:endParaRPr lang="en-US" normalizeH="1" dirty="0">
              <a:ln>
                <a:gradFill flip="none" rotWithShape="1">
                  <a:gsLst>
                    <a:gs pos="0">
                      <a:srgbClr val="000082"/>
                    </a:gs>
                    <a:gs pos="30000">
                      <a:srgbClr val="66008F"/>
                    </a:gs>
                    <a:gs pos="64999">
                      <a:srgbClr val="BA0066"/>
                    </a:gs>
                    <a:gs pos="89999">
                      <a:srgbClr val="FF0000"/>
                    </a:gs>
                    <a:gs pos="100000">
                      <a:srgbClr val="FF8200"/>
                    </a:gs>
                  </a:gsLst>
                  <a:path path="circle">
                    <a:fillToRect l="100000" t="100000"/>
                  </a:path>
                  <a:tileRect r="-100000" b="-100000"/>
                </a:gradFill>
              </a:ln>
              <a:gradFill flip="none" rotWithShape="1">
                <a:gsLst>
                  <a:gs pos="0">
                    <a:schemeClr val="accent1">
                      <a:lumMod val="75000"/>
                    </a:schemeClr>
                  </a:gs>
                  <a:gs pos="50000">
                    <a:schemeClr val="accent1">
                      <a:tint val="44500"/>
                      <a:satMod val="160000"/>
                    </a:schemeClr>
                  </a:gs>
                  <a:gs pos="100000">
                    <a:schemeClr val="accent1">
                      <a:tint val="23500"/>
                      <a:satMod val="160000"/>
                    </a:schemeClr>
                  </a:gs>
                </a:gsLst>
                <a:lin ang="16200000" scaled="1"/>
                <a:tileRect/>
              </a:gradFill>
              <a:effectLst>
                <a:outerShdw blurRad="63500" sx="102000" sy="102000" algn="ctr" rotWithShape="0">
                  <a:schemeClr val="tx1">
                    <a:alpha val="40000"/>
                  </a:schemeClr>
                </a:outerShdw>
              </a:effectLst>
            </a:endParaRPr>
          </a:p>
        </p:txBody>
      </p:sp>
      <p:sp>
        <p:nvSpPr>
          <p:cNvPr id="6" name="Text Placeholder 5"/>
          <p:cNvSpPr>
            <a:spLocks noGrp="1"/>
          </p:cNvSpPr>
          <p:nvPr>
            <p:ph type="body" idx="1"/>
          </p:nvPr>
        </p:nvSpPr>
        <p:spPr>
          <a:xfrm>
            <a:off x="722313" y="1128932"/>
            <a:ext cx="7772400" cy="1080868"/>
          </a:xfrm>
        </p:spPr>
        <p:txBody>
          <a:bodyPr/>
          <a:lstStyle/>
          <a:p>
            <a:r>
              <a:rPr smtClean="0"/>
              <a:t>1 CORINTHIANS 10:13</a:t>
            </a:r>
          </a:p>
          <a:p>
            <a:r>
              <a:rPr smtClean="0"/>
              <a:t>"BUT GOD IS FAITHFUL"</a:t>
            </a:r>
            <a:endParaRPr lang="en-US" dirty="0"/>
          </a:p>
        </p:txBody>
      </p:sp>
    </p:spTree>
  </p:cSld>
  <p:clrMapOvr>
    <a:overrideClrMapping bg1="dk1" tx1="lt1" bg2="dk2" tx2="lt2" accent1="accent1" accent2="accent2" accent3="accent3" accent4="accent4" accent5="accent5" accent6="accent6" hlink="hlink" folHlink="folHlink"/>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sz="4800" b="1">
                <a:solidFill>
                  <a:srgbClr val="FF6600"/>
                </a:solidFill>
                <a:effectLst>
                  <a:outerShdw blurRad="38100" dist="38100" dir="2700000" algn="tl">
                    <a:srgbClr val="000000"/>
                  </a:outerShdw>
                </a:effectLst>
              </a:rPr>
              <a:t>Temptations:</a:t>
            </a:r>
          </a:p>
        </p:txBody>
      </p:sp>
      <p:sp>
        <p:nvSpPr>
          <p:cNvPr id="66563" name="Rectangle 3"/>
          <p:cNvSpPr>
            <a:spLocks noGrp="1" noChangeArrowheads="1"/>
          </p:cNvSpPr>
          <p:nvPr>
            <p:ph idx="1"/>
          </p:nvPr>
        </p:nvSpPr>
        <p:spPr>
          <a:xfrm>
            <a:off x="304800" y="1905000"/>
            <a:ext cx="8610600" cy="4495800"/>
          </a:xfrm>
        </p:spPr>
        <p:style>
          <a:lnRef idx="2">
            <a:schemeClr val="accent6"/>
          </a:lnRef>
          <a:fillRef idx="1">
            <a:schemeClr val="lt1"/>
          </a:fillRef>
          <a:effectRef idx="0">
            <a:schemeClr val="accent6"/>
          </a:effectRef>
          <a:fontRef idx="minor">
            <a:schemeClr val="dk1"/>
          </a:fontRef>
        </p:style>
        <p:txBody>
          <a:bodyPr/>
          <a:lstStyle/>
          <a:p>
            <a:pPr marL="240030" indent="-514350">
              <a:lnSpc>
                <a:spcPct val="90000"/>
              </a:lnSpc>
              <a:buNone/>
            </a:pPr>
            <a:r>
              <a:rPr lang="en-US" sz="3200" dirty="0" smtClean="0">
                <a:effectLst/>
              </a:rPr>
              <a:t>“No </a:t>
            </a:r>
            <a:r>
              <a:rPr lang="en-US" sz="3200" dirty="0">
                <a:effectLst/>
              </a:rPr>
              <a:t>temptation has overtaken you except such as is common to man; </a:t>
            </a:r>
            <a:r>
              <a:rPr lang="en-US"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but God </a:t>
            </a:r>
            <a:r>
              <a:rPr lang="en-US" sz="3200" dirty="0">
                <a:effectLst/>
              </a:rPr>
              <a:t>is faithful, who will not allow you to be tempted beyond what you are able, but with the temptation will also make the way of escape, that you may be able to bear </a:t>
            </a:r>
            <a:r>
              <a:rPr lang="en-US" sz="3200" dirty="0" smtClean="0">
                <a:effectLst/>
              </a:rPr>
              <a:t>it</a:t>
            </a:r>
            <a:r>
              <a:rPr lang="en-US" sz="3200" dirty="0" smtClean="0"/>
              <a:t>” (1 Cor. 10:13 ) </a:t>
            </a:r>
            <a:endParaRPr lang="en-US" sz="3200" dirty="0">
              <a:effectLst/>
            </a:endParaRPr>
          </a:p>
          <a:p>
            <a:pPr marL="843534" lvl="1" indent="-514350">
              <a:lnSpc>
                <a:spcPct val="90000"/>
              </a:lnSpc>
            </a:pPr>
            <a:r>
              <a:rPr lang="en-US" sz="2600" dirty="0">
                <a:effectLst/>
              </a:rPr>
              <a:t>God has </a:t>
            </a:r>
            <a:r>
              <a:rPr lang="en-US" sz="2600" u="sng" dirty="0">
                <a:effectLst/>
              </a:rPr>
              <a:t>Power</a:t>
            </a:r>
            <a:r>
              <a:rPr lang="en-US" sz="2600" dirty="0">
                <a:effectLst/>
              </a:rPr>
              <a:t> Over Temptations!</a:t>
            </a:r>
          </a:p>
          <a:p>
            <a:pPr marL="843534" lvl="1" indent="-514350">
              <a:lnSpc>
                <a:spcPct val="90000"/>
              </a:lnSpc>
            </a:pPr>
            <a:r>
              <a:rPr lang="en-US" sz="2600" dirty="0">
                <a:effectLst/>
              </a:rPr>
              <a:t>He Is </a:t>
            </a:r>
            <a:r>
              <a:rPr lang="en-US" sz="2600" u="sng" dirty="0">
                <a:effectLst/>
              </a:rPr>
              <a:t>Faithful!</a:t>
            </a:r>
          </a:p>
          <a:p>
            <a:pPr marL="843534" lvl="1" indent="-514350">
              <a:lnSpc>
                <a:spcPct val="90000"/>
              </a:lnSpc>
            </a:pPr>
            <a:r>
              <a:rPr lang="en-US" sz="2600" dirty="0">
                <a:effectLst/>
              </a:rPr>
              <a:t>He Will Provide </a:t>
            </a:r>
            <a:r>
              <a:rPr lang="en-US" sz="2600" u="sng" dirty="0">
                <a:effectLst/>
              </a:rPr>
              <a:t>The way</a:t>
            </a:r>
            <a:r>
              <a:rPr lang="en-US" sz="2600" dirty="0">
                <a:effectLst/>
              </a:rPr>
              <a:t> of Escape!</a:t>
            </a:r>
          </a:p>
          <a:p>
            <a:pPr marL="240030" indent="-514350">
              <a:lnSpc>
                <a:spcPct val="90000"/>
              </a:lnSpc>
              <a:buNone/>
            </a:pPr>
            <a:endParaRPr lang="en-US" sz="3200" dirty="0">
              <a:effectLst/>
            </a:endParaRPr>
          </a:p>
          <a:p>
            <a:pPr marL="240030" indent="-514350">
              <a:lnSpc>
                <a:spcPct val="90000"/>
              </a:lnSpc>
              <a:buNone/>
            </a:pPr>
            <a:endParaRPr lang="en-US" sz="3200" dirty="0">
              <a:effectLst/>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6562"/>
                                        </p:tgtEl>
                                        <p:attrNameLst>
                                          <p:attrName>style.visibility</p:attrName>
                                        </p:attrNameLst>
                                      </p:cBhvr>
                                      <p:to>
                                        <p:strVal val="visible"/>
                                      </p:to>
                                    </p:set>
                                    <p:anim calcmode="lin" valueType="num">
                                      <p:cBhvr>
                                        <p:cTn id="7" dur="1000" fill="hold"/>
                                        <p:tgtEl>
                                          <p:spTgt spid="66562"/>
                                        </p:tgtEl>
                                        <p:attrNameLst>
                                          <p:attrName>ppt_x</p:attrName>
                                        </p:attrNameLst>
                                      </p:cBhvr>
                                      <p:tavLst>
                                        <p:tav tm="0">
                                          <p:val>
                                            <p:strVal val="#ppt_x-.2"/>
                                          </p:val>
                                        </p:tav>
                                        <p:tav tm="100000">
                                          <p:val>
                                            <p:strVal val="#ppt_x"/>
                                          </p:val>
                                        </p:tav>
                                      </p:tavLst>
                                    </p:anim>
                                    <p:anim calcmode="lin" valueType="num">
                                      <p:cBhvr>
                                        <p:cTn id="8" dur="1000" fill="hold"/>
                                        <p:tgtEl>
                                          <p:spTgt spid="66562"/>
                                        </p:tgtEl>
                                        <p:attrNameLst>
                                          <p:attrName>ppt_y</p:attrName>
                                        </p:attrNameLst>
                                      </p:cBhvr>
                                      <p:tavLst>
                                        <p:tav tm="0">
                                          <p:val>
                                            <p:strVal val="#ppt_y"/>
                                          </p:val>
                                        </p:tav>
                                        <p:tav tm="100000">
                                          <p:val>
                                            <p:strVal val="#ppt_y"/>
                                          </p:val>
                                        </p:tav>
                                      </p:tavLst>
                                    </p:anim>
                                    <p:animEffect transition="in" filter="wipe(right)" prLst="gradientSize: 0.1">
                                      <p:cBhvr>
                                        <p:cTn id="9" dur="1000"/>
                                        <p:tgtEl>
                                          <p:spTgt spid="66562"/>
                                        </p:tgtEl>
                                      </p:cBhvr>
                                    </p:animEffect>
                                  </p:childTnLst>
                                </p:cTn>
                              </p:par>
                            </p:childTnLst>
                          </p:cTn>
                        </p:par>
                        <p:par>
                          <p:cTn id="10" fill="hold">
                            <p:stCondLst>
                              <p:cond delay="1000"/>
                            </p:stCondLst>
                            <p:childTnLst>
                              <p:par>
                                <p:cTn id="11" presetID="44" presetClass="entr" presetSubtype="0" fill="hold" grpId="0" nodeType="afterEffect">
                                  <p:stCondLst>
                                    <p:cond delay="0"/>
                                  </p:stCondLst>
                                  <p:childTnLst>
                                    <p:set>
                                      <p:cBhvr>
                                        <p:cTn id="12" dur="1" fill="hold">
                                          <p:stCondLst>
                                            <p:cond delay="0"/>
                                          </p:stCondLst>
                                        </p:cTn>
                                        <p:tgtEl>
                                          <p:spTgt spid="66563">
                                            <p:bg/>
                                          </p:spTgt>
                                        </p:tgtEl>
                                        <p:attrNameLst>
                                          <p:attrName>style.visibility</p:attrName>
                                        </p:attrNameLst>
                                      </p:cBhvr>
                                      <p:to>
                                        <p:strVal val="visible"/>
                                      </p:to>
                                    </p:set>
                                    <p:animEffect transition="in" filter="fade">
                                      <p:cBhvr>
                                        <p:cTn id="13" dur="500"/>
                                        <p:tgtEl>
                                          <p:spTgt spid="66563">
                                            <p:bg/>
                                          </p:spTgt>
                                        </p:tgtEl>
                                      </p:cBhvr>
                                    </p:animEffect>
                                    <p:anim calcmode="lin" valueType="num">
                                      <p:cBhvr>
                                        <p:cTn id="14" dur="500" fill="hold"/>
                                        <p:tgtEl>
                                          <p:spTgt spid="66563">
                                            <p:bg/>
                                          </p:spTgt>
                                        </p:tgtEl>
                                        <p:attrNameLst>
                                          <p:attrName>ppt_x</p:attrName>
                                        </p:attrNameLst>
                                      </p:cBhvr>
                                      <p:tavLst>
                                        <p:tav tm="0">
                                          <p:val>
                                            <p:strVal val="#ppt_x"/>
                                          </p:val>
                                        </p:tav>
                                        <p:tav tm="100000">
                                          <p:val>
                                            <p:strVal val="#ppt_x"/>
                                          </p:val>
                                        </p:tav>
                                      </p:tavLst>
                                    </p:anim>
                                    <p:anim calcmode="lin" valueType="num">
                                      <p:cBhvr>
                                        <p:cTn id="15" dur="500" fill="hold"/>
                                        <p:tgtEl>
                                          <p:spTgt spid="66563">
                                            <p:bg/>
                                          </p:spTgt>
                                        </p:tgtEl>
                                        <p:attrNameLst>
                                          <p:attrName>ppt_y</p:attrName>
                                        </p:attrNameLst>
                                      </p:cBhvr>
                                      <p:tavLst>
                                        <p:tav tm="0">
                                          <p:val>
                                            <p:strVal val="#ppt_y+.05"/>
                                          </p:val>
                                        </p:tav>
                                        <p:tav tm="100000">
                                          <p:val>
                                            <p:strVal val="#ppt_y"/>
                                          </p:val>
                                        </p:tav>
                                      </p:tavLst>
                                    </p:anim>
                                  </p:childTnLst>
                                </p:cTn>
                              </p:par>
                              <p:par>
                                <p:cTn id="16" presetID="44" presetClass="entr" presetSubtype="0" fill="hold" grpId="0" nodeType="withEffect">
                                  <p:stCondLst>
                                    <p:cond delay="0"/>
                                  </p:stCondLst>
                                  <p:childTnLst>
                                    <p:set>
                                      <p:cBhvr>
                                        <p:cTn id="17" dur="1" fill="hold">
                                          <p:stCondLst>
                                            <p:cond delay="0"/>
                                          </p:stCondLst>
                                        </p:cTn>
                                        <p:tgtEl>
                                          <p:spTgt spid="66563">
                                            <p:txEl>
                                              <p:pRg st="0" end="0"/>
                                            </p:txEl>
                                          </p:spTgt>
                                        </p:tgtEl>
                                        <p:attrNameLst>
                                          <p:attrName>style.visibility</p:attrName>
                                        </p:attrNameLst>
                                      </p:cBhvr>
                                      <p:to>
                                        <p:strVal val="visible"/>
                                      </p:to>
                                    </p:set>
                                    <p:animEffect transition="in" filter="fade">
                                      <p:cBhvr>
                                        <p:cTn id="18" dur="500"/>
                                        <p:tgtEl>
                                          <p:spTgt spid="66563">
                                            <p:txEl>
                                              <p:pRg st="0" end="0"/>
                                            </p:txEl>
                                          </p:spTgt>
                                        </p:tgtEl>
                                      </p:cBhvr>
                                    </p:animEffect>
                                    <p:anim calcmode="lin" valueType="num">
                                      <p:cBhvr>
                                        <p:cTn id="19" dur="500" fill="hold"/>
                                        <p:tgtEl>
                                          <p:spTgt spid="66563">
                                            <p:txEl>
                                              <p:pRg st="0" end="0"/>
                                            </p:txEl>
                                          </p:spTgt>
                                        </p:tgtEl>
                                        <p:attrNameLst>
                                          <p:attrName>ppt_x</p:attrName>
                                        </p:attrNameLst>
                                      </p:cBhvr>
                                      <p:tavLst>
                                        <p:tav tm="0">
                                          <p:val>
                                            <p:strVal val="#ppt_x"/>
                                          </p:val>
                                        </p:tav>
                                        <p:tav tm="100000">
                                          <p:val>
                                            <p:strVal val="#ppt_x"/>
                                          </p:val>
                                        </p:tav>
                                      </p:tavLst>
                                    </p:anim>
                                    <p:anim calcmode="lin" valueType="num">
                                      <p:cBhvr>
                                        <p:cTn id="20" dur="500" fill="hold"/>
                                        <p:tgtEl>
                                          <p:spTgt spid="66563">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4" presetClass="entr" presetSubtype="0" fill="hold" grpId="0" nodeType="clickEffect">
                                  <p:stCondLst>
                                    <p:cond delay="0"/>
                                  </p:stCondLst>
                                  <p:childTnLst>
                                    <p:set>
                                      <p:cBhvr>
                                        <p:cTn id="24" dur="1" fill="hold">
                                          <p:stCondLst>
                                            <p:cond delay="0"/>
                                          </p:stCondLst>
                                        </p:cTn>
                                        <p:tgtEl>
                                          <p:spTgt spid="66563">
                                            <p:txEl>
                                              <p:pRg st="1" end="1"/>
                                            </p:txEl>
                                          </p:spTgt>
                                        </p:tgtEl>
                                        <p:attrNameLst>
                                          <p:attrName>style.visibility</p:attrName>
                                        </p:attrNameLst>
                                      </p:cBhvr>
                                      <p:to>
                                        <p:strVal val="visible"/>
                                      </p:to>
                                    </p:set>
                                    <p:animEffect transition="in" filter="fade">
                                      <p:cBhvr>
                                        <p:cTn id="25" dur="500"/>
                                        <p:tgtEl>
                                          <p:spTgt spid="66563">
                                            <p:txEl>
                                              <p:pRg st="1" end="1"/>
                                            </p:txEl>
                                          </p:spTgt>
                                        </p:tgtEl>
                                      </p:cBhvr>
                                    </p:animEffect>
                                    <p:anim calcmode="lin" valueType="num">
                                      <p:cBhvr>
                                        <p:cTn id="26" dur="500" fill="hold"/>
                                        <p:tgtEl>
                                          <p:spTgt spid="66563">
                                            <p:txEl>
                                              <p:pRg st="1" end="1"/>
                                            </p:txEl>
                                          </p:spTgt>
                                        </p:tgtEl>
                                        <p:attrNameLst>
                                          <p:attrName>ppt_x</p:attrName>
                                        </p:attrNameLst>
                                      </p:cBhvr>
                                      <p:tavLst>
                                        <p:tav tm="0">
                                          <p:val>
                                            <p:strVal val="#ppt_x"/>
                                          </p:val>
                                        </p:tav>
                                        <p:tav tm="100000">
                                          <p:val>
                                            <p:strVal val="#ppt_x"/>
                                          </p:val>
                                        </p:tav>
                                      </p:tavLst>
                                    </p:anim>
                                    <p:anim calcmode="lin" valueType="num">
                                      <p:cBhvr>
                                        <p:cTn id="27" dur="500" fill="hold"/>
                                        <p:tgtEl>
                                          <p:spTgt spid="66563">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4" presetClass="entr" presetSubtype="0" fill="hold" grpId="0" nodeType="clickEffect">
                                  <p:stCondLst>
                                    <p:cond delay="0"/>
                                  </p:stCondLst>
                                  <p:childTnLst>
                                    <p:set>
                                      <p:cBhvr>
                                        <p:cTn id="31" dur="1" fill="hold">
                                          <p:stCondLst>
                                            <p:cond delay="0"/>
                                          </p:stCondLst>
                                        </p:cTn>
                                        <p:tgtEl>
                                          <p:spTgt spid="66563">
                                            <p:txEl>
                                              <p:pRg st="2" end="2"/>
                                            </p:txEl>
                                          </p:spTgt>
                                        </p:tgtEl>
                                        <p:attrNameLst>
                                          <p:attrName>style.visibility</p:attrName>
                                        </p:attrNameLst>
                                      </p:cBhvr>
                                      <p:to>
                                        <p:strVal val="visible"/>
                                      </p:to>
                                    </p:set>
                                    <p:animEffect transition="in" filter="fade">
                                      <p:cBhvr>
                                        <p:cTn id="32" dur="500"/>
                                        <p:tgtEl>
                                          <p:spTgt spid="66563">
                                            <p:txEl>
                                              <p:pRg st="2" end="2"/>
                                            </p:txEl>
                                          </p:spTgt>
                                        </p:tgtEl>
                                      </p:cBhvr>
                                    </p:animEffect>
                                    <p:anim calcmode="lin" valueType="num">
                                      <p:cBhvr>
                                        <p:cTn id="33" dur="500" fill="hold"/>
                                        <p:tgtEl>
                                          <p:spTgt spid="66563">
                                            <p:txEl>
                                              <p:pRg st="2" end="2"/>
                                            </p:txEl>
                                          </p:spTgt>
                                        </p:tgtEl>
                                        <p:attrNameLst>
                                          <p:attrName>ppt_x</p:attrName>
                                        </p:attrNameLst>
                                      </p:cBhvr>
                                      <p:tavLst>
                                        <p:tav tm="0">
                                          <p:val>
                                            <p:strVal val="#ppt_x"/>
                                          </p:val>
                                        </p:tav>
                                        <p:tav tm="100000">
                                          <p:val>
                                            <p:strVal val="#ppt_x"/>
                                          </p:val>
                                        </p:tav>
                                      </p:tavLst>
                                    </p:anim>
                                    <p:anim calcmode="lin" valueType="num">
                                      <p:cBhvr>
                                        <p:cTn id="34" dur="500" fill="hold"/>
                                        <p:tgtEl>
                                          <p:spTgt spid="66563">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4" presetClass="entr" presetSubtype="0" fill="hold" grpId="0" nodeType="clickEffect">
                                  <p:stCondLst>
                                    <p:cond delay="0"/>
                                  </p:stCondLst>
                                  <p:childTnLst>
                                    <p:set>
                                      <p:cBhvr>
                                        <p:cTn id="38" dur="1" fill="hold">
                                          <p:stCondLst>
                                            <p:cond delay="0"/>
                                          </p:stCondLst>
                                        </p:cTn>
                                        <p:tgtEl>
                                          <p:spTgt spid="66563">
                                            <p:txEl>
                                              <p:pRg st="3" end="3"/>
                                            </p:txEl>
                                          </p:spTgt>
                                        </p:tgtEl>
                                        <p:attrNameLst>
                                          <p:attrName>style.visibility</p:attrName>
                                        </p:attrNameLst>
                                      </p:cBhvr>
                                      <p:to>
                                        <p:strVal val="visible"/>
                                      </p:to>
                                    </p:set>
                                    <p:animEffect transition="in" filter="fade">
                                      <p:cBhvr>
                                        <p:cTn id="39" dur="500"/>
                                        <p:tgtEl>
                                          <p:spTgt spid="66563">
                                            <p:txEl>
                                              <p:pRg st="3" end="3"/>
                                            </p:txEl>
                                          </p:spTgt>
                                        </p:tgtEl>
                                      </p:cBhvr>
                                    </p:animEffect>
                                    <p:anim calcmode="lin" valueType="num">
                                      <p:cBhvr>
                                        <p:cTn id="40" dur="500" fill="hold"/>
                                        <p:tgtEl>
                                          <p:spTgt spid="66563">
                                            <p:txEl>
                                              <p:pRg st="3" end="3"/>
                                            </p:txEl>
                                          </p:spTgt>
                                        </p:tgtEl>
                                        <p:attrNameLst>
                                          <p:attrName>ppt_x</p:attrName>
                                        </p:attrNameLst>
                                      </p:cBhvr>
                                      <p:tavLst>
                                        <p:tav tm="0">
                                          <p:val>
                                            <p:strVal val="#ppt_x"/>
                                          </p:val>
                                        </p:tav>
                                        <p:tav tm="100000">
                                          <p:val>
                                            <p:strVal val="#ppt_x"/>
                                          </p:val>
                                        </p:tav>
                                      </p:tavLst>
                                    </p:anim>
                                    <p:anim calcmode="lin" valueType="num">
                                      <p:cBhvr>
                                        <p:cTn id="41" dur="500" fill="hold"/>
                                        <p:tgtEl>
                                          <p:spTgt spid="66563">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p:bldP spid="66563"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rmAutofit fontScale="90000"/>
          </a:bodyPr>
          <a:lstStyle/>
          <a:p>
            <a:r>
              <a:rPr lang="en-US" sz="4800" b="1" dirty="0">
                <a:solidFill>
                  <a:srgbClr val="FF6600"/>
                </a:solidFill>
                <a:effectLst>
                  <a:outerShdw blurRad="38100" dist="38100" dir="2700000" algn="tl">
                    <a:srgbClr val="000000"/>
                  </a:outerShdw>
                </a:effectLst>
              </a:rPr>
              <a:t>We Have Someone Who Understands!</a:t>
            </a:r>
          </a:p>
        </p:txBody>
      </p:sp>
      <p:sp>
        <p:nvSpPr>
          <p:cNvPr id="67587" name="Rectangle 3"/>
          <p:cNvSpPr>
            <a:spLocks noGrp="1" noChangeArrowheads="1"/>
          </p:cNvSpPr>
          <p:nvPr>
            <p:ph sz="half" idx="1"/>
          </p:nvPr>
        </p:nvSpPr>
        <p:spPr>
          <a:xfrm>
            <a:off x="457200" y="1676400"/>
            <a:ext cx="5410200" cy="4724400"/>
          </a:xfrm>
        </p:spPr>
        <p:style>
          <a:lnRef idx="3">
            <a:schemeClr val="lt1"/>
          </a:lnRef>
          <a:fillRef idx="1003">
            <a:schemeClr val="dk2"/>
          </a:fillRef>
          <a:effectRef idx="1">
            <a:schemeClr val="accent3"/>
          </a:effectRef>
          <a:fontRef idx="minor">
            <a:schemeClr val="lt1"/>
          </a:fontRef>
        </p:style>
        <p:txBody>
          <a:bodyPr>
            <a:prstTxWarp prst="textStop">
              <a:avLst>
                <a:gd name="adj" fmla="val 26683"/>
              </a:avLst>
            </a:prstTxWarp>
            <a:normAutofit/>
          </a:bodyPr>
          <a:lstStyle/>
          <a:p>
            <a:pPr algn="ctr">
              <a:buNone/>
            </a:pP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“For </a:t>
            </a:r>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we do </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not </a:t>
            </a:r>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have a High Priest who cannot sympathize with our weaknesses, </a:t>
            </a:r>
            <a:r>
              <a:rPr lang="en-US" sz="4000" b="1" u="sng" spc="600" dirty="0" smtClean="0">
                <a:ln w="12700">
                  <a:solidFill>
                    <a:schemeClr val="tx2">
                      <a:satMod val="155000"/>
                    </a:schemeClr>
                  </a:solidFill>
                  <a:prstDash val="solid"/>
                </a:ln>
                <a:solidFill>
                  <a:schemeClr val="bg2">
                    <a:tint val="85000"/>
                    <a:satMod val="155000"/>
                  </a:schemeClr>
                </a:solidFill>
                <a:effectLst>
                  <a:innerShdw blurRad="63500" dist="50800" dir="13500000">
                    <a:prstClr val="black">
                      <a:alpha val="50000"/>
                    </a:prstClr>
                  </a:innerShdw>
                </a:effectLst>
              </a:rPr>
              <a:t>BUT</a:t>
            </a:r>
            <a:r>
              <a:rPr lang="en-US" sz="4000" b="1" dirty="0" smtClean="0">
                <a:ln w="12700">
                  <a:solidFill>
                    <a:schemeClr val="tx2">
                      <a:satMod val="155000"/>
                    </a:schemeClr>
                  </a:solidFill>
                  <a:prstDash val="solid"/>
                </a:ln>
                <a:solidFill>
                  <a:schemeClr val="bg2">
                    <a:tint val="85000"/>
                    <a:satMod val="155000"/>
                  </a:schemeClr>
                </a:solidFill>
                <a:effectLst>
                  <a:innerShdw blurRad="63500" dist="50800" dir="13500000">
                    <a:prstClr val="black">
                      <a:alpha val="50000"/>
                    </a:prstClr>
                  </a:innerShdw>
                </a:effectLst>
              </a:rPr>
              <a:t> </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was </a:t>
            </a:r>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in all points tempted as we are, yet without </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sin” (Heb. 4:15 ) </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 name="Content Placeholder 3"/>
          <p:cNvSpPr>
            <a:spLocks noGrp="1"/>
          </p:cNvSpPr>
          <p:nvPr>
            <p:ph sz="half" idx="2"/>
          </p:nvPr>
        </p:nvSpPr>
        <p:spPr>
          <a:xfrm>
            <a:off x="6096000" y="2667001"/>
            <a:ext cx="2743200" cy="2590799"/>
          </a:xfrm>
        </p:spPr>
        <p:style>
          <a:lnRef idx="1">
            <a:schemeClr val="accent3"/>
          </a:lnRef>
          <a:fillRef idx="3">
            <a:schemeClr val="accent3"/>
          </a:fillRef>
          <a:effectRef idx="2">
            <a:schemeClr val="accent3"/>
          </a:effectRef>
          <a:fontRef idx="minor">
            <a:schemeClr val="lt1"/>
          </a:fontRef>
        </p:style>
        <p:txBody>
          <a:bodyPr>
            <a:normAutofit/>
          </a:bodyPr>
          <a:lstStyle/>
          <a:p>
            <a:pPr algn="ctr">
              <a:buNone/>
            </a:pPr>
            <a:r>
              <a:rPr lang="en-US" sz="3600" dirty="0" smtClean="0">
                <a:effectLst>
                  <a:glow rad="63500">
                    <a:schemeClr val="accent2">
                      <a:satMod val="175000"/>
                      <a:alpha val="40000"/>
                    </a:schemeClr>
                  </a:glow>
                </a:effectLst>
              </a:rPr>
              <a:t>He not Only Sympathizes, but He Empathizes!</a:t>
            </a:r>
          </a:p>
          <a:p>
            <a:pPr algn="ctr">
              <a:buNone/>
            </a:pPr>
            <a:endParaRPr lang="en-US" sz="3600" dirty="0">
              <a:effectLst>
                <a:glow rad="63500">
                  <a:schemeClr val="accent2">
                    <a:satMod val="175000"/>
                    <a:alpha val="40000"/>
                  </a:schemeClr>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67586"/>
                                        </p:tgtEl>
                                        <p:attrNameLst>
                                          <p:attrName>style.visibility</p:attrName>
                                        </p:attrNameLst>
                                      </p:cBhvr>
                                      <p:to>
                                        <p:strVal val="visible"/>
                                      </p:to>
                                    </p:set>
                                    <p:anim calcmode="lin" valueType="num">
                                      <p:cBhvr>
                                        <p:cTn id="7" dur="500" fill="hold"/>
                                        <p:tgtEl>
                                          <p:spTgt spid="67586"/>
                                        </p:tgtEl>
                                        <p:attrNameLst>
                                          <p:attrName>ppt_w</p:attrName>
                                        </p:attrNameLst>
                                      </p:cBhvr>
                                      <p:tavLst>
                                        <p:tav tm="0">
                                          <p:val>
                                            <p:fltVal val="0"/>
                                          </p:val>
                                        </p:tav>
                                        <p:tav tm="100000">
                                          <p:val>
                                            <p:strVal val="#ppt_w"/>
                                          </p:val>
                                        </p:tav>
                                      </p:tavLst>
                                    </p:anim>
                                    <p:anim calcmode="lin" valueType="num">
                                      <p:cBhvr>
                                        <p:cTn id="8" dur="500" fill="hold"/>
                                        <p:tgtEl>
                                          <p:spTgt spid="6758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7587"/>
                                        </p:tgtEl>
                                        <p:attrNameLst>
                                          <p:attrName>style.visibility</p:attrName>
                                        </p:attrNameLst>
                                      </p:cBhvr>
                                      <p:to>
                                        <p:strVal val="visible"/>
                                      </p:to>
                                    </p:set>
                                    <p:anim calcmode="lin" valueType="num">
                                      <p:cBhvr>
                                        <p:cTn id="13" dur="500" fill="hold"/>
                                        <p:tgtEl>
                                          <p:spTgt spid="67587"/>
                                        </p:tgtEl>
                                        <p:attrNameLst>
                                          <p:attrName>ppt_w</p:attrName>
                                        </p:attrNameLst>
                                      </p:cBhvr>
                                      <p:tavLst>
                                        <p:tav tm="0">
                                          <p:val>
                                            <p:fltVal val="0"/>
                                          </p:val>
                                        </p:tav>
                                        <p:tav tm="100000">
                                          <p:val>
                                            <p:strVal val="#ppt_w"/>
                                          </p:val>
                                        </p:tav>
                                      </p:tavLst>
                                    </p:anim>
                                    <p:anim calcmode="lin" valueType="num">
                                      <p:cBhvr>
                                        <p:cTn id="14" dur="500" fill="hold"/>
                                        <p:tgtEl>
                                          <p:spTgt spid="6758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p:bldP spid="6758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itle 4"/>
          <p:cNvSpPr>
            <a:spLocks noGrp="1"/>
          </p:cNvSpPr>
          <p:nvPr>
            <p:ph type="title"/>
          </p:nvPr>
        </p:nvSpPr>
        <p:spPr>
          <a:xfrm>
            <a:off x="1030287" y="2685391"/>
            <a:ext cx="7504113" cy="3112843"/>
          </a:xfrm>
        </p:spPr>
        <p:txBody>
          <a:bodyPr>
            <a:prstTxWarp prst="textPlain">
              <a:avLst/>
            </a:prstTxWarp>
            <a:scene3d>
              <a:camera prst="perspectiveRelaxedModerately" fov="7200000"/>
              <a:lightRig rig="soft" dir="t">
                <a:rot lat="0" lon="0" rev="2100000"/>
              </a:lightRig>
            </a:scene3d>
            <a:sp3d z="114300" extrusionH="25400" contourW="12700" prstMaterial="matte">
              <a:bevelT w="38100" h="38100"/>
              <a:bevelB w="82550" h="38100" prst="coolSlant"/>
              <a:contourClr>
                <a:schemeClr val="bg1"/>
              </a:contourClr>
            </a:sp3d>
          </a:bodyPr>
          <a:lstStyle/>
          <a:p>
            <a:r>
              <a:rPr lang="en-US" normalizeH="1" dirty="0" smtClean="0">
                <a:ln>
                  <a:gradFill flip="none" rotWithShape="1">
                    <a:gsLst>
                      <a:gs pos="0">
                        <a:srgbClr val="000082"/>
                      </a:gs>
                      <a:gs pos="30000">
                        <a:srgbClr val="66008F"/>
                      </a:gs>
                      <a:gs pos="64999">
                        <a:srgbClr val="BA0066"/>
                      </a:gs>
                      <a:gs pos="89999">
                        <a:srgbClr val="FF0000"/>
                      </a:gs>
                      <a:gs pos="100000">
                        <a:srgbClr val="FF8200"/>
                      </a:gs>
                    </a:gsLst>
                    <a:path path="circle">
                      <a:fillToRect l="100000" t="100000"/>
                    </a:path>
                    <a:tileRect r="-100000" b="-100000"/>
                  </a:gradFill>
                </a:ln>
                <a:gradFill flip="none" rotWithShape="1">
                  <a:gsLst>
                    <a:gs pos="0">
                      <a:schemeClr val="accent1">
                        <a:lumMod val="75000"/>
                      </a:schemeClr>
                    </a:gs>
                    <a:gs pos="50000">
                      <a:schemeClr val="accent1">
                        <a:tint val="44500"/>
                        <a:satMod val="160000"/>
                      </a:schemeClr>
                    </a:gs>
                    <a:gs pos="100000">
                      <a:schemeClr val="accent1">
                        <a:tint val="23500"/>
                        <a:satMod val="160000"/>
                      </a:schemeClr>
                    </a:gs>
                  </a:gsLst>
                  <a:lin ang="16200000" scaled="1"/>
                  <a:tileRect/>
                </a:gradFill>
                <a:effectLst>
                  <a:outerShdw blurRad="63500" sx="102000" sy="102000" algn="ctr" rotWithShape="0">
                    <a:schemeClr val="tx1">
                      <a:alpha val="40000"/>
                    </a:schemeClr>
                  </a:outerShdw>
                </a:effectLst>
              </a:rPr>
              <a:t>BUT GOD </a:t>
            </a:r>
            <a:br>
              <a:rPr lang="en-US" normalizeH="1" dirty="0" smtClean="0">
                <a:ln>
                  <a:gradFill flip="none" rotWithShape="1">
                    <a:gsLst>
                      <a:gs pos="0">
                        <a:srgbClr val="000082"/>
                      </a:gs>
                      <a:gs pos="30000">
                        <a:srgbClr val="66008F"/>
                      </a:gs>
                      <a:gs pos="64999">
                        <a:srgbClr val="BA0066"/>
                      </a:gs>
                      <a:gs pos="89999">
                        <a:srgbClr val="FF0000"/>
                      </a:gs>
                      <a:gs pos="100000">
                        <a:srgbClr val="FF8200"/>
                      </a:gs>
                    </a:gsLst>
                    <a:path path="circle">
                      <a:fillToRect l="100000" t="100000"/>
                    </a:path>
                    <a:tileRect r="-100000" b="-100000"/>
                  </a:gradFill>
                </a:ln>
                <a:gradFill flip="none" rotWithShape="1">
                  <a:gsLst>
                    <a:gs pos="0">
                      <a:schemeClr val="accent1">
                        <a:lumMod val="75000"/>
                      </a:schemeClr>
                    </a:gs>
                    <a:gs pos="50000">
                      <a:schemeClr val="accent1">
                        <a:tint val="44500"/>
                        <a:satMod val="160000"/>
                      </a:schemeClr>
                    </a:gs>
                    <a:gs pos="100000">
                      <a:schemeClr val="accent1">
                        <a:tint val="23500"/>
                        <a:satMod val="160000"/>
                      </a:schemeClr>
                    </a:gs>
                  </a:gsLst>
                  <a:lin ang="16200000" scaled="1"/>
                  <a:tileRect/>
                </a:gradFill>
                <a:effectLst>
                  <a:outerShdw blurRad="63500" sx="102000" sy="102000" algn="ctr" rotWithShape="0">
                    <a:schemeClr val="tx1">
                      <a:alpha val="40000"/>
                    </a:schemeClr>
                  </a:outerShdw>
                </a:effectLst>
              </a:rPr>
            </a:br>
            <a:r>
              <a:rPr lang="en-US" normalizeH="1" dirty="0" smtClean="0">
                <a:ln>
                  <a:gradFill flip="none" rotWithShape="1">
                    <a:gsLst>
                      <a:gs pos="0">
                        <a:srgbClr val="000082"/>
                      </a:gs>
                      <a:gs pos="30000">
                        <a:srgbClr val="66008F"/>
                      </a:gs>
                      <a:gs pos="64999">
                        <a:srgbClr val="BA0066"/>
                      </a:gs>
                      <a:gs pos="89999">
                        <a:srgbClr val="FF0000"/>
                      </a:gs>
                      <a:gs pos="100000">
                        <a:srgbClr val="FF8200"/>
                      </a:gs>
                    </a:gsLst>
                    <a:path path="circle">
                      <a:fillToRect l="100000" t="100000"/>
                    </a:path>
                    <a:tileRect r="-100000" b="-100000"/>
                  </a:gradFill>
                </a:ln>
                <a:gradFill flip="none" rotWithShape="1">
                  <a:gsLst>
                    <a:gs pos="0">
                      <a:schemeClr val="accent1">
                        <a:lumMod val="75000"/>
                      </a:schemeClr>
                    </a:gs>
                    <a:gs pos="50000">
                      <a:schemeClr val="accent1">
                        <a:tint val="44500"/>
                        <a:satMod val="160000"/>
                      </a:schemeClr>
                    </a:gs>
                    <a:gs pos="100000">
                      <a:schemeClr val="accent1">
                        <a:tint val="23500"/>
                        <a:satMod val="160000"/>
                      </a:schemeClr>
                    </a:gs>
                  </a:gsLst>
                  <a:lin ang="16200000" scaled="1"/>
                  <a:tileRect/>
                </a:gradFill>
                <a:effectLst>
                  <a:outerShdw blurRad="63500" sx="102000" sy="102000" algn="ctr" rotWithShape="0">
                    <a:schemeClr val="tx1">
                      <a:alpha val="40000"/>
                    </a:schemeClr>
                  </a:outerShdw>
                </a:effectLst>
              </a:rPr>
              <a:t>IS OVER ALL</a:t>
            </a:r>
            <a:br>
              <a:rPr lang="en-US" normalizeH="1" dirty="0" smtClean="0">
                <a:ln>
                  <a:gradFill flip="none" rotWithShape="1">
                    <a:gsLst>
                      <a:gs pos="0">
                        <a:srgbClr val="000082"/>
                      </a:gs>
                      <a:gs pos="30000">
                        <a:srgbClr val="66008F"/>
                      </a:gs>
                      <a:gs pos="64999">
                        <a:srgbClr val="BA0066"/>
                      </a:gs>
                      <a:gs pos="89999">
                        <a:srgbClr val="FF0000"/>
                      </a:gs>
                      <a:gs pos="100000">
                        <a:srgbClr val="FF8200"/>
                      </a:gs>
                    </a:gsLst>
                    <a:path path="circle">
                      <a:fillToRect l="100000" t="100000"/>
                    </a:path>
                    <a:tileRect r="-100000" b="-100000"/>
                  </a:gradFill>
                </a:ln>
                <a:gradFill flip="none" rotWithShape="1">
                  <a:gsLst>
                    <a:gs pos="0">
                      <a:schemeClr val="accent1">
                        <a:lumMod val="75000"/>
                      </a:schemeClr>
                    </a:gs>
                    <a:gs pos="50000">
                      <a:schemeClr val="accent1">
                        <a:tint val="44500"/>
                        <a:satMod val="160000"/>
                      </a:schemeClr>
                    </a:gs>
                    <a:gs pos="100000">
                      <a:schemeClr val="accent1">
                        <a:tint val="23500"/>
                        <a:satMod val="160000"/>
                      </a:schemeClr>
                    </a:gs>
                  </a:gsLst>
                  <a:lin ang="16200000" scaled="1"/>
                  <a:tileRect/>
                </a:gradFill>
                <a:effectLst>
                  <a:outerShdw blurRad="63500" sx="102000" sy="102000" algn="ctr" rotWithShape="0">
                    <a:schemeClr val="tx1">
                      <a:alpha val="40000"/>
                    </a:schemeClr>
                  </a:outerShdw>
                </a:effectLst>
              </a:rPr>
            </a:br>
            <a:r>
              <a:rPr lang="en-US" normalizeH="1" dirty="0" smtClean="0">
                <a:ln>
                  <a:gradFill flip="none" rotWithShape="1">
                    <a:gsLst>
                      <a:gs pos="0">
                        <a:srgbClr val="000082"/>
                      </a:gs>
                      <a:gs pos="30000">
                        <a:srgbClr val="66008F"/>
                      </a:gs>
                      <a:gs pos="64999">
                        <a:srgbClr val="BA0066"/>
                      </a:gs>
                      <a:gs pos="89999">
                        <a:srgbClr val="FF0000"/>
                      </a:gs>
                      <a:gs pos="100000">
                        <a:srgbClr val="FF8200"/>
                      </a:gs>
                    </a:gsLst>
                    <a:path path="circle">
                      <a:fillToRect l="100000" t="100000"/>
                    </a:path>
                    <a:tileRect r="-100000" b="-100000"/>
                  </a:gradFill>
                </a:ln>
                <a:gradFill flip="none" rotWithShape="1">
                  <a:gsLst>
                    <a:gs pos="0">
                      <a:schemeClr val="accent1">
                        <a:lumMod val="75000"/>
                      </a:schemeClr>
                    </a:gs>
                    <a:gs pos="50000">
                      <a:schemeClr val="accent1">
                        <a:tint val="44500"/>
                        <a:satMod val="160000"/>
                      </a:schemeClr>
                    </a:gs>
                    <a:gs pos="100000">
                      <a:schemeClr val="accent1">
                        <a:tint val="23500"/>
                        <a:satMod val="160000"/>
                      </a:schemeClr>
                    </a:gs>
                  </a:gsLst>
                  <a:lin ang="16200000" scaled="1"/>
                  <a:tileRect/>
                </a:gradFill>
                <a:effectLst>
                  <a:outerShdw blurRad="63500" sx="102000" sy="102000" algn="ctr" rotWithShape="0">
                    <a:schemeClr val="tx1">
                      <a:alpha val="40000"/>
                    </a:schemeClr>
                  </a:outerShdw>
                </a:effectLst>
              </a:rPr>
              <a:t>NATIONS!</a:t>
            </a:r>
            <a:endParaRPr lang="en-US" normalizeH="1" dirty="0">
              <a:ln>
                <a:gradFill flip="none" rotWithShape="1">
                  <a:gsLst>
                    <a:gs pos="0">
                      <a:srgbClr val="000082"/>
                    </a:gs>
                    <a:gs pos="30000">
                      <a:srgbClr val="66008F"/>
                    </a:gs>
                    <a:gs pos="64999">
                      <a:srgbClr val="BA0066"/>
                    </a:gs>
                    <a:gs pos="89999">
                      <a:srgbClr val="FF0000"/>
                    </a:gs>
                    <a:gs pos="100000">
                      <a:srgbClr val="FF8200"/>
                    </a:gs>
                  </a:gsLst>
                  <a:path path="circle">
                    <a:fillToRect l="100000" t="100000"/>
                  </a:path>
                  <a:tileRect r="-100000" b="-100000"/>
                </a:gradFill>
              </a:ln>
              <a:gradFill flip="none" rotWithShape="1">
                <a:gsLst>
                  <a:gs pos="0">
                    <a:schemeClr val="accent1">
                      <a:lumMod val="75000"/>
                    </a:schemeClr>
                  </a:gs>
                  <a:gs pos="50000">
                    <a:schemeClr val="accent1">
                      <a:tint val="44500"/>
                      <a:satMod val="160000"/>
                    </a:schemeClr>
                  </a:gs>
                  <a:gs pos="100000">
                    <a:schemeClr val="accent1">
                      <a:tint val="23500"/>
                      <a:satMod val="160000"/>
                    </a:schemeClr>
                  </a:gs>
                </a:gsLst>
                <a:lin ang="16200000" scaled="1"/>
                <a:tileRect/>
              </a:gradFill>
              <a:effectLst>
                <a:outerShdw blurRad="63500" sx="102000" sy="102000" algn="ctr" rotWithShape="0">
                  <a:schemeClr val="tx1">
                    <a:alpha val="40000"/>
                  </a:schemeClr>
                </a:outerShdw>
              </a:effectLst>
            </a:endParaRPr>
          </a:p>
        </p:txBody>
      </p:sp>
      <p:sp>
        <p:nvSpPr>
          <p:cNvPr id="6" name="Text Placeholder 5"/>
          <p:cNvSpPr>
            <a:spLocks noGrp="1"/>
          </p:cNvSpPr>
          <p:nvPr>
            <p:ph type="body" idx="1"/>
          </p:nvPr>
        </p:nvSpPr>
        <p:spPr>
          <a:xfrm>
            <a:off x="722313" y="1128932"/>
            <a:ext cx="7772400" cy="1080868"/>
          </a:xfrm>
        </p:spPr>
        <p:txBody>
          <a:bodyPr/>
          <a:lstStyle/>
          <a:p>
            <a:r>
              <a:rPr smtClean="0"/>
              <a:t>ISAIAH 17:12, 13</a:t>
            </a:r>
          </a:p>
          <a:p>
            <a:r>
              <a:rPr smtClean="0"/>
              <a:t>"BUT GOD WILL REBUKE THEM"</a:t>
            </a:r>
            <a:endParaRPr lang="en-US" dirty="0"/>
          </a:p>
        </p:txBody>
      </p:sp>
    </p:spTree>
  </p:cSld>
  <p:clrMapOvr>
    <a:overrideClrMapping bg1="dk1" tx1="lt1" bg2="dk2" tx2="lt2" accent1="accent1" accent2="accent2" accent3="accent3" accent4="accent4" accent5="accent5" accent6="accent6" hlink="hlink" folHlink="folHlink"/>
  </p:clrMapOvr>
  <p:transition>
    <p:pull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theme1.xml><?xml version="1.0" encoding="utf-8"?>
<a:theme xmlns:a="http://schemas.openxmlformats.org/drawingml/2006/main" name="Human">
  <a:themeElements>
    <a:clrScheme name="Human">
      <a:dk1>
        <a:sysClr val="windowText" lastClr="000000"/>
      </a:dk1>
      <a:lt1>
        <a:sysClr val="window" lastClr="FFFFFF"/>
      </a:lt1>
      <a:dk2>
        <a:srgbClr val="795339"/>
      </a:dk2>
      <a:lt2>
        <a:srgbClr val="F7EEDD"/>
      </a:lt2>
      <a:accent1>
        <a:srgbClr val="AD2E27"/>
      </a:accent1>
      <a:accent2>
        <a:srgbClr val="3F3D66"/>
      </a:accent2>
      <a:accent3>
        <a:srgbClr val="17517A"/>
      </a:accent3>
      <a:accent4>
        <a:srgbClr val="877E48"/>
      </a:accent4>
      <a:accent5>
        <a:srgbClr val="AF8B1E"/>
      </a:accent5>
      <a:accent6>
        <a:srgbClr val="A35E21"/>
      </a:accent6>
      <a:hlink>
        <a:srgbClr val="9B7300"/>
      </a:hlink>
      <a:folHlink>
        <a:srgbClr val="D6A73B"/>
      </a:folHlink>
    </a:clrScheme>
    <a:fontScheme name="Human">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5000"/>
                <a:satMod val="275000"/>
              </a:schemeClr>
            </a:gs>
            <a:gs pos="3000">
              <a:schemeClr val="phClr">
                <a:tint val="87000"/>
                <a:satMod val="275000"/>
              </a:schemeClr>
            </a:gs>
            <a:gs pos="10000">
              <a:schemeClr val="phClr">
                <a:tint val="90000"/>
                <a:satMod val="275000"/>
              </a:schemeClr>
            </a:gs>
            <a:gs pos="70000">
              <a:schemeClr val="phClr">
                <a:shade val="38000"/>
                <a:satMod val="275000"/>
              </a:schemeClr>
            </a:gs>
            <a:gs pos="90000">
              <a:schemeClr val="phClr">
                <a:shade val="25000"/>
                <a:satMod val="300000"/>
              </a:schemeClr>
            </a:gs>
            <a:gs pos="100000">
              <a:schemeClr val="phClr">
                <a:shade val="22000"/>
                <a:satMod val="300000"/>
              </a:schemeClr>
            </a:gs>
          </a:gsLst>
          <a:path path="circle">
            <a:fillToRect l="60000" t="-3300" b="200000"/>
          </a:path>
        </a:gradFill>
        <a:gradFill rotWithShape="1">
          <a:gsLst>
            <a:gs pos="0">
              <a:schemeClr val="phClr">
                <a:tint val="57000"/>
                <a:satMod val="400000"/>
              </a:schemeClr>
            </a:gs>
            <a:gs pos="100000">
              <a:schemeClr val="phClr">
                <a:tint val="87000"/>
                <a:shade val="40000"/>
                <a:satMod val="5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Human">
  <a:themeElements>
    <a:clrScheme name="Human">
      <a:dk1>
        <a:sysClr val="windowText" lastClr="000000"/>
      </a:dk1>
      <a:lt1>
        <a:sysClr val="window" lastClr="FFFFFF"/>
      </a:lt1>
      <a:dk2>
        <a:srgbClr val="795339"/>
      </a:dk2>
      <a:lt2>
        <a:srgbClr val="F7EEDD"/>
      </a:lt2>
      <a:accent1>
        <a:srgbClr val="AD2E27"/>
      </a:accent1>
      <a:accent2>
        <a:srgbClr val="3F3D66"/>
      </a:accent2>
      <a:accent3>
        <a:srgbClr val="17517A"/>
      </a:accent3>
      <a:accent4>
        <a:srgbClr val="877E48"/>
      </a:accent4>
      <a:accent5>
        <a:srgbClr val="AF8B1E"/>
      </a:accent5>
      <a:accent6>
        <a:srgbClr val="A35E21"/>
      </a:accent6>
      <a:hlink>
        <a:srgbClr val="9B7300"/>
      </a:hlink>
      <a:folHlink>
        <a:srgbClr val="D6A73B"/>
      </a:folHlink>
    </a:clrScheme>
    <a:fontScheme name="Human">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5000"/>
                <a:satMod val="275000"/>
              </a:schemeClr>
            </a:gs>
            <a:gs pos="3000">
              <a:schemeClr val="phClr">
                <a:tint val="87000"/>
                <a:satMod val="275000"/>
              </a:schemeClr>
            </a:gs>
            <a:gs pos="10000">
              <a:schemeClr val="phClr">
                <a:tint val="90000"/>
                <a:satMod val="275000"/>
              </a:schemeClr>
            </a:gs>
            <a:gs pos="70000">
              <a:schemeClr val="phClr">
                <a:shade val="38000"/>
                <a:satMod val="275000"/>
              </a:schemeClr>
            </a:gs>
            <a:gs pos="90000">
              <a:schemeClr val="phClr">
                <a:shade val="25000"/>
                <a:satMod val="300000"/>
              </a:schemeClr>
            </a:gs>
            <a:gs pos="100000">
              <a:schemeClr val="phClr">
                <a:shade val="22000"/>
                <a:satMod val="300000"/>
              </a:schemeClr>
            </a:gs>
          </a:gsLst>
          <a:path path="circle">
            <a:fillToRect l="60000" t="-3300" b="200000"/>
          </a:path>
        </a:gradFill>
        <a:gradFill rotWithShape="1">
          <a:gsLst>
            <a:gs pos="0">
              <a:schemeClr val="phClr">
                <a:tint val="57000"/>
                <a:satMod val="400000"/>
              </a:schemeClr>
            </a:gs>
            <a:gs pos="100000">
              <a:schemeClr val="phClr">
                <a:tint val="87000"/>
                <a:shade val="40000"/>
                <a:satMod val="5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Human">
  <a:themeElements>
    <a:clrScheme name="Human">
      <a:dk1>
        <a:sysClr val="windowText" lastClr="000000"/>
      </a:dk1>
      <a:lt1>
        <a:sysClr val="window" lastClr="FFFFFF"/>
      </a:lt1>
      <a:dk2>
        <a:srgbClr val="795339"/>
      </a:dk2>
      <a:lt2>
        <a:srgbClr val="F7EEDD"/>
      </a:lt2>
      <a:accent1>
        <a:srgbClr val="AD2E27"/>
      </a:accent1>
      <a:accent2>
        <a:srgbClr val="3F3D66"/>
      </a:accent2>
      <a:accent3>
        <a:srgbClr val="17517A"/>
      </a:accent3>
      <a:accent4>
        <a:srgbClr val="877E48"/>
      </a:accent4>
      <a:accent5>
        <a:srgbClr val="AF8B1E"/>
      </a:accent5>
      <a:accent6>
        <a:srgbClr val="A35E21"/>
      </a:accent6>
      <a:hlink>
        <a:srgbClr val="9B7300"/>
      </a:hlink>
      <a:folHlink>
        <a:srgbClr val="D6A73B"/>
      </a:folHlink>
    </a:clrScheme>
    <a:fontScheme name="Human">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5000"/>
                <a:satMod val="275000"/>
              </a:schemeClr>
            </a:gs>
            <a:gs pos="3000">
              <a:schemeClr val="phClr">
                <a:tint val="87000"/>
                <a:satMod val="275000"/>
              </a:schemeClr>
            </a:gs>
            <a:gs pos="10000">
              <a:schemeClr val="phClr">
                <a:tint val="90000"/>
                <a:satMod val="275000"/>
              </a:schemeClr>
            </a:gs>
            <a:gs pos="70000">
              <a:schemeClr val="phClr">
                <a:shade val="38000"/>
                <a:satMod val="275000"/>
              </a:schemeClr>
            </a:gs>
            <a:gs pos="90000">
              <a:schemeClr val="phClr">
                <a:shade val="25000"/>
                <a:satMod val="300000"/>
              </a:schemeClr>
            </a:gs>
            <a:gs pos="100000">
              <a:schemeClr val="phClr">
                <a:shade val="22000"/>
                <a:satMod val="300000"/>
              </a:schemeClr>
            </a:gs>
          </a:gsLst>
          <a:path path="circle">
            <a:fillToRect l="60000" t="-3300" b="200000"/>
          </a:path>
        </a:gradFill>
        <a:gradFill rotWithShape="1">
          <a:gsLst>
            <a:gs pos="0">
              <a:schemeClr val="phClr">
                <a:tint val="57000"/>
                <a:satMod val="400000"/>
              </a:schemeClr>
            </a:gs>
            <a:gs pos="100000">
              <a:schemeClr val="phClr">
                <a:tint val="87000"/>
                <a:shade val="40000"/>
                <a:satMod val="5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Human">
  <a:themeElements>
    <a:clrScheme name="Human">
      <a:dk1>
        <a:sysClr val="windowText" lastClr="000000"/>
      </a:dk1>
      <a:lt1>
        <a:sysClr val="window" lastClr="FFFFFF"/>
      </a:lt1>
      <a:dk2>
        <a:srgbClr val="795339"/>
      </a:dk2>
      <a:lt2>
        <a:srgbClr val="F7EEDD"/>
      </a:lt2>
      <a:accent1>
        <a:srgbClr val="AD2E27"/>
      </a:accent1>
      <a:accent2>
        <a:srgbClr val="3F3D66"/>
      </a:accent2>
      <a:accent3>
        <a:srgbClr val="17517A"/>
      </a:accent3>
      <a:accent4>
        <a:srgbClr val="877E48"/>
      </a:accent4>
      <a:accent5>
        <a:srgbClr val="AF8B1E"/>
      </a:accent5>
      <a:accent6>
        <a:srgbClr val="A35E21"/>
      </a:accent6>
      <a:hlink>
        <a:srgbClr val="9B7300"/>
      </a:hlink>
      <a:folHlink>
        <a:srgbClr val="D6A73B"/>
      </a:folHlink>
    </a:clrScheme>
    <a:fontScheme name="Human">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5000"/>
                <a:satMod val="275000"/>
              </a:schemeClr>
            </a:gs>
            <a:gs pos="3000">
              <a:schemeClr val="phClr">
                <a:tint val="87000"/>
                <a:satMod val="275000"/>
              </a:schemeClr>
            </a:gs>
            <a:gs pos="10000">
              <a:schemeClr val="phClr">
                <a:tint val="90000"/>
                <a:satMod val="275000"/>
              </a:schemeClr>
            </a:gs>
            <a:gs pos="70000">
              <a:schemeClr val="phClr">
                <a:shade val="38000"/>
                <a:satMod val="275000"/>
              </a:schemeClr>
            </a:gs>
            <a:gs pos="90000">
              <a:schemeClr val="phClr">
                <a:shade val="25000"/>
                <a:satMod val="300000"/>
              </a:schemeClr>
            </a:gs>
            <a:gs pos="100000">
              <a:schemeClr val="phClr">
                <a:shade val="22000"/>
                <a:satMod val="300000"/>
              </a:schemeClr>
            </a:gs>
          </a:gsLst>
          <a:path path="circle">
            <a:fillToRect l="60000" t="-3300" b="200000"/>
          </a:path>
        </a:gradFill>
        <a:gradFill rotWithShape="1">
          <a:gsLst>
            <a:gs pos="0">
              <a:schemeClr val="phClr">
                <a:tint val="57000"/>
                <a:satMod val="400000"/>
              </a:schemeClr>
            </a:gs>
            <a:gs pos="100000">
              <a:schemeClr val="phClr">
                <a:tint val="87000"/>
                <a:shade val="40000"/>
                <a:satMod val="5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Human</Template>
  <TotalTime>6336</TotalTime>
  <Words>3334</Words>
  <Application>Microsoft Office PowerPoint</Application>
  <PresentationFormat>On-screen Show (4:3)</PresentationFormat>
  <Paragraphs>140</Paragraphs>
  <Slides>24</Slides>
  <Notes>12</Notes>
  <HiddenSlides>5</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24</vt:i4>
      </vt:variant>
    </vt:vector>
  </HeadingPairs>
  <TitlesOfParts>
    <vt:vector size="34" baseType="lpstr">
      <vt:lpstr>Arial</vt:lpstr>
      <vt:lpstr>Beat My Guest</vt:lpstr>
      <vt:lpstr>Footlight MT Light</vt:lpstr>
      <vt:lpstr>Candara</vt:lpstr>
      <vt:lpstr>Papyrus</vt:lpstr>
      <vt:lpstr>Wingdings 2</vt:lpstr>
      <vt:lpstr>Human</vt:lpstr>
      <vt:lpstr>1_Human</vt:lpstr>
      <vt:lpstr>2_Human</vt:lpstr>
      <vt:lpstr>3_Human</vt:lpstr>
      <vt:lpstr>“But God”</vt:lpstr>
      <vt:lpstr>2 Corinthians 1:8-11</vt:lpstr>
      <vt:lpstr>BUT GOD KNOWS &amp; AFFECTS THE PLANS OF MEN</vt:lpstr>
      <vt:lpstr>The Plans Of The Wicked:</vt:lpstr>
      <vt:lpstr>Joseph</vt:lpstr>
      <vt:lpstr>BUT GOD EMPOWERS US TO DEAL WITH TEMPTATIONS!</vt:lpstr>
      <vt:lpstr>Temptations:</vt:lpstr>
      <vt:lpstr>We Have Someone Who Understands!</vt:lpstr>
      <vt:lpstr>BUT GOD  IS OVER ALL NATIONS!</vt:lpstr>
      <vt:lpstr>God Is Over All Nations!</vt:lpstr>
      <vt:lpstr>Continued:</vt:lpstr>
      <vt:lpstr>Continued:</vt:lpstr>
      <vt:lpstr>Romans 13:1-7:</vt:lpstr>
      <vt:lpstr>Continued:</vt:lpstr>
      <vt:lpstr>Thoughts from Romans 13:1-7</vt:lpstr>
      <vt:lpstr>Thoughts from Romans 13:1-7</vt:lpstr>
      <vt:lpstr>Thoughts from Romans 13:1-7</vt:lpstr>
      <vt:lpstr>BUT GOD  IS OVER DEATH!</vt:lpstr>
      <vt:lpstr>God Is Over Death!</vt:lpstr>
      <vt:lpstr>Continued:</vt:lpstr>
      <vt:lpstr>What if We Should Die?  (1 Corinthians 15:50-58 ) </vt:lpstr>
      <vt:lpstr>Continued:</vt:lpstr>
      <vt:lpstr>1 Thessalonians 4:13-18</vt:lpstr>
      <vt:lpstr>Are YOU "in Christ?"</vt:lpstr>
    </vt:vector>
  </TitlesOfParts>
  <Company>Hebron Lane Church of Christ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But God</dc:title>
  <dc:creator>Andy Alexander &amp; Steven J. Wallace</dc:creator>
  <dc:description>This sermon was originally built by Andy Alexander and later redesigned by Steven J. Wallace with extra material and speaker notes supplied.</dc:description>
  <cp:lastModifiedBy>Steven J. Wallace</cp:lastModifiedBy>
  <cp:revision>93</cp:revision>
  <dcterms:created xsi:type="dcterms:W3CDTF">2003-06-10T12:56:15Z</dcterms:created>
  <dcterms:modified xsi:type="dcterms:W3CDTF">2016-04-08T23:13:35Z</dcterms:modified>
</cp:coreProperties>
</file>