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ＭＳ Ｐゴシック" panose="020B0600070205080204" pitchFamily="34" charset="-128"/>
      <p:regular r:id="rId11"/>
    </p:embeddedFont>
    <p:embeddedFont>
      <p:font typeface="Californian FB" panose="0207040306080B030204" pitchFamily="18" charset="0"/>
      <p:regular r:id="rId12"/>
      <p:bold r:id="rId13"/>
      <p:italic r:id="rId14"/>
    </p:embeddedFont>
    <p:embeddedFont>
      <p:font typeface="Berlin Sans FB Demi" panose="020E0802020502020306" pitchFamily="34" charset="0"/>
      <p:bold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53" autoAdjust="0"/>
  </p:normalViewPr>
  <p:slideViewPr>
    <p:cSldViewPr>
      <p:cViewPr varScale="1">
        <p:scale>
          <a:sx n="52" d="100"/>
          <a:sy n="5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0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B3DD8-42A2-4B4B-A97A-37027FDA1108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0617-5523-4BC4-AAB0-F61B3321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C1D-3690-452A-920C-CB3E87CDF2D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6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0617-5523-4BC4-AAB0-F61B33218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0617-5523-4BC4-AAB0-F61B33218C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8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0617-5523-4BC4-AAB0-F61B33218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0617-5523-4BC4-AAB0-F61B33218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7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139437" y="1957917"/>
            <a:ext cx="8883606" cy="4688416"/>
          </a:xfrm>
          <a:prstGeom prst="rect">
            <a:avLst/>
          </a:prstGeom>
        </p:spPr>
        <p:txBody>
          <a:bodyPr lIns="91440"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199" y="1435100"/>
            <a:ext cx="8229601" cy="5227514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F650-1F41-4C3E-8C2F-5E9662C3C1FA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4404-0C46-4520-8456-636536BFA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Book Antiqua" pitchFamily="18" charset="0"/>
              </a:defRPr>
            </a:lvl1pPr>
          </a:lstStyle>
          <a:p>
            <a:fld id="{5287F650-1F41-4C3E-8C2F-5E9662C3C1FA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Book Antiqua" pitchFamily="18" charset="0"/>
              </a:defRPr>
            </a:lvl1pPr>
          </a:lstStyle>
          <a:p>
            <a:fld id="{2E5B4404-0C46-4520-8456-636536BFA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C4C5C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6C4C5C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6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Previously: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it matters to chose a spouse wisely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Wisdom from Proverbs in selecting a wife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0"/>
          </p:nvPr>
        </p:nvSpPr>
        <p:spPr>
          <a:xfrm>
            <a:off x="457200" y="3415242"/>
            <a:ext cx="5486400" cy="1013883"/>
          </a:xfrm>
        </p:spPr>
        <p:txBody>
          <a:bodyPr/>
          <a:lstStyle/>
          <a:p>
            <a:pPr marL="0" indent="0">
              <a:buNone/>
            </a:pPr>
            <a:r>
              <a:rPr lang="en-US" spc="300" dirty="0" smtClean="0">
                <a:latin typeface="Californian FB" panose="0207040306080B030204" pitchFamily="18" charset="0"/>
              </a:rPr>
              <a:t>What Advice is There in</a:t>
            </a:r>
            <a:endParaRPr lang="en-US" spc="300" dirty="0">
              <a:latin typeface="Californian FB" panose="0207040306080B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4124325"/>
            <a:ext cx="5715000" cy="13620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latin typeface="Berlin Sans FB Demi" panose="020E0802020502020306" pitchFamily="34" charset="0"/>
              </a:rPr>
              <a:t>Finding A Good Husband?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0"/>
            <a:ext cx="2887980" cy="39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39437" y="1957916"/>
            <a:ext cx="8883606" cy="4900083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His animal</a:t>
            </a:r>
          </a:p>
          <a:p>
            <a:pPr marL="914400" lvl="1" indent="-514350"/>
            <a:r>
              <a:rPr lang="en-US" sz="3200" dirty="0" smtClean="0"/>
              <a:t>Proverbs 12:10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His eyes and ears</a:t>
            </a:r>
          </a:p>
          <a:p>
            <a:pPr marL="914400" lvl="1" indent="-514350"/>
            <a:r>
              <a:rPr lang="en-US" sz="3200" dirty="0" smtClean="0"/>
              <a:t>Proverbs 12:15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His feet</a:t>
            </a:r>
          </a:p>
          <a:p>
            <a:pPr marL="914400" lvl="1" indent="-514350"/>
            <a:r>
              <a:rPr lang="en-US" sz="3200" dirty="0" smtClean="0"/>
              <a:t>Proverbs 14:2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His mouth</a:t>
            </a:r>
          </a:p>
          <a:p>
            <a:pPr marL="914400" lvl="1" indent="-514350"/>
            <a:r>
              <a:rPr lang="en-US" sz="3200" dirty="0"/>
              <a:t>Proverbs 12:22; 21:6; 17:27, </a:t>
            </a:r>
            <a:r>
              <a:rPr lang="en-US" sz="3200" dirty="0" smtClean="0"/>
              <a:t>28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682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39437" y="1957916"/>
            <a:ext cx="8883606" cy="4900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600" dirty="0" smtClean="0"/>
              <a:t>His temper</a:t>
            </a:r>
          </a:p>
          <a:p>
            <a:pPr marL="914400" lvl="1" indent="-514350"/>
            <a:r>
              <a:rPr lang="en-US" sz="3200" dirty="0" smtClean="0"/>
              <a:t>Proverbs 14:29, 17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600" dirty="0"/>
              <a:t>His friends</a:t>
            </a:r>
          </a:p>
          <a:p>
            <a:pPr marL="914400" lvl="1" indent="-514350"/>
            <a:r>
              <a:rPr lang="en-US" sz="3200" dirty="0"/>
              <a:t>Proverbs 13:20; 28:7; Psalm 119:63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600" dirty="0" smtClean="0"/>
              <a:t>His money making ways</a:t>
            </a:r>
          </a:p>
          <a:p>
            <a:pPr marL="914400" lvl="1" indent="-514350"/>
            <a:r>
              <a:rPr lang="en-US" sz="3200" dirty="0" smtClean="0"/>
              <a:t>Proverbs 15:27; 13:4; </a:t>
            </a:r>
            <a:r>
              <a:rPr lang="en-US" sz="3200" dirty="0" smtClean="0"/>
              <a:t>15:19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2167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obe Gothic Std B" pitchFamily="34" charset="-128"/>
              </a:rPr>
              <a:t>AV  ID</a:t>
            </a:r>
            <a:endParaRPr lang="en-US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dobe Gothic Std B" pitchFamily="34" charset="-128"/>
            </a:endParaRPr>
          </a:p>
          <a:p>
            <a:pPr lvl="1"/>
            <a:r>
              <a:rPr lang="en-US" dirty="0" smtClean="0"/>
              <a:t>The man </a:t>
            </a:r>
            <a:r>
              <a:rPr lang="en-US" i="1" dirty="0" smtClean="0"/>
              <a:t>given</a:t>
            </a:r>
            <a:r>
              <a:rPr lang="en-US" dirty="0" smtClean="0"/>
              <a:t> to anger (Prov. 22:24, 25)</a:t>
            </a:r>
          </a:p>
          <a:p>
            <a:pPr lvl="1"/>
            <a:r>
              <a:rPr lang="en-US" dirty="0" smtClean="0"/>
              <a:t>The womanizer (Prov. 6:27-29)</a:t>
            </a:r>
          </a:p>
          <a:p>
            <a:pPr lvl="1"/>
            <a:r>
              <a:rPr lang="en-US" dirty="0" smtClean="0"/>
              <a:t>The drinker (Prov. 23:29ff)</a:t>
            </a:r>
          </a:p>
          <a:p>
            <a:pPr lvl="1"/>
            <a:r>
              <a:rPr lang="en-US" dirty="0" smtClean="0"/>
              <a:t>The ingrate (Prov. 17:13)</a:t>
            </a:r>
          </a:p>
          <a:p>
            <a:pPr lvl="1"/>
            <a:r>
              <a:rPr lang="en-US" dirty="0" smtClean="0"/>
              <a:t>The untrustworthy (Prov. 6:12-15)</a:t>
            </a:r>
          </a:p>
          <a:p>
            <a:pPr lvl="1"/>
            <a:r>
              <a:rPr lang="en-US" dirty="0" smtClean="0"/>
              <a:t>The lazy man (Prov. 24:30-34)</a:t>
            </a:r>
            <a:endParaRPr lang="en-US" dirty="0"/>
          </a:p>
        </p:txBody>
      </p:sp>
      <p:pic>
        <p:nvPicPr>
          <p:cNvPr id="1027" name="Picture 3" descr="C:\Users\Steven\AppData\Local\Microsoft\Windows\Temporary Internet Files\Content.IE5\GEI2FJ88\no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68" y="2021799"/>
            <a:ext cx="645201" cy="6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n\AppData\Local\Microsoft\Windows\Temporary Internet Files\Content.IE5\YQZYJLDA\no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784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93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6"/>
            <a:ext cx="822960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see God’s wisdom for practical living in the book of Proverbs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Some of the most important decisions we can make in this life are:</a:t>
            </a:r>
          </a:p>
          <a:p>
            <a:pPr lvl="1"/>
            <a:r>
              <a:rPr lang="en-US" dirty="0" smtClean="0"/>
              <a:t>With whom shall I spend my life?</a:t>
            </a:r>
          </a:p>
          <a:p>
            <a:pPr lvl="1"/>
            <a:r>
              <a:rPr lang="en-US" dirty="0" smtClean="0"/>
              <a:t>Who shall be the father/mother of my children?</a:t>
            </a:r>
          </a:p>
          <a:p>
            <a:pPr lvl="1"/>
            <a:r>
              <a:rPr lang="en-US" dirty="0" smtClean="0"/>
              <a:t>Will my spouse and I go through life with Jesus as our King</a:t>
            </a:r>
            <a:r>
              <a:rPr lang="en-US" dirty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9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spou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188</Words>
  <Application>Microsoft Office PowerPoint</Application>
  <PresentationFormat>On-screen Show (4:3)</PresentationFormat>
  <Paragraphs>36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ＭＳ Ｐゴシック</vt:lpstr>
      <vt:lpstr>Adobe Gothic Std B</vt:lpstr>
      <vt:lpstr>Californian FB</vt:lpstr>
      <vt:lpstr>Berlin Sans FB Demi</vt:lpstr>
      <vt:lpstr>Wingdings</vt:lpstr>
      <vt:lpstr>Book Antiqua</vt:lpstr>
      <vt:lpstr>Calibri</vt:lpstr>
      <vt:lpstr>spouse</vt:lpstr>
      <vt:lpstr>PowerPoint Presentation</vt:lpstr>
      <vt:lpstr>PowerPoint Presentation</vt:lpstr>
      <vt:lpstr>Finding A Good Husband?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26</cp:revision>
  <dcterms:created xsi:type="dcterms:W3CDTF">2015-07-14T21:30:48Z</dcterms:created>
  <dcterms:modified xsi:type="dcterms:W3CDTF">2015-07-18T03:35:35Z</dcterms:modified>
</cp:coreProperties>
</file>