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650" r:id="rId2"/>
    <p:sldMasterId id="2147483684" r:id="rId3"/>
    <p:sldMasterId id="2147483696" r:id="rId4"/>
    <p:sldMasterId id="2147483708" r:id="rId5"/>
    <p:sldMasterId id="2147483720" r:id="rId6"/>
  </p:sldMasterIdLst>
  <p:notesMasterIdLst>
    <p:notesMasterId r:id="rId16"/>
  </p:notesMasterIdLst>
  <p:sldIdLst>
    <p:sldId id="259" r:id="rId7"/>
    <p:sldId id="273" r:id="rId8"/>
    <p:sldId id="267" r:id="rId9"/>
    <p:sldId id="265" r:id="rId10"/>
    <p:sldId id="269" r:id="rId11"/>
    <p:sldId id="270" r:id="rId12"/>
    <p:sldId id="271" r:id="rId13"/>
    <p:sldId id="272" r:id="rId14"/>
    <p:sldId id="275" r:id="rId15"/>
  </p:sldIdLst>
  <p:sldSz cx="9144000" cy="6858000" type="screen4x3"/>
  <p:notesSz cx="6858000" cy="9144000"/>
  <p:embeddedFontLst>
    <p:embeddedFont>
      <p:font typeface="Franklin Gothic Book" panose="020B0503020102020204" pitchFamily="34" charset="0"/>
      <p:regular r:id="rId17"/>
      <p:italic r:id="rId18"/>
    </p:embeddedFont>
    <p:embeddedFont>
      <p:font typeface="Calibri" panose="020F0502020204030204" pitchFamily="34" charset="0"/>
      <p:regular r:id="rId19"/>
      <p:bold r:id="rId20"/>
      <p:italic r:id="rId21"/>
      <p:boldItalic r:id="rId22"/>
    </p:embeddedFont>
    <p:embeddedFont>
      <p:font typeface="Constantia" panose="02030602050306030303" pitchFamily="18" charset="0"/>
      <p:regular r:id="rId23"/>
      <p:bold r:id="rId24"/>
      <p:italic r:id="rId25"/>
      <p:boldItalic r:id="rId26"/>
    </p:embeddedFont>
    <p:embeddedFont>
      <p:font typeface="Arial Black" panose="020B0A04020102020204" pitchFamily="34" charset="0"/>
      <p:bold r:id="rId2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71532" autoAdjust="0"/>
  </p:normalViewPr>
  <p:slideViewPr>
    <p:cSldViewPr>
      <p:cViewPr varScale="1">
        <p:scale>
          <a:sx n="51" d="100"/>
          <a:sy n="51" d="100"/>
        </p:scale>
        <p:origin x="-19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53E8A-F39F-47E0-8597-5F3F22C148AF}" type="datetimeFigureOut">
              <a:rPr lang="en-US" smtClean="0"/>
              <a:t>6/28/2015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82DAD7-D51E-4495-8C3A-0A7DB64C4A76}" type="slidenum">
              <a:rPr lang="en-US" smtClean="0"/>
              <a:t>‹#›</a:t>
            </a:fld>
            <a:endParaRPr lang="en-US"/>
          </a:p>
        </p:txBody>
      </p:sp>
    </p:spTree>
    <p:extLst>
      <p:ext uri="{BB962C8B-B14F-4D97-AF65-F5344CB8AC3E}">
        <p14:creationId xmlns:p14="http://schemas.microsoft.com/office/powerpoint/2010/main" val="160093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2DAD7-D51E-4495-8C3A-0A7DB64C4A76}" type="slidenum">
              <a:rPr lang="en-US" smtClean="0"/>
              <a:t>1</a:t>
            </a:fld>
            <a:endParaRPr lang="en-US"/>
          </a:p>
        </p:txBody>
      </p:sp>
    </p:spTree>
    <p:extLst>
      <p:ext uri="{BB962C8B-B14F-4D97-AF65-F5344CB8AC3E}">
        <p14:creationId xmlns:p14="http://schemas.microsoft.com/office/powerpoint/2010/main" val="167807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2DAD7-D51E-4495-8C3A-0A7DB64C4A7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3906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2DAD7-D51E-4495-8C3A-0A7DB64C4A76}" type="slidenum">
              <a:rPr lang="en-US" smtClean="0"/>
              <a:t>3</a:t>
            </a:fld>
            <a:endParaRPr lang="en-US"/>
          </a:p>
        </p:txBody>
      </p:sp>
    </p:spTree>
    <p:extLst>
      <p:ext uri="{BB962C8B-B14F-4D97-AF65-F5344CB8AC3E}">
        <p14:creationId xmlns:p14="http://schemas.microsoft.com/office/powerpoint/2010/main" val="263906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282DAD7-D51E-4495-8C3A-0A7DB64C4A76}" type="slidenum">
              <a:rPr lang="en-US" smtClean="0"/>
              <a:t>4</a:t>
            </a:fld>
            <a:endParaRPr lang="en-US"/>
          </a:p>
        </p:txBody>
      </p:sp>
    </p:spTree>
    <p:extLst>
      <p:ext uri="{BB962C8B-B14F-4D97-AF65-F5344CB8AC3E}">
        <p14:creationId xmlns:p14="http://schemas.microsoft.com/office/powerpoint/2010/main" val="330649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2DAD7-D51E-4495-8C3A-0A7DB64C4A76}" type="slidenum">
              <a:rPr lang="en-US" smtClean="0"/>
              <a:t>5</a:t>
            </a:fld>
            <a:endParaRPr lang="en-US"/>
          </a:p>
        </p:txBody>
      </p:sp>
    </p:spTree>
    <p:extLst>
      <p:ext uri="{BB962C8B-B14F-4D97-AF65-F5344CB8AC3E}">
        <p14:creationId xmlns:p14="http://schemas.microsoft.com/office/powerpoint/2010/main" val="7472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2DAD7-D51E-4495-8C3A-0A7DB64C4A76}" type="slidenum">
              <a:rPr lang="en-US" smtClean="0"/>
              <a:t>7</a:t>
            </a:fld>
            <a:endParaRPr lang="en-US"/>
          </a:p>
        </p:txBody>
      </p:sp>
    </p:spTree>
    <p:extLst>
      <p:ext uri="{BB962C8B-B14F-4D97-AF65-F5344CB8AC3E}">
        <p14:creationId xmlns:p14="http://schemas.microsoft.com/office/powerpoint/2010/main" val="145060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2DAD7-D51E-4495-8C3A-0A7DB64C4A76}" type="slidenum">
              <a:rPr lang="en-US" smtClean="0"/>
              <a:t>8</a:t>
            </a:fld>
            <a:endParaRPr lang="en-US"/>
          </a:p>
        </p:txBody>
      </p:sp>
    </p:spTree>
    <p:extLst>
      <p:ext uri="{BB962C8B-B14F-4D97-AF65-F5344CB8AC3E}">
        <p14:creationId xmlns:p14="http://schemas.microsoft.com/office/powerpoint/2010/main" val="263148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78EFCB4-D2B9-434A-BF8A-272E4FC21B15}" type="slidenum">
              <a:rPr lang="en-US" altLang="en-US"/>
              <a:pPr/>
              <a:t>‹#›</a:t>
            </a:fld>
            <a:endParaRPr lang="en-US" altLang="en-US"/>
          </a:p>
        </p:txBody>
      </p:sp>
    </p:spTree>
    <p:extLst>
      <p:ext uri="{BB962C8B-B14F-4D97-AF65-F5344CB8AC3E}">
        <p14:creationId xmlns:p14="http://schemas.microsoft.com/office/powerpoint/2010/main" val="14340765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D1BC6FE-A7A0-4888-ACC2-7D69E3B0681B}" type="slidenum">
              <a:rPr lang="en-US" altLang="en-US"/>
              <a:pPr/>
              <a:t>‹#›</a:t>
            </a:fld>
            <a:endParaRPr lang="en-US" altLang="en-US"/>
          </a:p>
        </p:txBody>
      </p:sp>
    </p:spTree>
    <p:extLst>
      <p:ext uri="{BB962C8B-B14F-4D97-AF65-F5344CB8AC3E}">
        <p14:creationId xmlns:p14="http://schemas.microsoft.com/office/powerpoint/2010/main" val="34252420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852054F-EF51-408D-B12B-BCC1F4FEFA9F}" type="slidenum">
              <a:rPr lang="en-US" altLang="en-US"/>
              <a:pPr/>
              <a:t>‹#›</a:t>
            </a:fld>
            <a:endParaRPr lang="en-US" altLang="en-US"/>
          </a:p>
        </p:txBody>
      </p:sp>
    </p:spTree>
    <p:extLst>
      <p:ext uri="{BB962C8B-B14F-4D97-AF65-F5344CB8AC3E}">
        <p14:creationId xmlns:p14="http://schemas.microsoft.com/office/powerpoint/2010/main" val="29636854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76B9964-C391-490E-94DC-1D3391D295F1}" type="slidenum">
              <a:rPr lang="en-US" altLang="en-US"/>
              <a:pPr/>
              <a:t>‹#›</a:t>
            </a:fld>
            <a:endParaRPr lang="en-US" altLang="en-US"/>
          </a:p>
        </p:txBody>
      </p:sp>
    </p:spTree>
    <p:extLst>
      <p:ext uri="{BB962C8B-B14F-4D97-AF65-F5344CB8AC3E}">
        <p14:creationId xmlns:p14="http://schemas.microsoft.com/office/powerpoint/2010/main" val="6593704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A6ACAF6-DA35-43A4-B3B7-C232254D3E9F}" type="slidenum">
              <a:rPr lang="en-US" altLang="en-US"/>
              <a:pPr/>
              <a:t>‹#›</a:t>
            </a:fld>
            <a:endParaRPr lang="en-US" altLang="en-US"/>
          </a:p>
        </p:txBody>
      </p:sp>
    </p:spTree>
    <p:extLst>
      <p:ext uri="{BB962C8B-B14F-4D97-AF65-F5344CB8AC3E}">
        <p14:creationId xmlns:p14="http://schemas.microsoft.com/office/powerpoint/2010/main" val="27702673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261D799-BB20-4609-ADDC-A20E862D63B4}" type="slidenum">
              <a:rPr lang="en-US" altLang="en-US"/>
              <a:pPr/>
              <a:t>‹#›</a:t>
            </a:fld>
            <a:endParaRPr lang="en-US" altLang="en-US"/>
          </a:p>
        </p:txBody>
      </p:sp>
    </p:spTree>
    <p:extLst>
      <p:ext uri="{BB962C8B-B14F-4D97-AF65-F5344CB8AC3E}">
        <p14:creationId xmlns:p14="http://schemas.microsoft.com/office/powerpoint/2010/main" val="12340119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43B4C7E-9E2B-46A0-BE04-0561CE027740}" type="slidenum">
              <a:rPr lang="en-US" altLang="en-US"/>
              <a:pPr/>
              <a:t>‹#›</a:t>
            </a:fld>
            <a:endParaRPr lang="en-US" altLang="en-US"/>
          </a:p>
        </p:txBody>
      </p:sp>
    </p:spTree>
    <p:extLst>
      <p:ext uri="{BB962C8B-B14F-4D97-AF65-F5344CB8AC3E}">
        <p14:creationId xmlns:p14="http://schemas.microsoft.com/office/powerpoint/2010/main" val="38965477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7312F03-DC5A-4233-8275-26B43BB508F6}" type="slidenum">
              <a:rPr lang="en-US" altLang="en-US"/>
              <a:pPr/>
              <a:t>‹#›</a:t>
            </a:fld>
            <a:endParaRPr lang="en-US" altLang="en-US"/>
          </a:p>
        </p:txBody>
      </p:sp>
    </p:spTree>
    <p:extLst>
      <p:ext uri="{BB962C8B-B14F-4D97-AF65-F5344CB8AC3E}">
        <p14:creationId xmlns:p14="http://schemas.microsoft.com/office/powerpoint/2010/main" val="17558948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1BDF9EF-5B39-4D53-88B3-6D35AF9C2ABD}" type="slidenum">
              <a:rPr lang="en-US" altLang="en-US"/>
              <a:pPr/>
              <a:t>‹#›</a:t>
            </a:fld>
            <a:endParaRPr lang="en-US" altLang="en-US"/>
          </a:p>
        </p:txBody>
      </p:sp>
    </p:spTree>
    <p:extLst>
      <p:ext uri="{BB962C8B-B14F-4D97-AF65-F5344CB8AC3E}">
        <p14:creationId xmlns:p14="http://schemas.microsoft.com/office/powerpoint/2010/main" val="388979088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C9FC47B-1D0E-4EB6-8449-ADAB6D6835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90093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7A83126-5559-4D51-AF85-ADB7C3C236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92629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76831A-AD10-45AB-A3D4-53E323ABD1C3}" type="slidenum">
              <a:rPr lang="en-US" altLang="en-US"/>
              <a:pPr/>
              <a:t>‹#›</a:t>
            </a:fld>
            <a:endParaRPr lang="en-US" altLang="en-US"/>
          </a:p>
        </p:txBody>
      </p:sp>
    </p:spTree>
    <p:extLst>
      <p:ext uri="{BB962C8B-B14F-4D97-AF65-F5344CB8AC3E}">
        <p14:creationId xmlns:p14="http://schemas.microsoft.com/office/powerpoint/2010/main" val="19780780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4F69DD5-002D-4D0D-A453-33B7015CB5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52981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38504F-6C30-44D7-BFFB-EBD1FC96CA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53174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71787"/>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371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CFD75-3546-491E-A127-2CA5A1D580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81896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A6FA7DA-D135-4EDD-A516-909EF4E2746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96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5CACCCC-4FF9-4EEE-9CF8-EC1350470A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724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D8F0743-C751-49A6-A4C5-E67F2BA038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69566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AD3388E-2B4E-4197-B6E3-ED88AFFE49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84993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73327F-2CEC-4224-A2CC-443F8712BF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85073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C5A272-B556-4AD4-A013-F5F6E26C39A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75029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B7396EF-7DD3-4197-A412-D57445AA39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14236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24187"/>
            <a:ext cx="7772400" cy="1362075"/>
          </a:xfrm>
        </p:spPr>
        <p:txBody>
          <a:bodyPr anchor="t"/>
          <a:lstStyle>
            <a:lvl1pPr algn="l">
              <a:defRPr sz="4000" b="1" cap="a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1524000"/>
            <a:ext cx="7772400" cy="1500187"/>
          </a:xfrm>
        </p:spPr>
        <p:txBody>
          <a:bodyPr anchor="b"/>
          <a:lstStyle>
            <a:lvl1pPr marL="0" indent="0">
              <a:buNone/>
              <a:defRPr sz="2000">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E9ED975-2514-433F-AB6A-76B0A4453051}" type="slidenum">
              <a:rPr lang="en-US" altLang="en-US"/>
              <a:pPr/>
              <a:t>‹#›</a:t>
            </a:fld>
            <a:endParaRPr lang="en-US" altLang="en-US"/>
          </a:p>
        </p:txBody>
      </p:sp>
    </p:spTree>
    <p:extLst>
      <p:ext uri="{BB962C8B-B14F-4D97-AF65-F5344CB8AC3E}">
        <p14:creationId xmlns:p14="http://schemas.microsoft.com/office/powerpoint/2010/main" val="206395945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28987"/>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18288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399223-9D3C-433F-9520-6DD048FFFA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03513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9D5BD1B-99F9-4BD5-AA48-1C1FBE962A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206255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F1584E-71F6-4371-93EB-23F9B819C8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342971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BA89BD6-F833-440F-94F1-2462E7EBCE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367686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0AB87BA-B59A-49E9-A087-FE3CDD46A1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91212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29159A7-FB53-4A84-A352-27C581C242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222077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4C23B7-5912-455D-A8E5-80ABF6B1DF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438346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4DC4AD-C41F-46CD-AE66-9B0830F18C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03677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D6358E7-49B2-486F-8576-D037A5C6129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443723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8987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8FA078-B06A-487D-8990-8DA6701F79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24063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BAC4B79-4B82-4DF3-AA52-11689153CD3E}" type="slidenum">
              <a:rPr lang="en-US" altLang="en-US"/>
              <a:pPr/>
              <a:t>‹#›</a:t>
            </a:fld>
            <a:endParaRPr lang="en-US" altLang="en-US"/>
          </a:p>
        </p:txBody>
      </p:sp>
    </p:spTree>
    <p:extLst>
      <p:ext uri="{BB962C8B-B14F-4D97-AF65-F5344CB8AC3E}">
        <p14:creationId xmlns:p14="http://schemas.microsoft.com/office/powerpoint/2010/main" val="258958866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D8337-3E6A-41ED-9A35-84270756FF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22671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955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95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4B76F3-032E-4DE1-B564-CE6D2C6E8A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620002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D1BC6FE-A7A0-4888-ACC2-7D69E3B068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71066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852054F-EF51-408D-B12B-BCC1F4FEFA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100389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76B9964-C391-490E-94DC-1D3391D295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979312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A6ACAF6-DA35-43A4-B3B7-C232254D3E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774805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61D799-BB20-4609-ADDC-A20E862D63B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782190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3B4C7E-9E2B-46A0-BE04-0561CE0277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410257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312F03-DC5A-4233-8275-26B43BB508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949698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BDF9EF-5B39-4D53-88B3-6D35AF9C2A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28628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F147514-005A-449F-ADF5-F60384E70F63}" type="slidenum">
              <a:rPr lang="en-US" altLang="en-US"/>
              <a:pPr/>
              <a:t>‹#›</a:t>
            </a:fld>
            <a:endParaRPr lang="en-US" altLang="en-US"/>
          </a:p>
        </p:txBody>
      </p:sp>
    </p:spTree>
    <p:extLst>
      <p:ext uri="{BB962C8B-B14F-4D97-AF65-F5344CB8AC3E}">
        <p14:creationId xmlns:p14="http://schemas.microsoft.com/office/powerpoint/2010/main" val="1729346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55BE1E9-95A5-4940-8FCD-3011FF4143E7}" type="slidenum">
              <a:rPr lang="en-US" altLang="en-US"/>
              <a:pPr/>
              <a:t>‹#›</a:t>
            </a:fld>
            <a:endParaRPr lang="en-US" altLang="en-US"/>
          </a:p>
        </p:txBody>
      </p:sp>
    </p:spTree>
    <p:extLst>
      <p:ext uri="{BB962C8B-B14F-4D97-AF65-F5344CB8AC3E}">
        <p14:creationId xmlns:p14="http://schemas.microsoft.com/office/powerpoint/2010/main" val="29970152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8987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B8FA078-B06A-487D-8990-8DA6701F7927}" type="slidenum">
              <a:rPr lang="en-US" altLang="en-US"/>
              <a:pPr/>
              <a:t>‹#›</a:t>
            </a:fld>
            <a:endParaRPr lang="en-US" altLang="en-US"/>
          </a:p>
        </p:txBody>
      </p:sp>
    </p:spTree>
    <p:extLst>
      <p:ext uri="{BB962C8B-B14F-4D97-AF65-F5344CB8AC3E}">
        <p14:creationId xmlns:p14="http://schemas.microsoft.com/office/powerpoint/2010/main" val="37316863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2D8337-3E6A-41ED-9A35-84270756FFF6}" type="slidenum">
              <a:rPr lang="en-US" altLang="en-US"/>
              <a:pPr/>
              <a:t>‹#›</a:t>
            </a:fld>
            <a:endParaRPr lang="en-US" altLang="en-US"/>
          </a:p>
        </p:txBody>
      </p:sp>
    </p:spTree>
    <p:extLst>
      <p:ext uri="{BB962C8B-B14F-4D97-AF65-F5344CB8AC3E}">
        <p14:creationId xmlns:p14="http://schemas.microsoft.com/office/powerpoint/2010/main" val="5857247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955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95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44B76F3-032E-4DE1-B564-CE6D2C6E8A23}" type="slidenum">
              <a:rPr lang="en-US" altLang="en-US"/>
              <a:pPr/>
              <a:t>‹#›</a:t>
            </a:fld>
            <a:endParaRPr lang="en-US" altLang="en-US"/>
          </a:p>
        </p:txBody>
      </p:sp>
    </p:spTree>
    <p:extLst>
      <p:ext uri="{BB962C8B-B14F-4D97-AF65-F5344CB8AC3E}">
        <p14:creationId xmlns:p14="http://schemas.microsoft.com/office/powerpoint/2010/main" val="9737769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4.jpeg"/><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43" name="Picture 147" descr="lets talk about heaven_c"/>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1"/>
            <a:ext cx="8229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5EAB373-0074-456B-9743-BA93189DAB4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8" r:id="rId5"/>
    <p:sldLayoutId id="2147483670" r:id="rId6"/>
  </p:sldLayoutIdLst>
  <p:timing>
    <p:tnLst>
      <p:par>
        <p:cTn id="1" dur="indefinite" restart="never" nodeType="tmRoot"/>
      </p:par>
    </p:tnLst>
  </p:timing>
  <p:txStyles>
    <p:titleStyle>
      <a:lvl1pPr algn="ctr" rtl="0" fontAlgn="base">
        <a:spcBef>
          <a:spcPct val="0"/>
        </a:spcBef>
        <a:spcAft>
          <a:spcPct val="0"/>
        </a:spcAft>
        <a:defRPr sz="4400">
          <a:solidFill>
            <a:schemeClr val="bg1"/>
          </a:solidFill>
          <a:effectLst>
            <a:outerShdw blurRad="38100" dist="38100" dir="2700000" algn="tl">
              <a:srgbClr val="000000">
                <a:alpha val="43137"/>
              </a:srgbClr>
            </a:outerShdw>
          </a:effectLst>
          <a:latin typeface="Arno Pro Smbd SmText"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600">
          <a:solidFill>
            <a:schemeClr val="bg1"/>
          </a:solidFill>
          <a:latin typeface="Arno Pro Subhead" pitchFamily="18" charset="0"/>
          <a:ea typeface="+mn-ea"/>
          <a:cs typeface="+mn-cs"/>
        </a:defRPr>
      </a:lvl1pPr>
      <a:lvl2pPr marL="742950" indent="-285750" algn="l" rtl="0" fontAlgn="base">
        <a:spcBef>
          <a:spcPct val="20000"/>
        </a:spcBef>
        <a:spcAft>
          <a:spcPct val="0"/>
        </a:spcAft>
        <a:buChar char="–"/>
        <a:defRPr sz="3200">
          <a:solidFill>
            <a:schemeClr val="bg1"/>
          </a:solidFill>
          <a:latin typeface="Arno Pro Subhead" pitchFamily="18" charset="0"/>
        </a:defRPr>
      </a:lvl2pPr>
      <a:lvl3pPr marL="1143000" indent="-228600" algn="l" rtl="0" fontAlgn="base">
        <a:spcBef>
          <a:spcPct val="20000"/>
        </a:spcBef>
        <a:spcAft>
          <a:spcPct val="0"/>
        </a:spcAft>
        <a:buChar char="•"/>
        <a:defRPr sz="2800">
          <a:solidFill>
            <a:schemeClr val="bg1"/>
          </a:solidFill>
          <a:latin typeface="Arno Pro Subhead" pitchFamily="18" charset="0"/>
        </a:defRPr>
      </a:lvl3pPr>
      <a:lvl4pPr marL="1600200" indent="-228600" algn="l" rtl="0" fontAlgn="base">
        <a:spcBef>
          <a:spcPct val="20000"/>
        </a:spcBef>
        <a:spcAft>
          <a:spcPct val="0"/>
        </a:spcAft>
        <a:buChar char="–"/>
        <a:defRPr sz="2400">
          <a:solidFill>
            <a:schemeClr val="bg1"/>
          </a:solidFill>
          <a:latin typeface="Arno Pro Subhead" pitchFamily="18" charset="0"/>
        </a:defRPr>
      </a:lvl4pPr>
      <a:lvl5pPr marL="2057400" indent="-228600" algn="l" rtl="0" fontAlgn="base">
        <a:spcBef>
          <a:spcPct val="20000"/>
        </a:spcBef>
        <a:spcAft>
          <a:spcPct val="0"/>
        </a:spcAft>
        <a:buChar char="»"/>
        <a:defRPr sz="2400">
          <a:solidFill>
            <a:schemeClr val="bg1"/>
          </a:solidFill>
          <a:latin typeface="Arno Pro Subhead"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50" name="Picture 90" descr="heaven our home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1"/>
            <a:ext cx="822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7386C47-6D3F-423B-8AE5-4A1E2A8AA60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fontAlgn="base">
        <a:spcBef>
          <a:spcPct val="0"/>
        </a:spcBef>
        <a:spcAft>
          <a:spcPct val="0"/>
        </a:spcAft>
        <a:defRPr sz="4400">
          <a:solidFill>
            <a:schemeClr val="bg1"/>
          </a:solidFill>
          <a:effectLst>
            <a:glow rad="228600">
              <a:schemeClr val="accent4">
                <a:satMod val="175000"/>
                <a:alpha val="40000"/>
              </a:schemeClr>
            </a:glow>
            <a:outerShdw blurRad="38100" dist="38100" dir="2700000" algn="tl">
              <a:srgbClr val="000000">
                <a:alpha val="43137"/>
              </a:srgbClr>
            </a:outerShdw>
          </a:effectLst>
          <a:latin typeface="Arno Pro Smbd SmText"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600">
          <a:solidFill>
            <a:schemeClr val="bg1"/>
          </a:solidFill>
          <a:latin typeface="Arno Pro Subhead" pitchFamily="18" charset="0"/>
          <a:ea typeface="+mn-ea"/>
          <a:cs typeface="+mn-cs"/>
        </a:defRPr>
      </a:lvl1pPr>
      <a:lvl2pPr marL="742950" indent="-285750" algn="l" rtl="0" fontAlgn="base">
        <a:spcBef>
          <a:spcPct val="20000"/>
        </a:spcBef>
        <a:spcAft>
          <a:spcPct val="0"/>
        </a:spcAft>
        <a:buChar char="–"/>
        <a:defRPr sz="3200">
          <a:solidFill>
            <a:schemeClr val="bg1"/>
          </a:solidFill>
          <a:latin typeface="Arno Pro Subhead" pitchFamily="18" charset="0"/>
        </a:defRPr>
      </a:lvl2pPr>
      <a:lvl3pPr marL="1143000" indent="-228600" algn="l" rtl="0" fontAlgn="base">
        <a:spcBef>
          <a:spcPct val="20000"/>
        </a:spcBef>
        <a:spcAft>
          <a:spcPct val="0"/>
        </a:spcAft>
        <a:buChar char="•"/>
        <a:defRPr sz="2800">
          <a:solidFill>
            <a:schemeClr val="bg1"/>
          </a:solidFill>
          <a:latin typeface="Arno Pro Subhead" pitchFamily="18" charset="0"/>
        </a:defRPr>
      </a:lvl3pPr>
      <a:lvl4pPr marL="1600200" indent="-228600" algn="l" rtl="0" fontAlgn="base">
        <a:spcBef>
          <a:spcPct val="20000"/>
        </a:spcBef>
        <a:spcAft>
          <a:spcPct val="0"/>
        </a:spcAft>
        <a:buChar char="–"/>
        <a:defRPr sz="2400">
          <a:solidFill>
            <a:schemeClr val="bg1"/>
          </a:solidFill>
          <a:latin typeface="Arno Pro Subhead" pitchFamily="18" charset="0"/>
        </a:defRPr>
      </a:lvl4pPr>
      <a:lvl5pPr marL="2057400" indent="-228600" algn="l" rtl="0" fontAlgn="base">
        <a:spcBef>
          <a:spcPct val="20000"/>
        </a:spcBef>
        <a:spcAft>
          <a:spcPct val="0"/>
        </a:spcAft>
        <a:buChar char="»"/>
        <a:defRPr sz="2400">
          <a:solidFill>
            <a:schemeClr val="bg1"/>
          </a:solidFill>
          <a:latin typeface="Arno Pro Subhead"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4008DCA-8243-4A99-AF9B-E1064BE0DDE3}" type="slidenum">
              <a:rPr lang="en-US" altLang="en-US">
                <a:solidFill>
                  <a:srgbClr val="000000"/>
                </a:solidFill>
              </a:rPr>
              <a:pPr/>
              <a:t>‹#›</a:t>
            </a:fld>
            <a:endParaRPr lang="en-US" altLang="en-US">
              <a:solidFill>
                <a:srgbClr val="000000"/>
              </a:solidFill>
            </a:endParaRPr>
          </a:p>
        </p:txBody>
      </p:sp>
      <p:pic>
        <p:nvPicPr>
          <p:cNvPr id="1200" name="Picture 176" descr="heaven_t"/>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907252"/>
      </p:ext>
    </p:extLst>
  </p:cSld>
  <p:clrMap bg1="lt1" tx1="dk1" bg2="lt2" tx2="dk2" accent1="accent1" accent2="accent2" accent3="accent3" accent4="accent4" accent5="accent5" accent6="accent6" hlink="hlink" folHlink="folHlink"/>
  <p:sldLayoutIdLst>
    <p:sldLayoutId id="2147483690" r:id="rId1"/>
    <p:sldLayoutId id="2147483691" r:id="rId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280" name="Picture 184" descr="heaven_c"/>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994" y="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4099" name="Rectangle 3"/>
          <p:cNvSpPr>
            <a:spLocks noGrp="1" noChangeArrowheads="1"/>
          </p:cNvSpPr>
          <p:nvPr>
            <p:ph type="body" idx="1"/>
          </p:nvPr>
        </p:nvSpPr>
        <p:spPr bwMode="auto">
          <a:xfrm>
            <a:off x="457200" y="1371600"/>
            <a:ext cx="8229600" cy="388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91376F0-010E-4E02-BC05-5EEE7A1B98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496269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iming>
    <p:tnLst>
      <p:par>
        <p:cTn id="1" dur="indefinite" restart="never" nodeType="tmRoot"/>
      </p:par>
    </p:tnLst>
  </p:timing>
  <p:txStyles>
    <p:titleStyle>
      <a:lvl1pPr algn="ctr" rtl="0" fontAlgn="base">
        <a:spcBef>
          <a:spcPct val="0"/>
        </a:spcBef>
        <a:spcAft>
          <a:spcPct val="0"/>
        </a:spcAft>
        <a:defRPr sz="4400">
          <a:solidFill>
            <a:schemeClr val="accent5"/>
          </a:solidFill>
          <a:effectLst>
            <a:glow rad="63500">
              <a:schemeClr val="accent2">
                <a:satMod val="175000"/>
                <a:alpha val="40000"/>
              </a:schemeClr>
            </a:glow>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6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60" name="Picture 100" descr="heaven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5363" name="Rectangle 3"/>
          <p:cNvSpPr>
            <a:spLocks noGrp="1" noChangeArrowheads="1"/>
          </p:cNvSpPr>
          <p:nvPr>
            <p:ph type="body" idx="1"/>
          </p:nvPr>
        </p:nvSpPr>
        <p:spPr bwMode="auto">
          <a:xfrm>
            <a:off x="457200" y="1371601"/>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6EA475-C894-4314-9E1C-58C27E0492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90016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glow rad="139700">
              <a:schemeClr val="accent5">
                <a:satMod val="175000"/>
                <a:alpha val="40000"/>
              </a:schemeClr>
            </a:glow>
          </a:effectLst>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600">
          <a:solidFill>
            <a:schemeClr val="bg1"/>
          </a:solidFill>
          <a:latin typeface="+mn-lt"/>
          <a:ea typeface="+mn-ea"/>
          <a:cs typeface="+mn-cs"/>
        </a:defRPr>
      </a:lvl1pPr>
      <a:lvl2pPr marL="742950" indent="-285750" algn="l" rtl="0" fontAlgn="base">
        <a:spcBef>
          <a:spcPct val="20000"/>
        </a:spcBef>
        <a:spcAft>
          <a:spcPct val="0"/>
        </a:spcAft>
        <a:buChar char="–"/>
        <a:defRPr sz="3200">
          <a:solidFill>
            <a:schemeClr val="bg1"/>
          </a:solidFill>
          <a:latin typeface="+mn-lt"/>
        </a:defRPr>
      </a:lvl2pPr>
      <a:lvl3pPr marL="1143000" indent="-228600" algn="l" rtl="0" fontAlgn="base">
        <a:spcBef>
          <a:spcPct val="20000"/>
        </a:spcBef>
        <a:spcAft>
          <a:spcPct val="0"/>
        </a:spcAft>
        <a:buChar char="•"/>
        <a:defRPr sz="28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50" name="Picture 90" descr="heaven our home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1"/>
            <a:ext cx="822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7386C47-6D3F-423B-8AE5-4A1E2A8AA6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92948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rtl="0" fontAlgn="base">
        <a:spcBef>
          <a:spcPct val="0"/>
        </a:spcBef>
        <a:spcAft>
          <a:spcPct val="0"/>
        </a:spcAft>
        <a:defRPr sz="4400">
          <a:solidFill>
            <a:schemeClr val="bg1"/>
          </a:solidFill>
          <a:effectLst>
            <a:glow rad="228600">
              <a:schemeClr val="accent4">
                <a:satMod val="175000"/>
                <a:alpha val="40000"/>
              </a:schemeClr>
            </a:glow>
            <a:outerShdw blurRad="38100" dist="38100" dir="2700000" algn="tl">
              <a:srgbClr val="000000">
                <a:alpha val="43137"/>
              </a:srgbClr>
            </a:outerShdw>
          </a:effectLst>
          <a:latin typeface="Arno Pro Smbd SmText"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600">
          <a:solidFill>
            <a:schemeClr val="bg1"/>
          </a:solidFill>
          <a:latin typeface="Arno Pro Subhead" pitchFamily="18" charset="0"/>
          <a:ea typeface="+mn-ea"/>
          <a:cs typeface="+mn-cs"/>
        </a:defRPr>
      </a:lvl1pPr>
      <a:lvl2pPr marL="742950" indent="-285750" algn="l" rtl="0" fontAlgn="base">
        <a:spcBef>
          <a:spcPct val="20000"/>
        </a:spcBef>
        <a:spcAft>
          <a:spcPct val="0"/>
        </a:spcAft>
        <a:buChar char="–"/>
        <a:defRPr sz="3200">
          <a:solidFill>
            <a:schemeClr val="bg1"/>
          </a:solidFill>
          <a:latin typeface="Arno Pro Subhead" pitchFamily="18" charset="0"/>
        </a:defRPr>
      </a:lvl2pPr>
      <a:lvl3pPr marL="1143000" indent="-228600" algn="l" rtl="0" fontAlgn="base">
        <a:spcBef>
          <a:spcPct val="20000"/>
        </a:spcBef>
        <a:spcAft>
          <a:spcPct val="0"/>
        </a:spcAft>
        <a:buChar char="•"/>
        <a:defRPr sz="2800">
          <a:solidFill>
            <a:schemeClr val="bg1"/>
          </a:solidFill>
          <a:latin typeface="Arno Pro Subhead" pitchFamily="18" charset="0"/>
        </a:defRPr>
      </a:lvl3pPr>
      <a:lvl4pPr marL="1600200" indent="-228600" algn="l" rtl="0" fontAlgn="base">
        <a:spcBef>
          <a:spcPct val="20000"/>
        </a:spcBef>
        <a:spcAft>
          <a:spcPct val="0"/>
        </a:spcAft>
        <a:buChar char="–"/>
        <a:defRPr sz="2400">
          <a:solidFill>
            <a:schemeClr val="bg1"/>
          </a:solidFill>
          <a:latin typeface="Arno Pro Subhead" pitchFamily="18" charset="0"/>
        </a:defRPr>
      </a:lvl4pPr>
      <a:lvl5pPr marL="2057400" indent="-228600" algn="l" rtl="0" fontAlgn="base">
        <a:spcBef>
          <a:spcPct val="20000"/>
        </a:spcBef>
        <a:spcAft>
          <a:spcPct val="0"/>
        </a:spcAft>
        <a:buChar char="»"/>
        <a:defRPr sz="2400">
          <a:solidFill>
            <a:schemeClr val="bg1"/>
          </a:solidFill>
          <a:latin typeface="Arno Pro Subhead"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0" y="6248400"/>
            <a:ext cx="800219" cy="369332"/>
          </a:xfrm>
          <a:prstGeom prst="rect">
            <a:avLst/>
          </a:prstGeom>
          <a:noFill/>
        </p:spPr>
        <p:txBody>
          <a:bodyPr wrap="none" rtlCol="0">
            <a:spAutoFit/>
          </a:bodyPr>
          <a:lstStyle/>
          <a:p>
            <a:r>
              <a:rPr lang="en-US" smtClean="0"/>
              <a:t>Part 2</a:t>
            </a:r>
            <a:endParaRPr lang="en-US"/>
          </a:p>
        </p:txBody>
      </p:sp>
    </p:spTree>
    <p:extLst>
      <p:ext uri="{BB962C8B-B14F-4D97-AF65-F5344CB8AC3E}">
        <p14:creationId xmlns:p14="http://schemas.microsoft.com/office/powerpoint/2010/main" val="26880812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t>Heavenly Attractions</a:t>
            </a:r>
            <a:endParaRPr lang="en-US" dirty="0"/>
          </a:p>
        </p:txBody>
      </p:sp>
      <p:sp>
        <p:nvSpPr>
          <p:cNvPr id="6" name="Content Placeholder 5"/>
          <p:cNvSpPr>
            <a:spLocks noGrp="1"/>
          </p:cNvSpPr>
          <p:nvPr>
            <p:ph sz="half" idx="1"/>
          </p:nvPr>
        </p:nvSpPr>
        <p:spPr>
          <a:xfrm>
            <a:off x="457200" y="1219200"/>
            <a:ext cx="4038600" cy="3124200"/>
          </a:xfrm>
        </p:spPr>
        <p:txBody>
          <a:bodyPr/>
          <a:lstStyle/>
          <a:p>
            <a:r>
              <a:rPr lang="en-US" sz="3600" dirty="0" smtClean="0"/>
              <a:t>Throne of God</a:t>
            </a:r>
          </a:p>
          <a:p>
            <a:pPr lvl="1"/>
            <a:r>
              <a:rPr lang="en-US" sz="3200" dirty="0" smtClean="0"/>
              <a:t>Revelation 4:2, 3</a:t>
            </a:r>
          </a:p>
          <a:p>
            <a:pPr lvl="1"/>
            <a:r>
              <a:rPr lang="en-US" sz="3200" dirty="0" smtClean="0"/>
              <a:t>Revelation 22:3</a:t>
            </a:r>
          </a:p>
          <a:p>
            <a:r>
              <a:rPr lang="en-US" sz="3600" dirty="0" smtClean="0"/>
              <a:t>Myriads of angels</a:t>
            </a:r>
          </a:p>
          <a:p>
            <a:pPr lvl="1"/>
            <a:r>
              <a:rPr lang="en-US" sz="3200" dirty="0" smtClean="0"/>
              <a:t>Revelation 5:11, 12</a:t>
            </a:r>
            <a:endParaRPr lang="en-US" sz="3200" dirty="0"/>
          </a:p>
        </p:txBody>
      </p:sp>
      <p:sp>
        <p:nvSpPr>
          <p:cNvPr id="7" name="Content Placeholder 6"/>
          <p:cNvSpPr>
            <a:spLocks noGrp="1"/>
          </p:cNvSpPr>
          <p:nvPr>
            <p:ph sz="half" idx="2"/>
          </p:nvPr>
        </p:nvSpPr>
        <p:spPr>
          <a:xfrm>
            <a:off x="4648200" y="1219200"/>
            <a:ext cx="4038600" cy="4525963"/>
          </a:xfrm>
        </p:spPr>
        <p:txBody>
          <a:bodyPr/>
          <a:lstStyle/>
          <a:p>
            <a:r>
              <a:rPr lang="en-US" sz="3600" dirty="0" smtClean="0"/>
              <a:t>Amazing</a:t>
            </a:r>
            <a:r>
              <a:rPr lang="en-US" sz="3600" dirty="0"/>
              <a:t> </a:t>
            </a:r>
            <a:r>
              <a:rPr lang="en-US" sz="3600" dirty="0" smtClean="0"/>
              <a:t>beauty</a:t>
            </a:r>
          </a:p>
          <a:p>
            <a:pPr lvl="1"/>
            <a:r>
              <a:rPr lang="en-US" sz="3200" dirty="0" smtClean="0"/>
              <a:t>Revelation 21:21-23; 22:1, 2</a:t>
            </a:r>
          </a:p>
          <a:p>
            <a:r>
              <a:rPr lang="en-US" sz="3600" dirty="0" smtClean="0"/>
              <a:t>Security</a:t>
            </a:r>
          </a:p>
          <a:p>
            <a:pPr lvl="1"/>
            <a:r>
              <a:rPr lang="en-US" sz="3200" dirty="0" smtClean="0"/>
              <a:t>Revelation 21:25-27</a:t>
            </a:r>
          </a:p>
        </p:txBody>
      </p:sp>
    </p:spTree>
    <p:extLst>
      <p:ext uri="{BB962C8B-B14F-4D97-AF65-F5344CB8AC3E}">
        <p14:creationId xmlns:p14="http://schemas.microsoft.com/office/powerpoint/2010/main" val="4093429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500"/>
                                        <p:tgtEl>
                                          <p:spTgt spid="7">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t>Heavenly Attractions</a:t>
            </a:r>
            <a:endParaRPr lang="en-US" dirty="0"/>
          </a:p>
        </p:txBody>
      </p:sp>
      <p:sp>
        <p:nvSpPr>
          <p:cNvPr id="6" name="Content Placeholder 5"/>
          <p:cNvSpPr>
            <a:spLocks noGrp="1"/>
          </p:cNvSpPr>
          <p:nvPr>
            <p:ph sz="half" idx="1"/>
          </p:nvPr>
        </p:nvSpPr>
        <p:spPr>
          <a:xfrm>
            <a:off x="457200" y="1219200"/>
            <a:ext cx="4038600" cy="3124200"/>
          </a:xfrm>
        </p:spPr>
        <p:txBody>
          <a:bodyPr/>
          <a:lstStyle/>
          <a:p>
            <a:r>
              <a:rPr lang="en-US" sz="3600" dirty="0"/>
              <a:t>Closeness to God</a:t>
            </a:r>
          </a:p>
          <a:p>
            <a:pPr lvl="1"/>
            <a:r>
              <a:rPr lang="en-US" sz="3200" dirty="0"/>
              <a:t>Revelation </a:t>
            </a:r>
            <a:r>
              <a:rPr lang="en-US" sz="3200" dirty="0" smtClean="0"/>
              <a:t>21:3; 22:3</a:t>
            </a:r>
            <a:r>
              <a:rPr lang="en-US" sz="3200" dirty="0"/>
              <a:t>, 4</a:t>
            </a:r>
          </a:p>
          <a:p>
            <a:r>
              <a:rPr lang="en-US" sz="3600" dirty="0" smtClean="0">
                <a:effectLst>
                  <a:outerShdw blurRad="38100" dist="38100" dir="2700000" algn="tl">
                    <a:srgbClr val="000000">
                      <a:alpha val="43137"/>
                    </a:srgbClr>
                  </a:outerShdw>
                </a:effectLst>
              </a:rPr>
              <a:t>All things are new</a:t>
            </a:r>
          </a:p>
          <a:p>
            <a:pPr lvl="1"/>
            <a:r>
              <a:rPr lang="en-US" sz="3200" dirty="0" smtClean="0">
                <a:effectLst>
                  <a:outerShdw blurRad="38100" dist="38100" dir="2700000" algn="tl">
                    <a:srgbClr val="000000">
                      <a:alpha val="43137"/>
                    </a:srgbClr>
                  </a:outerShdw>
                </a:effectLst>
              </a:rPr>
              <a:t>21:1, 5</a:t>
            </a:r>
          </a:p>
        </p:txBody>
      </p:sp>
      <p:sp>
        <p:nvSpPr>
          <p:cNvPr id="7" name="Content Placeholder 6"/>
          <p:cNvSpPr>
            <a:spLocks noGrp="1"/>
          </p:cNvSpPr>
          <p:nvPr>
            <p:ph sz="half" idx="2"/>
          </p:nvPr>
        </p:nvSpPr>
        <p:spPr>
          <a:xfrm>
            <a:off x="4495800" y="1219200"/>
            <a:ext cx="4343400" cy="5410200"/>
          </a:xfrm>
        </p:spPr>
        <p:txBody>
          <a:bodyPr>
            <a:normAutofit lnSpcReduction="10000"/>
          </a:bodyPr>
          <a:lstStyle/>
          <a:p>
            <a:r>
              <a:rPr lang="en-US" sz="3600" dirty="0" smtClean="0">
                <a:effectLst>
                  <a:outerShdw blurRad="38100" dist="38100" dir="2700000" algn="tl">
                    <a:srgbClr val="000000">
                      <a:alpha val="43137"/>
                    </a:srgbClr>
                  </a:outerShdw>
                </a:effectLst>
              </a:rPr>
              <a:t>River of life; tree of life</a:t>
            </a:r>
          </a:p>
          <a:p>
            <a:pPr lvl="1"/>
            <a:r>
              <a:rPr lang="en-US" sz="3200" dirty="0" smtClean="0">
                <a:effectLst>
                  <a:outerShdw blurRad="38100" dist="38100" dir="2700000" algn="tl">
                    <a:srgbClr val="000000">
                      <a:alpha val="43137"/>
                    </a:srgbClr>
                  </a:outerShdw>
                </a:effectLst>
              </a:rPr>
              <a:t>Revelation 22:1, 2</a:t>
            </a:r>
          </a:p>
          <a:p>
            <a:pPr lvl="1"/>
            <a:r>
              <a:rPr lang="en-US" sz="3200" dirty="0">
                <a:effectLst>
                  <a:outerShdw blurRad="38100" dist="38100" dir="2700000" algn="tl">
                    <a:srgbClr val="000000">
                      <a:alpha val="43137"/>
                    </a:srgbClr>
                  </a:outerShdw>
                </a:effectLst>
              </a:rPr>
              <a:t>A</a:t>
            </a:r>
            <a:r>
              <a:rPr lang="en-US" sz="3200" dirty="0" smtClean="0">
                <a:effectLst>
                  <a:outerShdw blurRad="38100" dist="38100" dir="2700000" algn="tl">
                    <a:srgbClr val="000000">
                      <a:alpha val="43137"/>
                    </a:srgbClr>
                  </a:outerShdw>
                </a:effectLst>
              </a:rPr>
              <a:t>ccess was granted in Garden of Eden (Gen. 2:9)</a:t>
            </a:r>
          </a:p>
          <a:p>
            <a:pPr lvl="1"/>
            <a:r>
              <a:rPr lang="en-US" sz="3200" dirty="0" smtClean="0">
                <a:effectLst>
                  <a:outerShdw blurRad="38100" dist="38100" dir="2700000" algn="tl">
                    <a:srgbClr val="000000">
                      <a:alpha val="43137"/>
                    </a:srgbClr>
                  </a:outerShdw>
                </a:effectLst>
              </a:rPr>
              <a:t>For those of the res. of Life (cf. Jn. 5:29)</a:t>
            </a:r>
          </a:p>
          <a:p>
            <a:pPr lvl="1"/>
            <a:r>
              <a:rPr lang="en-US" sz="3200" dirty="0">
                <a:effectLst>
                  <a:outerShdw blurRad="38100" dist="38100" dir="2700000" algn="tl">
                    <a:srgbClr val="000000">
                      <a:alpha val="43137"/>
                    </a:srgbClr>
                  </a:outerShdw>
                </a:effectLst>
              </a:rPr>
              <a:t>N</a:t>
            </a:r>
            <a:r>
              <a:rPr lang="en-US" sz="3200" dirty="0" smtClean="0">
                <a:effectLst>
                  <a:outerShdw blurRad="38100" dist="38100" dir="2700000" algn="tl">
                    <a:srgbClr val="000000">
                      <a:alpha val="43137"/>
                    </a:srgbClr>
                  </a:outerShdw>
                </a:effectLst>
              </a:rPr>
              <a:t>ever thirst or hunger (Jn. 6:35-51; 66-69; Rev. 7:16, 17)</a:t>
            </a:r>
          </a:p>
        </p:txBody>
      </p:sp>
    </p:spTree>
    <p:extLst>
      <p:ext uri="{BB962C8B-B14F-4D97-AF65-F5344CB8AC3E}">
        <p14:creationId xmlns:p14="http://schemas.microsoft.com/office/powerpoint/2010/main" val="4263981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500"/>
                                        <p:tgtEl>
                                          <p:spTgt spid="7">
                                            <p:txEl>
                                              <p:pRg st="1" end="1"/>
                                            </p:txEl>
                                          </p:spTgt>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fade">
                                      <p:cBhvr>
                                        <p:cTn id="4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prstTxWarp prst="textTriangle">
              <a:avLst/>
            </a:prstTxWarp>
          </a:bodyPr>
          <a:lstStyle/>
          <a:p>
            <a:r>
              <a:rPr lang="en-US" b="1" dirty="0" smtClean="0"/>
              <a:t>HEAVEN</a:t>
            </a:r>
            <a:r>
              <a:rPr lang="en-US" dirty="0" smtClean="0"/>
              <a:t/>
            </a:r>
            <a:br>
              <a:rPr lang="en-US" dirty="0" smtClean="0"/>
            </a:br>
            <a:r>
              <a:rPr lang="en-US" sz="2400" dirty="0" smtClean="0"/>
              <a:t>IS A PLACE</a:t>
            </a:r>
            <a:endParaRPr lang="en-US" sz="2400" dirty="0"/>
          </a:p>
        </p:txBody>
      </p:sp>
      <p:sp>
        <p:nvSpPr>
          <p:cNvPr id="3" name="Subtitle 2"/>
          <p:cNvSpPr>
            <a:spLocks noGrp="1"/>
          </p:cNvSpPr>
          <p:nvPr>
            <p:ph type="subTitle" idx="1"/>
          </p:nvPr>
        </p:nvSpPr>
        <p:spPr>
          <a:xfrm>
            <a:off x="1371600" y="2286000"/>
            <a:ext cx="6400800" cy="685800"/>
          </a:xfrm>
        </p:spPr>
        <p:txBody>
          <a:bodyPr/>
          <a:lstStyle/>
          <a:p>
            <a:r>
              <a:rPr lang="en-US" sz="3200" spc="600" dirty="0" smtClean="0"/>
              <a:t>Not A Condition!</a:t>
            </a:r>
            <a:endParaRPr lang="en-US" sz="3200" spc="600" dirty="0"/>
          </a:p>
        </p:txBody>
      </p:sp>
      <p:sp>
        <p:nvSpPr>
          <p:cNvPr id="4" name="TextBox 3"/>
          <p:cNvSpPr txBox="1"/>
          <p:nvPr/>
        </p:nvSpPr>
        <p:spPr>
          <a:xfrm>
            <a:off x="838200" y="3048000"/>
            <a:ext cx="7467600" cy="1569660"/>
          </a:xfrm>
          <a:prstGeom prst="rect">
            <a:avLst/>
          </a:prstGeom>
          <a:ln w="76200">
            <a:solidFill>
              <a:schemeClr val="bg2">
                <a:lumMod val="75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US" sz="3200" dirty="0" smtClean="0"/>
              <a:t>A prepared place for a prepared people</a:t>
            </a:r>
          </a:p>
          <a:p>
            <a:pPr marL="285750" indent="-285750">
              <a:buFont typeface="Arial" panose="020B0604020202020204" pitchFamily="34" charset="0"/>
              <a:buChar char="•"/>
            </a:pPr>
            <a:r>
              <a:rPr lang="en-US" sz="3200" dirty="0" smtClean="0"/>
              <a:t>Where Jesus is</a:t>
            </a:r>
          </a:p>
          <a:p>
            <a:pPr marL="285750" indent="-285750">
              <a:buFont typeface="Arial" panose="020B0604020202020204" pitchFamily="34" charset="0"/>
              <a:buChar char="•"/>
            </a:pPr>
            <a:r>
              <a:rPr lang="en-US" sz="3200" dirty="0" smtClean="0"/>
              <a:t>His coming is tied to our inheriting it</a:t>
            </a:r>
            <a:endParaRPr lang="en-US" sz="3200" dirty="0"/>
          </a:p>
        </p:txBody>
      </p:sp>
      <p:sp>
        <p:nvSpPr>
          <p:cNvPr id="5" name="TextBox 4"/>
          <p:cNvSpPr txBox="1"/>
          <p:nvPr/>
        </p:nvSpPr>
        <p:spPr>
          <a:xfrm>
            <a:off x="0" y="152400"/>
            <a:ext cx="9144000" cy="584775"/>
          </a:xfrm>
          <a:prstGeom prst="rect">
            <a:avLst/>
          </a:prstGeom>
          <a:noFill/>
        </p:spPr>
        <p:txBody>
          <a:bodyPr wrap="square" rtlCol="0">
            <a:spAutoFit/>
          </a:bodyPr>
          <a:lstStyle/>
          <a:p>
            <a:pPr algn="ctr"/>
            <a:r>
              <a:rPr lang="en-US" sz="3200" i="1" spc="600" dirty="0" smtClean="0">
                <a:solidFill>
                  <a:schemeClr val="bg1"/>
                </a:solidFill>
              </a:rPr>
              <a:t>John 14:1-3</a:t>
            </a:r>
            <a:endParaRPr lang="en-US" sz="3200" i="1" spc="600" dirty="0">
              <a:solidFill>
                <a:schemeClr val="bg1"/>
              </a:solidFill>
            </a:endParaRPr>
          </a:p>
        </p:txBody>
      </p:sp>
    </p:spTree>
    <p:extLst>
      <p:ext uri="{BB962C8B-B14F-4D97-AF65-F5344CB8AC3E}">
        <p14:creationId xmlns:p14="http://schemas.microsoft.com/office/powerpoint/2010/main" val="3967218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76400"/>
            <a:ext cx="8229600" cy="3200400"/>
          </a:xfrm>
        </p:spPr>
        <p:txBody>
          <a:bodyPr/>
          <a:lstStyle/>
          <a:p>
            <a:pPr marL="0" indent="0">
              <a:buNone/>
            </a:pPr>
            <a:r>
              <a:rPr lang="en-US" b="1" dirty="0" smtClean="0">
                <a:effectLst>
                  <a:outerShdw blurRad="38100" dist="38100" dir="2700000" algn="tl">
                    <a:srgbClr val="000000">
                      <a:alpha val="43137"/>
                    </a:srgbClr>
                  </a:outerShdw>
                </a:effectLst>
              </a:rPr>
              <a:t>BUT I MUST BE PREPARED</a:t>
            </a:r>
          </a:p>
          <a:p>
            <a:r>
              <a:rPr lang="en-US" b="1" dirty="0" smtClean="0"/>
              <a:t>I must follow Jesus </a:t>
            </a:r>
          </a:p>
          <a:p>
            <a:pPr lvl="1"/>
            <a:r>
              <a:rPr lang="en-US" dirty="0" smtClean="0"/>
              <a:t>“If anyone serves Me, </a:t>
            </a:r>
            <a:r>
              <a:rPr lang="en-US" dirty="0" smtClean="0">
                <a:solidFill>
                  <a:schemeClr val="accent1"/>
                </a:solidFill>
              </a:rPr>
              <a:t>let him follow Me</a:t>
            </a:r>
            <a:r>
              <a:rPr lang="en-US" dirty="0" smtClean="0"/>
              <a:t>; </a:t>
            </a:r>
            <a:r>
              <a:rPr lang="en-US" u="sng" dirty="0" smtClean="0"/>
              <a:t>and where I am</a:t>
            </a:r>
            <a:r>
              <a:rPr lang="en-US" dirty="0" smtClean="0"/>
              <a:t>, </a:t>
            </a:r>
            <a:r>
              <a:rPr lang="en-US" b="1" dirty="0" smtClean="0">
                <a:solidFill>
                  <a:schemeClr val="accent1"/>
                </a:solidFill>
              </a:rPr>
              <a:t>there</a:t>
            </a:r>
            <a:r>
              <a:rPr lang="en-US" dirty="0" smtClean="0">
                <a:solidFill>
                  <a:schemeClr val="accent1"/>
                </a:solidFill>
              </a:rPr>
              <a:t> </a:t>
            </a:r>
            <a:r>
              <a:rPr lang="en-US" u="sng" dirty="0" smtClean="0"/>
              <a:t>My servant will be also</a:t>
            </a:r>
            <a:r>
              <a:rPr lang="en-US" dirty="0" smtClean="0"/>
              <a:t>. If anyone </a:t>
            </a:r>
            <a:r>
              <a:rPr lang="en-US" dirty="0" smtClean="0">
                <a:solidFill>
                  <a:schemeClr val="accent1"/>
                </a:solidFill>
              </a:rPr>
              <a:t>serves</a:t>
            </a:r>
            <a:r>
              <a:rPr lang="en-US" dirty="0" smtClean="0"/>
              <a:t> Me, him My Father will honor” (Jn. 12:26)</a:t>
            </a:r>
          </a:p>
        </p:txBody>
      </p:sp>
      <p:sp>
        <p:nvSpPr>
          <p:cNvPr id="7" name="Title 6"/>
          <p:cNvSpPr>
            <a:spLocks noGrp="1"/>
          </p:cNvSpPr>
          <p:nvPr>
            <p:ph type="title"/>
          </p:nvPr>
        </p:nvSpPr>
        <p:spPr/>
        <p:txBody>
          <a:bodyPr/>
          <a:lstStyle/>
          <a:p>
            <a:endParaRPr lang="en-US"/>
          </a:p>
        </p:txBody>
      </p:sp>
      <p:sp>
        <p:nvSpPr>
          <p:cNvPr id="8" name="Title 4"/>
          <p:cNvSpPr txBox="1">
            <a:spLocks/>
          </p:cNvSpPr>
          <p:nvPr/>
        </p:nvSpPr>
        <p:spPr bwMode="auto">
          <a:xfrm>
            <a:off x="457200" y="76200"/>
            <a:ext cx="8229600" cy="1554162"/>
          </a:xfrm>
          <a:prstGeom prst="ellipseRibbon2">
            <a:avLst>
              <a:gd name="adj1" fmla="val 25000"/>
              <a:gd name="adj2" fmla="val 69157"/>
              <a:gd name="adj3" fmla="val 14856"/>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fontAlgn="base">
              <a:spcBef>
                <a:spcPct val="0"/>
              </a:spcBef>
              <a:spcAft>
                <a:spcPct val="0"/>
              </a:spcAft>
              <a:defRPr sz="4400">
                <a:solidFill>
                  <a:schemeClr val="dk1"/>
                </a:solidFill>
                <a:effectLst>
                  <a:glow rad="228600">
                    <a:schemeClr val="accent4">
                      <a:satMod val="175000"/>
                      <a:alpha val="40000"/>
                    </a:schemeClr>
                  </a:glow>
                  <a:outerShdw blurRad="38100" dist="38100" dir="2700000" algn="tl">
                    <a:srgbClr val="000000">
                      <a:alpha val="43137"/>
                    </a:srgbClr>
                  </a:outerShdw>
                </a:effectLst>
                <a:latin typeface="+mn-lt"/>
                <a:ea typeface="+mn-ea"/>
                <a:cs typeface="+mn-cs"/>
              </a:defRPr>
            </a:lvl1pPr>
            <a:lvl2pPr algn="ctr" rtl="0" fontAlgn="base">
              <a:spcBef>
                <a:spcPct val="0"/>
              </a:spcBef>
              <a:spcAft>
                <a:spcPct val="0"/>
              </a:spcAft>
              <a:defRPr sz="4400">
                <a:solidFill>
                  <a:schemeClr val="dk1"/>
                </a:solidFill>
                <a:latin typeface="+mn-lt"/>
                <a:ea typeface="+mn-ea"/>
                <a:cs typeface="+mn-cs"/>
              </a:defRPr>
            </a:lvl2pPr>
            <a:lvl3pPr algn="ctr" rtl="0" fontAlgn="base">
              <a:spcBef>
                <a:spcPct val="0"/>
              </a:spcBef>
              <a:spcAft>
                <a:spcPct val="0"/>
              </a:spcAft>
              <a:defRPr sz="4400">
                <a:solidFill>
                  <a:schemeClr val="dk1"/>
                </a:solidFill>
                <a:latin typeface="+mn-lt"/>
                <a:ea typeface="+mn-ea"/>
                <a:cs typeface="+mn-cs"/>
              </a:defRPr>
            </a:lvl3pPr>
            <a:lvl4pPr algn="ctr" rtl="0" fontAlgn="base">
              <a:spcBef>
                <a:spcPct val="0"/>
              </a:spcBef>
              <a:spcAft>
                <a:spcPct val="0"/>
              </a:spcAft>
              <a:defRPr sz="4400">
                <a:solidFill>
                  <a:schemeClr val="dk1"/>
                </a:solidFill>
                <a:latin typeface="+mn-lt"/>
                <a:ea typeface="+mn-ea"/>
                <a:cs typeface="+mn-cs"/>
              </a:defRPr>
            </a:lvl4pPr>
            <a:lvl5pPr algn="ctr" rtl="0" fontAlgn="base">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en-US" b="1" kern="0" spc="50" smtClean="0">
                <a:ln w="11430"/>
                <a:gradFill>
                  <a:gsLst>
                    <a:gs pos="25000">
                      <a:schemeClr val="accent2">
                        <a:satMod val="155000"/>
                      </a:schemeClr>
                    </a:gs>
                    <a:gs pos="100000">
                      <a:schemeClr val="accent2">
                        <a:shade val="45000"/>
                        <a:satMod val="165000"/>
                      </a:schemeClr>
                    </a:gs>
                  </a:gsLst>
                  <a:lin ang="5400000"/>
                </a:gradFill>
                <a:effectLst>
                  <a:glow rad="101600">
                    <a:schemeClr val="accent5">
                      <a:satMod val="175000"/>
                      <a:alpha val="40000"/>
                    </a:schemeClr>
                  </a:glow>
                  <a:outerShdw blurRad="76200" dist="50800" dir="5400000" algn="tl" rotWithShape="0">
                    <a:srgbClr val="000000">
                      <a:alpha val="65000"/>
                    </a:srgbClr>
                  </a:outerShdw>
                </a:effectLst>
              </a:rPr>
              <a:t>I Want To Get To Heaven!</a:t>
            </a:r>
            <a:endParaRPr lang="en-US" b="1" kern="0" spc="50" dirty="0">
              <a:ln w="11430"/>
              <a:gradFill>
                <a:gsLst>
                  <a:gs pos="25000">
                    <a:schemeClr val="accent2">
                      <a:satMod val="155000"/>
                    </a:schemeClr>
                  </a:gs>
                  <a:gs pos="100000">
                    <a:schemeClr val="accent2">
                      <a:shade val="45000"/>
                      <a:satMod val="165000"/>
                    </a:schemeClr>
                  </a:gs>
                </a:gsLst>
                <a:lin ang="5400000"/>
              </a:gradFill>
              <a:effectLst>
                <a:glow rad="101600">
                  <a:schemeClr val="accent5">
                    <a:satMod val="175000"/>
                    <a:alpha val="4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8809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76400"/>
            <a:ext cx="8229600" cy="3200400"/>
          </a:xfrm>
        </p:spPr>
        <p:txBody>
          <a:bodyPr/>
          <a:lstStyle/>
          <a:p>
            <a:pPr marL="0" indent="0">
              <a:buNone/>
            </a:pPr>
            <a:r>
              <a:rPr lang="en-US" b="1" dirty="0" smtClean="0">
                <a:effectLst>
                  <a:outerShdw blurRad="38100" dist="38100" dir="2700000" algn="tl">
                    <a:srgbClr val="000000">
                      <a:alpha val="43137"/>
                    </a:srgbClr>
                  </a:outerShdw>
                </a:effectLst>
              </a:rPr>
              <a:t>BUT I MUST BE PREPARED</a:t>
            </a:r>
          </a:p>
          <a:p>
            <a:r>
              <a:rPr lang="en-US" dirty="0" smtClean="0">
                <a:solidFill>
                  <a:schemeClr val="accent1"/>
                </a:solidFill>
              </a:rPr>
              <a:t>I must follow Jesus </a:t>
            </a:r>
          </a:p>
          <a:p>
            <a:r>
              <a:rPr lang="en-US" b="1" dirty="0" smtClean="0"/>
              <a:t>I must keep His commandments</a:t>
            </a:r>
          </a:p>
          <a:p>
            <a:pPr lvl="1"/>
            <a:r>
              <a:rPr lang="en-US" dirty="0" smtClean="0"/>
              <a:t>Hebrews  5:8, 9</a:t>
            </a:r>
          </a:p>
          <a:p>
            <a:pPr lvl="1"/>
            <a:r>
              <a:rPr lang="en-US" dirty="0" smtClean="0"/>
              <a:t>Revelation 22:14</a:t>
            </a:r>
            <a:endParaRPr lang="en-US" dirty="0"/>
          </a:p>
        </p:txBody>
      </p:sp>
      <p:sp>
        <p:nvSpPr>
          <p:cNvPr id="2" name="Title 1"/>
          <p:cNvSpPr>
            <a:spLocks noGrp="1"/>
          </p:cNvSpPr>
          <p:nvPr>
            <p:ph type="title"/>
          </p:nvPr>
        </p:nvSpPr>
        <p:spPr/>
        <p:txBody>
          <a:bodyPr/>
          <a:lstStyle/>
          <a:p>
            <a:endParaRPr lang="en-US"/>
          </a:p>
        </p:txBody>
      </p:sp>
      <p:sp>
        <p:nvSpPr>
          <p:cNvPr id="7" name="Title 4"/>
          <p:cNvSpPr txBox="1">
            <a:spLocks/>
          </p:cNvSpPr>
          <p:nvPr/>
        </p:nvSpPr>
        <p:spPr bwMode="auto">
          <a:xfrm>
            <a:off x="457200" y="76200"/>
            <a:ext cx="8229600" cy="1554162"/>
          </a:xfrm>
          <a:prstGeom prst="ellipseRibbon2">
            <a:avLst>
              <a:gd name="adj1" fmla="val 25000"/>
              <a:gd name="adj2" fmla="val 69157"/>
              <a:gd name="adj3" fmla="val 14856"/>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fontAlgn="base">
              <a:spcBef>
                <a:spcPct val="0"/>
              </a:spcBef>
              <a:spcAft>
                <a:spcPct val="0"/>
              </a:spcAft>
              <a:defRPr sz="4400">
                <a:solidFill>
                  <a:schemeClr val="dk1"/>
                </a:solidFill>
                <a:effectLst>
                  <a:glow rad="228600">
                    <a:schemeClr val="accent4">
                      <a:satMod val="175000"/>
                      <a:alpha val="40000"/>
                    </a:schemeClr>
                  </a:glow>
                  <a:outerShdw blurRad="38100" dist="38100" dir="2700000" algn="tl">
                    <a:srgbClr val="000000">
                      <a:alpha val="43137"/>
                    </a:srgbClr>
                  </a:outerShdw>
                </a:effectLst>
                <a:latin typeface="+mn-lt"/>
                <a:ea typeface="+mn-ea"/>
                <a:cs typeface="+mn-cs"/>
              </a:defRPr>
            </a:lvl1pPr>
            <a:lvl2pPr algn="ctr" rtl="0" fontAlgn="base">
              <a:spcBef>
                <a:spcPct val="0"/>
              </a:spcBef>
              <a:spcAft>
                <a:spcPct val="0"/>
              </a:spcAft>
              <a:defRPr sz="4400">
                <a:solidFill>
                  <a:schemeClr val="dk1"/>
                </a:solidFill>
                <a:latin typeface="+mn-lt"/>
                <a:ea typeface="+mn-ea"/>
                <a:cs typeface="+mn-cs"/>
              </a:defRPr>
            </a:lvl2pPr>
            <a:lvl3pPr algn="ctr" rtl="0" fontAlgn="base">
              <a:spcBef>
                <a:spcPct val="0"/>
              </a:spcBef>
              <a:spcAft>
                <a:spcPct val="0"/>
              </a:spcAft>
              <a:defRPr sz="4400">
                <a:solidFill>
                  <a:schemeClr val="dk1"/>
                </a:solidFill>
                <a:latin typeface="+mn-lt"/>
                <a:ea typeface="+mn-ea"/>
                <a:cs typeface="+mn-cs"/>
              </a:defRPr>
            </a:lvl3pPr>
            <a:lvl4pPr algn="ctr" rtl="0" fontAlgn="base">
              <a:spcBef>
                <a:spcPct val="0"/>
              </a:spcBef>
              <a:spcAft>
                <a:spcPct val="0"/>
              </a:spcAft>
              <a:defRPr sz="4400">
                <a:solidFill>
                  <a:schemeClr val="dk1"/>
                </a:solidFill>
                <a:latin typeface="+mn-lt"/>
                <a:ea typeface="+mn-ea"/>
                <a:cs typeface="+mn-cs"/>
              </a:defRPr>
            </a:lvl4pPr>
            <a:lvl5pPr algn="ctr" rtl="0" fontAlgn="base">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en-US" b="1" kern="0" spc="50" smtClean="0">
                <a:ln w="11430"/>
                <a:gradFill>
                  <a:gsLst>
                    <a:gs pos="25000">
                      <a:schemeClr val="accent2">
                        <a:satMod val="155000"/>
                      </a:schemeClr>
                    </a:gs>
                    <a:gs pos="100000">
                      <a:schemeClr val="accent2">
                        <a:shade val="45000"/>
                        <a:satMod val="165000"/>
                      </a:schemeClr>
                    </a:gs>
                  </a:gsLst>
                  <a:lin ang="5400000"/>
                </a:gradFill>
                <a:effectLst>
                  <a:glow rad="101600">
                    <a:schemeClr val="accent5">
                      <a:satMod val="175000"/>
                      <a:alpha val="40000"/>
                    </a:schemeClr>
                  </a:glow>
                  <a:outerShdw blurRad="76200" dist="50800" dir="5400000" algn="tl" rotWithShape="0">
                    <a:srgbClr val="000000">
                      <a:alpha val="65000"/>
                    </a:srgbClr>
                  </a:outerShdw>
                </a:effectLst>
              </a:rPr>
              <a:t>I Want To Get To Heaven!</a:t>
            </a:r>
            <a:endParaRPr lang="en-US" b="1" kern="0" spc="50" dirty="0">
              <a:ln w="11430"/>
              <a:gradFill>
                <a:gsLst>
                  <a:gs pos="25000">
                    <a:schemeClr val="accent2">
                      <a:satMod val="155000"/>
                    </a:schemeClr>
                  </a:gs>
                  <a:gs pos="100000">
                    <a:schemeClr val="accent2">
                      <a:shade val="45000"/>
                      <a:satMod val="165000"/>
                    </a:schemeClr>
                  </a:gs>
                </a:gsLst>
                <a:lin ang="5400000"/>
              </a:gradFill>
              <a:effectLst>
                <a:glow rad="101600">
                  <a:schemeClr val="accent5">
                    <a:satMod val="175000"/>
                    <a:alpha val="4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29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554162"/>
          </a:xfrm>
          <a:prstGeom prst="ellipseRibbon2">
            <a:avLst>
              <a:gd name="adj1" fmla="val 25000"/>
              <a:gd name="adj2" fmla="val 69157"/>
              <a:gd name="adj3" fmla="val 14856"/>
            </a:avLst>
          </a:prstGeom>
          <a:ln/>
        </p:spPr>
        <p:style>
          <a:lnRef idx="2">
            <a:schemeClr val="accent5"/>
          </a:lnRef>
          <a:fillRef idx="1">
            <a:schemeClr val="lt1"/>
          </a:fillRef>
          <a:effectRef idx="0">
            <a:schemeClr val="accent5"/>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5">
                      <a:satMod val="175000"/>
                      <a:alpha val="40000"/>
                    </a:schemeClr>
                  </a:glow>
                  <a:outerShdw blurRad="76200" dist="50800" dir="5400000" algn="tl" rotWithShape="0">
                    <a:srgbClr val="000000">
                      <a:alpha val="65000"/>
                    </a:srgbClr>
                  </a:outerShdw>
                </a:effectLst>
              </a:rPr>
              <a:t>I Want To Get To Heaven!</a:t>
            </a:r>
            <a:endPar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accent5">
                    <a:satMod val="175000"/>
                    <a:alpha val="40000"/>
                  </a:schemeClr>
                </a:glow>
                <a:outerShdw blurRad="76200" dist="50800" dir="5400000" algn="tl" rotWithShape="0">
                  <a:srgbClr val="000000">
                    <a:alpha val="65000"/>
                  </a:srgbClr>
                </a:outerShdw>
              </a:effectLst>
            </a:endParaRPr>
          </a:p>
        </p:txBody>
      </p:sp>
      <p:sp>
        <p:nvSpPr>
          <p:cNvPr id="6" name="Content Placeholder 5"/>
          <p:cNvSpPr>
            <a:spLocks noGrp="1"/>
          </p:cNvSpPr>
          <p:nvPr>
            <p:ph idx="1"/>
          </p:nvPr>
        </p:nvSpPr>
        <p:spPr>
          <a:xfrm>
            <a:off x="457200" y="1676400"/>
            <a:ext cx="8229600" cy="3048000"/>
          </a:xfrm>
        </p:spPr>
        <p:txBody>
          <a:bodyPr/>
          <a:lstStyle/>
          <a:p>
            <a:pPr marL="0" indent="0">
              <a:buNone/>
            </a:pPr>
            <a:r>
              <a:rPr lang="en-US" b="1" dirty="0" smtClean="0">
                <a:effectLst>
                  <a:outerShdw blurRad="38100" dist="38100" dir="2700000" algn="tl">
                    <a:srgbClr val="000000">
                      <a:alpha val="43137"/>
                    </a:srgbClr>
                  </a:outerShdw>
                </a:effectLst>
              </a:rPr>
              <a:t>BUT I MUST BE PREPARED</a:t>
            </a:r>
          </a:p>
          <a:p>
            <a:r>
              <a:rPr lang="en-US" dirty="0" smtClean="0">
                <a:solidFill>
                  <a:schemeClr val="accent1"/>
                </a:solidFill>
              </a:rPr>
              <a:t>I must follow Jesus </a:t>
            </a:r>
          </a:p>
          <a:p>
            <a:r>
              <a:rPr lang="en-US" dirty="0" smtClean="0">
                <a:solidFill>
                  <a:schemeClr val="accent1"/>
                </a:solidFill>
              </a:rPr>
              <a:t>I must keep His commandments</a:t>
            </a:r>
          </a:p>
          <a:p>
            <a:r>
              <a:rPr lang="en-US" b="1" dirty="0" smtClean="0"/>
              <a:t>I must overcome</a:t>
            </a:r>
          </a:p>
          <a:p>
            <a:pPr lvl="1"/>
            <a:r>
              <a:rPr lang="en-US" dirty="0" smtClean="0"/>
              <a:t>Revelation 2:7, 11; 3:21</a:t>
            </a:r>
          </a:p>
        </p:txBody>
      </p:sp>
    </p:spTree>
    <p:extLst>
      <p:ext uri="{BB962C8B-B14F-4D97-AF65-F5344CB8AC3E}">
        <p14:creationId xmlns:p14="http://schemas.microsoft.com/office/powerpoint/2010/main" val="109604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 You Want To Meet First?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looking for the blessed hope and glorious appearing of our great God and Savior Jesus Christ, who gave Himself for us, that He might redeem us from every lawless deed and purify for Himself His own special people, zealous for good works” (Titus 2:13, 14)</a:t>
            </a:r>
          </a:p>
        </p:txBody>
      </p:sp>
      <p:sp>
        <p:nvSpPr>
          <p:cNvPr id="4" name="TextBox 3"/>
          <p:cNvSpPr txBox="1"/>
          <p:nvPr/>
        </p:nvSpPr>
        <p:spPr>
          <a:xfrm>
            <a:off x="3276600" y="5235714"/>
            <a:ext cx="5679440" cy="769441"/>
          </a:xfrm>
          <a:prstGeom prst="rect">
            <a:avLst/>
          </a:prstGeom>
          <a:noFill/>
        </p:spPr>
        <p:txBody>
          <a:bodyPr wrap="non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latin typeface="Arial Black" panose="020B0A04020102020204" pitchFamily="34" charset="0"/>
              </a:rPr>
              <a:t>ARE YOU READY?</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40137872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78" y="1752600"/>
            <a:ext cx="3200400" cy="1143000"/>
          </a:xfrm>
        </p:spPr>
        <p:txBody>
          <a:bodyPr/>
          <a:lstStyle/>
          <a:p>
            <a:r>
              <a:rPr lang="en-US" sz="6600" dirty="0" smtClean="0"/>
              <a:t>Are You Ready?</a:t>
            </a:r>
            <a:endParaRPr lang="en-US" sz="6600" dirty="0"/>
          </a:p>
        </p:txBody>
      </p:sp>
      <p:sp>
        <p:nvSpPr>
          <p:cNvPr id="3" name="Content Placeholder 2"/>
          <p:cNvSpPr>
            <a:spLocks noGrp="1"/>
          </p:cNvSpPr>
          <p:nvPr>
            <p:ph idx="1"/>
          </p:nvPr>
        </p:nvSpPr>
        <p:spPr>
          <a:xfrm>
            <a:off x="4114800" y="0"/>
            <a:ext cx="5001208" cy="6857999"/>
          </a:xfrm>
        </p:spPr>
        <p:style>
          <a:lnRef idx="2">
            <a:schemeClr val="accent2"/>
          </a:lnRef>
          <a:fillRef idx="1">
            <a:schemeClr val="lt1"/>
          </a:fillRef>
          <a:effectRef idx="0">
            <a:schemeClr val="accent2"/>
          </a:effectRef>
          <a:fontRef idx="minor">
            <a:schemeClr val="dk1"/>
          </a:fontRef>
        </p:style>
        <p:txBody>
          <a:bodyPr>
            <a:normAutofit lnSpcReduction="10000"/>
          </a:bodyPr>
          <a:lstStyle/>
          <a:p>
            <a:pPr>
              <a:buFont typeface="Wingdings" panose="05000000000000000000" pitchFamily="2" charset="2"/>
              <a:buChar char="ü"/>
            </a:pPr>
            <a:r>
              <a:rPr lang="en-US" dirty="0" smtClean="0">
                <a:latin typeface="Arno Pro Caption" pitchFamily="18" charset="0"/>
              </a:rPr>
              <a:t>Are you </a:t>
            </a:r>
            <a:r>
              <a:rPr lang="en-US" b="1" dirty="0" smtClean="0">
                <a:latin typeface="Arno Pro Caption" pitchFamily="18" charset="0"/>
              </a:rPr>
              <a:t>responsive</a:t>
            </a:r>
            <a:r>
              <a:rPr lang="en-US" dirty="0" smtClean="0">
                <a:latin typeface="Arno Pro Caption" pitchFamily="18" charset="0"/>
              </a:rPr>
              <a:t>?</a:t>
            </a:r>
          </a:p>
          <a:p>
            <a:pPr lvl="1">
              <a:buBlip>
                <a:blip r:embed="rId2"/>
              </a:buBlip>
            </a:pPr>
            <a:r>
              <a:rPr lang="en-US" dirty="0" smtClean="0">
                <a:latin typeface="Arno Pro Caption" pitchFamily="18" charset="0"/>
              </a:rPr>
              <a:t>22:6, 7</a:t>
            </a:r>
          </a:p>
          <a:p>
            <a:pPr>
              <a:buFont typeface="Wingdings" panose="05000000000000000000" pitchFamily="2" charset="2"/>
              <a:buChar char="ü"/>
            </a:pPr>
            <a:r>
              <a:rPr lang="en-US" dirty="0" smtClean="0">
                <a:latin typeface="Arno Pro Caption" pitchFamily="18" charset="0"/>
              </a:rPr>
              <a:t>Are you </a:t>
            </a:r>
            <a:r>
              <a:rPr lang="en-US" b="1" dirty="0" smtClean="0">
                <a:latin typeface="Arno Pro Caption" pitchFamily="18" charset="0"/>
              </a:rPr>
              <a:t>reverent</a:t>
            </a:r>
            <a:r>
              <a:rPr lang="en-US" dirty="0" smtClean="0">
                <a:latin typeface="Arno Pro Caption" pitchFamily="18" charset="0"/>
              </a:rPr>
              <a:t>?</a:t>
            </a:r>
          </a:p>
          <a:p>
            <a:pPr lvl="1">
              <a:buBlip>
                <a:blip r:embed="rId2"/>
              </a:buBlip>
            </a:pPr>
            <a:r>
              <a:rPr lang="en-US" dirty="0" smtClean="0">
                <a:latin typeface="Arno Pro Caption" pitchFamily="18" charset="0"/>
              </a:rPr>
              <a:t>22:8, 9</a:t>
            </a:r>
          </a:p>
          <a:p>
            <a:pPr>
              <a:buFont typeface="Wingdings" panose="05000000000000000000" pitchFamily="2" charset="2"/>
              <a:buChar char="ü"/>
            </a:pPr>
            <a:r>
              <a:rPr lang="en-US" dirty="0" smtClean="0">
                <a:latin typeface="Arno Pro Caption" pitchFamily="18" charset="0"/>
              </a:rPr>
              <a:t>Are you </a:t>
            </a:r>
            <a:r>
              <a:rPr lang="en-US" b="1" dirty="0" smtClean="0">
                <a:latin typeface="Arno Pro Caption" pitchFamily="18" charset="0"/>
              </a:rPr>
              <a:t>righteous</a:t>
            </a:r>
            <a:r>
              <a:rPr lang="en-US" dirty="0" smtClean="0">
                <a:latin typeface="Arno Pro Caption" pitchFamily="18" charset="0"/>
              </a:rPr>
              <a:t>?</a:t>
            </a:r>
          </a:p>
          <a:p>
            <a:pPr lvl="1">
              <a:buBlip>
                <a:blip r:embed="rId2"/>
              </a:buBlip>
            </a:pPr>
            <a:r>
              <a:rPr lang="en-US" dirty="0" smtClean="0">
                <a:latin typeface="Arno Pro Caption" pitchFamily="18" charset="0"/>
              </a:rPr>
              <a:t>22:10, 11</a:t>
            </a:r>
          </a:p>
          <a:p>
            <a:pPr>
              <a:buFont typeface="Wingdings" panose="05000000000000000000" pitchFamily="2" charset="2"/>
              <a:buChar char="ü"/>
            </a:pPr>
            <a:r>
              <a:rPr lang="en-US" dirty="0" smtClean="0">
                <a:latin typeface="Arno Pro Caption" pitchFamily="18" charset="0"/>
              </a:rPr>
              <a:t>Are you </a:t>
            </a:r>
            <a:r>
              <a:rPr lang="en-US" b="1" dirty="0" smtClean="0">
                <a:latin typeface="Arno Pro Caption" pitchFamily="18" charset="0"/>
              </a:rPr>
              <a:t>resolute</a:t>
            </a:r>
            <a:r>
              <a:rPr lang="en-US" dirty="0" smtClean="0">
                <a:latin typeface="Arno Pro Caption" pitchFamily="18" charset="0"/>
              </a:rPr>
              <a:t>?</a:t>
            </a:r>
          </a:p>
          <a:p>
            <a:pPr lvl="1">
              <a:buBlip>
                <a:blip r:embed="rId2"/>
              </a:buBlip>
            </a:pPr>
            <a:r>
              <a:rPr lang="en-US" dirty="0" smtClean="0">
                <a:latin typeface="Arno Pro Caption" pitchFamily="18" charset="0"/>
              </a:rPr>
              <a:t>22:12-16</a:t>
            </a:r>
          </a:p>
          <a:p>
            <a:pPr>
              <a:buFont typeface="Wingdings" panose="05000000000000000000" pitchFamily="2" charset="2"/>
              <a:buChar char="ü"/>
            </a:pPr>
            <a:r>
              <a:rPr lang="en-US" dirty="0" smtClean="0">
                <a:latin typeface="Arno Pro Caption" pitchFamily="18" charset="0"/>
              </a:rPr>
              <a:t>Are you </a:t>
            </a:r>
            <a:r>
              <a:rPr lang="en-US" b="1" dirty="0" smtClean="0">
                <a:latin typeface="Arno Pro Caption" pitchFamily="18" charset="0"/>
              </a:rPr>
              <a:t>receptive</a:t>
            </a:r>
            <a:r>
              <a:rPr lang="en-US" dirty="0" smtClean="0">
                <a:latin typeface="Arno Pro Caption" pitchFamily="18" charset="0"/>
              </a:rPr>
              <a:t>?</a:t>
            </a:r>
          </a:p>
          <a:p>
            <a:pPr lvl="1">
              <a:buBlip>
                <a:blip r:embed="rId2"/>
              </a:buBlip>
            </a:pPr>
            <a:r>
              <a:rPr lang="en-US" dirty="0" smtClean="0">
                <a:latin typeface="Arno Pro Caption" pitchFamily="18" charset="0"/>
              </a:rPr>
              <a:t>22:17-19</a:t>
            </a:r>
          </a:p>
          <a:p>
            <a:pPr>
              <a:buFont typeface="Wingdings" panose="05000000000000000000" pitchFamily="2" charset="2"/>
              <a:buChar char="ü"/>
            </a:pPr>
            <a:r>
              <a:rPr lang="en-US" dirty="0" smtClean="0">
                <a:latin typeface="Arno Pro Caption" pitchFamily="18" charset="0"/>
              </a:rPr>
              <a:t>Are you </a:t>
            </a:r>
            <a:r>
              <a:rPr lang="en-US" b="1" dirty="0" smtClean="0">
                <a:latin typeface="Arno Pro Caption" pitchFamily="18" charset="0"/>
              </a:rPr>
              <a:t>ready</a:t>
            </a:r>
            <a:r>
              <a:rPr lang="en-US" dirty="0" smtClean="0">
                <a:latin typeface="Arno Pro Caption" pitchFamily="18" charset="0"/>
              </a:rPr>
              <a:t>?</a:t>
            </a:r>
          </a:p>
          <a:p>
            <a:pPr lvl="1">
              <a:buBlip>
                <a:blip r:embed="rId2"/>
              </a:buBlip>
            </a:pPr>
            <a:r>
              <a:rPr lang="en-US" dirty="0" smtClean="0">
                <a:latin typeface="Arno Pro Caption" pitchFamily="18" charset="0"/>
              </a:rPr>
              <a:t>22:20, 21</a:t>
            </a:r>
          </a:p>
        </p:txBody>
      </p:sp>
    </p:spTree>
    <p:extLst>
      <p:ext uri="{BB962C8B-B14F-4D97-AF65-F5344CB8AC3E}">
        <p14:creationId xmlns:p14="http://schemas.microsoft.com/office/powerpoint/2010/main" val="219687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500"/>
                                        <p:tgtEl>
                                          <p:spTgt spid="3">
                                            <p:txEl>
                                              <p:pRg st="8" end="8"/>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wipe(left)">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left)">
                                      <p:cBhvr>
                                        <p:cTn id="51" dur="500"/>
                                        <p:tgtEl>
                                          <p:spTgt spid="3">
                                            <p:txEl>
                                              <p:pRg st="10" end="10"/>
                                            </p:tx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wipe(left)">
                                      <p:cBhvr>
                                        <p:cTn id="5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Custom Desig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4389</TotalTime>
  <Words>355</Words>
  <Application>Microsoft Office PowerPoint</Application>
  <PresentationFormat>On-screen Show (4:3)</PresentationFormat>
  <Paragraphs>66</Paragraphs>
  <Slides>9</Slides>
  <Notes>7</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9</vt:i4>
      </vt:variant>
    </vt:vector>
  </HeadingPairs>
  <TitlesOfParts>
    <vt:vector size="24" baseType="lpstr">
      <vt:lpstr>Arial</vt:lpstr>
      <vt:lpstr>Arno Pro Subhead</vt:lpstr>
      <vt:lpstr>Arno Pro Caption</vt:lpstr>
      <vt:lpstr>Franklin Gothic Book</vt:lpstr>
      <vt:lpstr>Wingdings</vt:lpstr>
      <vt:lpstr>Calibri</vt:lpstr>
      <vt:lpstr>Constantia</vt:lpstr>
      <vt:lpstr>Arial Black</vt:lpstr>
      <vt:lpstr>Arno Pro Smbd SmText</vt:lpstr>
      <vt:lpstr>Custom Design</vt:lpstr>
      <vt:lpstr>1_Custom Design</vt:lpstr>
      <vt:lpstr>1_Default Design</vt:lpstr>
      <vt:lpstr>2_Custom Design</vt:lpstr>
      <vt:lpstr>3_Custom Design</vt:lpstr>
      <vt:lpstr>4_Custom Design</vt:lpstr>
      <vt:lpstr>PowerPoint Presentation</vt:lpstr>
      <vt:lpstr>Heavenly Attractions</vt:lpstr>
      <vt:lpstr>Heavenly Attractions</vt:lpstr>
      <vt:lpstr>HEAVEN IS A PLACE</vt:lpstr>
      <vt:lpstr>PowerPoint Presentation</vt:lpstr>
      <vt:lpstr>PowerPoint Presentation</vt:lpstr>
      <vt:lpstr>I Want To Get To Heaven!</vt:lpstr>
      <vt:lpstr>Who Do You Want To Meet First?</vt:lpstr>
      <vt:lpstr>Are You Ready?</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gen1@revandcreation.com</dc:creator>
  <cp:lastModifiedBy>Steven J. Wallace</cp:lastModifiedBy>
  <cp:revision>212</cp:revision>
  <dcterms:created xsi:type="dcterms:W3CDTF">2005-04-15T19:25:47Z</dcterms:created>
  <dcterms:modified xsi:type="dcterms:W3CDTF">2015-06-28T21:15:21Z</dcterms:modified>
</cp:coreProperties>
</file>