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6" r:id="rId2"/>
    <p:sldId id="257" r:id="rId3"/>
    <p:sldId id="258" r:id="rId4"/>
    <p:sldId id="259" r:id="rId5"/>
    <p:sldId id="260" r:id="rId6"/>
    <p:sldId id="273" r:id="rId7"/>
    <p:sldId id="261" r:id="rId8"/>
    <p:sldId id="262" r:id="rId9"/>
    <p:sldId id="263" r:id="rId10"/>
    <p:sldId id="264" r:id="rId11"/>
    <p:sldId id="265" r:id="rId12"/>
    <p:sldId id="272"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06" autoAdjust="0"/>
  </p:normalViewPr>
  <p:slideViewPr>
    <p:cSldViewPr>
      <p:cViewPr varScale="1">
        <p:scale>
          <a:sx n="58" d="100"/>
          <a:sy n="58" d="100"/>
        </p:scale>
        <p:origin x="-10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80B96-0104-43E7-8C4D-A60C0BE105A0}" type="datetimeFigureOut">
              <a:rPr lang="en-US" smtClean="0"/>
              <a:t>4/23/2016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3A324-FECB-4977-8FF7-1D34FD2D7881}" type="slidenum">
              <a:rPr lang="en-US" smtClean="0"/>
              <a:t>‹#›</a:t>
            </a:fld>
            <a:endParaRPr lang="en-US"/>
          </a:p>
        </p:txBody>
      </p:sp>
    </p:spTree>
    <p:extLst>
      <p:ext uri="{BB962C8B-B14F-4D97-AF65-F5344CB8AC3E}">
        <p14:creationId xmlns:p14="http://schemas.microsoft.com/office/powerpoint/2010/main" val="349852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smtClean="0"/>
              <a:t>1</a:t>
            </a:fld>
            <a:endParaRPr lang="en-US"/>
          </a:p>
        </p:txBody>
      </p:sp>
    </p:spTree>
    <p:extLst>
      <p:ext uri="{BB962C8B-B14F-4D97-AF65-F5344CB8AC3E}">
        <p14:creationId xmlns:p14="http://schemas.microsoft.com/office/powerpoint/2010/main" val="320836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smtClean="0"/>
              <a:t>3</a:t>
            </a:fld>
            <a:endParaRPr lang="en-US"/>
          </a:p>
        </p:txBody>
      </p:sp>
    </p:spTree>
    <p:extLst>
      <p:ext uri="{BB962C8B-B14F-4D97-AF65-F5344CB8AC3E}">
        <p14:creationId xmlns:p14="http://schemas.microsoft.com/office/powerpoint/2010/main" val="202526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smtClean="0"/>
              <a:t>6</a:t>
            </a:fld>
            <a:endParaRPr lang="en-US"/>
          </a:p>
        </p:txBody>
      </p:sp>
    </p:spTree>
    <p:extLst>
      <p:ext uri="{BB962C8B-B14F-4D97-AF65-F5344CB8AC3E}">
        <p14:creationId xmlns:p14="http://schemas.microsoft.com/office/powerpoint/2010/main" val="136889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smtClean="0"/>
              <a:t>8</a:t>
            </a:fld>
            <a:endParaRPr lang="en-US"/>
          </a:p>
        </p:txBody>
      </p:sp>
    </p:spTree>
    <p:extLst>
      <p:ext uri="{BB962C8B-B14F-4D97-AF65-F5344CB8AC3E}">
        <p14:creationId xmlns:p14="http://schemas.microsoft.com/office/powerpoint/2010/main" val="175248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5248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A324-FECB-4977-8FF7-1D34FD2D7881}" type="slidenum">
              <a:rPr lang="en-US" smtClean="0"/>
              <a:t>11</a:t>
            </a:fld>
            <a:endParaRPr lang="en-US"/>
          </a:p>
        </p:txBody>
      </p:sp>
    </p:spTree>
    <p:extLst>
      <p:ext uri="{BB962C8B-B14F-4D97-AF65-F5344CB8AC3E}">
        <p14:creationId xmlns:p14="http://schemas.microsoft.com/office/powerpoint/2010/main" val="99452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1311308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4097664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1474841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3105028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988579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1359674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2131788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556976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660304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1414122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4CC5FF-01E8-4331-89A8-B35BE8A2B280}" type="datetimeFigureOut">
              <a:rPr lang="en-US" smtClean="0"/>
              <a:t>4/23/2016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EF2AC-2808-4CD5-8DA4-80C0F7CCAB6A}" type="slidenum">
              <a:rPr lang="en-US" smtClean="0"/>
              <a:t>‹#›</a:t>
            </a:fld>
            <a:endParaRPr lang="en-US"/>
          </a:p>
        </p:txBody>
      </p:sp>
    </p:spTree>
    <p:extLst>
      <p:ext uri="{BB962C8B-B14F-4D97-AF65-F5344CB8AC3E}">
        <p14:creationId xmlns:p14="http://schemas.microsoft.com/office/powerpoint/2010/main" val="22613344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C4CC5FF-01E8-4331-89A8-B35BE8A2B280}" type="datetimeFigureOut">
              <a:rPr lang="en-US" smtClean="0"/>
              <a:t>4/23/2016</a:t>
            </a:fld>
            <a:endParaRPr 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6DEF2AC-2808-4CD5-8DA4-80C0F7CCAB6A}"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Plain">
              <a:avLst/>
            </a:prstTxWarp>
          </a:bodyPr>
          <a:lstStyle/>
          <a:p>
            <a:r>
              <a:rPr lang="en-US" dirty="0" smtClean="0">
                <a:ln>
                  <a:solidFill>
                    <a:sysClr val="windowText" lastClr="000000"/>
                  </a:solidFill>
                </a:ln>
              </a:rPr>
              <a:t>Ten Rules</a:t>
            </a:r>
            <a:endParaRPr lang="en-US" dirty="0">
              <a:ln>
                <a:solidFill>
                  <a:sysClr val="windowText" lastClr="000000"/>
                </a:solidFill>
              </a:ln>
            </a:endParaRPr>
          </a:p>
        </p:txBody>
      </p:sp>
      <p:sp>
        <p:nvSpPr>
          <p:cNvPr id="3" name="Subtitle 2"/>
          <p:cNvSpPr>
            <a:spLocks noGrp="1"/>
          </p:cNvSpPr>
          <p:nvPr>
            <p:ph type="subTitle" idx="1"/>
          </p:nvPr>
        </p:nvSpPr>
        <p:spPr/>
        <p:txBody>
          <a:bodyPr/>
          <a:lstStyle/>
          <a:p>
            <a:r>
              <a:rPr lang="en-US" dirty="0" smtClean="0"/>
              <a:t>For Misunderstanding The Bible</a:t>
            </a:r>
          </a:p>
          <a:p>
            <a:r>
              <a:rPr lang="en-US" sz="2800" dirty="0" smtClean="0"/>
              <a:t>(part 1)</a:t>
            </a:r>
            <a:endParaRPr lang="en-US" sz="2800" dirty="0"/>
          </a:p>
        </p:txBody>
      </p:sp>
    </p:spTree>
    <p:extLst>
      <p:ext uri="{BB962C8B-B14F-4D97-AF65-F5344CB8AC3E}">
        <p14:creationId xmlns:p14="http://schemas.microsoft.com/office/powerpoint/2010/main" val="2114191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4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4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Worship Today?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Any religion that refuses the Lordship of </a:t>
            </a:r>
            <a:r>
              <a:rPr lang="en-US" dirty="0" smtClean="0"/>
              <a:t>Jesus</a:t>
            </a:r>
            <a:endParaRPr lang="en-US" dirty="0" smtClean="0"/>
          </a:p>
          <a:p>
            <a:pPr lvl="1"/>
            <a:r>
              <a:rPr lang="en-US" dirty="0" smtClean="0"/>
              <a:t>“Church Without Religion</a:t>
            </a:r>
            <a:r>
              <a:rPr lang="en-US" dirty="0" smtClean="0"/>
              <a:t>”</a:t>
            </a:r>
          </a:p>
          <a:p>
            <a:pPr lvl="2"/>
            <a:r>
              <a:rPr lang="en-US" dirty="0" smtClean="0"/>
              <a:t>James 1:21-27; Matt. 7:21; Luke 6:46</a:t>
            </a:r>
            <a:endParaRPr lang="en-US" dirty="0" smtClean="0"/>
          </a:p>
          <a:p>
            <a:pPr lvl="1"/>
            <a:r>
              <a:rPr lang="en-US" dirty="0" smtClean="0"/>
              <a:t>“</a:t>
            </a:r>
            <a:r>
              <a:rPr lang="en-US" dirty="0" smtClean="0"/>
              <a:t>Christianity, </a:t>
            </a:r>
            <a:r>
              <a:rPr lang="en-US" dirty="0" smtClean="0"/>
              <a:t>Not </a:t>
            </a:r>
            <a:r>
              <a:rPr lang="en-US" dirty="0" err="1" smtClean="0"/>
              <a:t>Churchianity</a:t>
            </a:r>
            <a:r>
              <a:rPr lang="en-US" dirty="0" smtClean="0"/>
              <a:t>”</a:t>
            </a:r>
          </a:p>
          <a:p>
            <a:pPr lvl="2"/>
            <a:r>
              <a:rPr lang="en-US" dirty="0" smtClean="0"/>
              <a:t>Acts 20:28; Ephesians 5:23, 24</a:t>
            </a:r>
            <a:endParaRPr lang="en-US" dirty="0" smtClean="0"/>
          </a:p>
        </p:txBody>
      </p:sp>
    </p:spTree>
    <p:extLst>
      <p:ext uri="{BB962C8B-B14F-4D97-AF65-F5344CB8AC3E}">
        <p14:creationId xmlns:p14="http://schemas.microsoft.com/office/powerpoint/2010/main" val="1896145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Worship Today?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Any religion that is given to the carnal appetite of man (Rom. 8:5-7)</a:t>
            </a:r>
          </a:p>
          <a:p>
            <a:pPr lvl="1"/>
            <a:r>
              <a:rPr lang="en-US" dirty="0" smtClean="0"/>
              <a:t>Promotes a health </a:t>
            </a:r>
            <a:r>
              <a:rPr lang="en-US" dirty="0" smtClean="0"/>
              <a:t>and wealth gospel</a:t>
            </a:r>
          </a:p>
          <a:p>
            <a:pPr lvl="2"/>
            <a:r>
              <a:rPr lang="en-US" dirty="0" smtClean="0"/>
              <a:t>1 Timothy 6:6-10</a:t>
            </a:r>
          </a:p>
          <a:p>
            <a:pPr lvl="1"/>
            <a:r>
              <a:rPr lang="en-US" dirty="0" smtClean="0"/>
              <a:t>Promotes entertainment-based </a:t>
            </a:r>
            <a:r>
              <a:rPr lang="en-US" dirty="0" smtClean="0"/>
              <a:t>worship</a:t>
            </a:r>
          </a:p>
          <a:p>
            <a:pPr lvl="2"/>
            <a:r>
              <a:rPr lang="en-US" dirty="0" smtClean="0"/>
              <a:t>Exod. 32:6; Jud. 16:25; Amos 6:5</a:t>
            </a:r>
          </a:p>
          <a:p>
            <a:pPr lvl="1"/>
            <a:r>
              <a:rPr lang="en-US" dirty="0" smtClean="0"/>
              <a:t>Promotes </a:t>
            </a:r>
            <a:r>
              <a:rPr lang="en-US" dirty="0" smtClean="0"/>
              <a:t>or </a:t>
            </a:r>
            <a:r>
              <a:rPr lang="en-US" dirty="0" smtClean="0"/>
              <a:t>tolerates </a:t>
            </a:r>
            <a:r>
              <a:rPr lang="en-US" dirty="0" smtClean="0"/>
              <a:t>immorality</a:t>
            </a:r>
          </a:p>
          <a:p>
            <a:pPr lvl="2"/>
            <a:r>
              <a:rPr lang="en-US" dirty="0" smtClean="0"/>
              <a:t>Revelation </a:t>
            </a:r>
            <a:r>
              <a:rPr lang="en-US" dirty="0" smtClean="0"/>
              <a:t>2:20</a:t>
            </a:r>
          </a:p>
          <a:p>
            <a:pPr lvl="2"/>
            <a:r>
              <a:rPr lang="en-US" dirty="0" smtClean="0"/>
              <a:t>1 Timothy 4:12; 2 Corinthians 6:15-7:1</a:t>
            </a:r>
            <a:endParaRPr lang="en-US" dirty="0" smtClean="0"/>
          </a:p>
          <a:p>
            <a:pPr lvl="2"/>
            <a:endParaRPr lang="en-US" dirty="0"/>
          </a:p>
        </p:txBody>
      </p:sp>
    </p:spTree>
    <p:extLst>
      <p:ext uri="{BB962C8B-B14F-4D97-AF65-F5344CB8AC3E}">
        <p14:creationId xmlns:p14="http://schemas.microsoft.com/office/powerpoint/2010/main" val="18961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143125"/>
            <a:ext cx="7772400" cy="1362075"/>
          </a:xfrm>
        </p:spPr>
        <p:txBody>
          <a:bodyPr/>
          <a:lstStyle/>
          <a:p>
            <a:r>
              <a:rPr lang="en-US" dirty="0" smtClean="0"/>
              <a:t>Obeying </a:t>
            </a:r>
            <a:r>
              <a:rPr lang="en-US" dirty="0" smtClean="0"/>
              <a:t>These Rules Will Keep you Confused and Lost!</a:t>
            </a:r>
            <a:endParaRPr lang="en-US" dirty="0"/>
          </a:p>
        </p:txBody>
      </p:sp>
    </p:spTree>
    <p:extLst>
      <p:ext uri="{BB962C8B-B14F-4D97-AF65-F5344CB8AC3E}">
        <p14:creationId xmlns:p14="http://schemas.microsoft.com/office/powerpoint/2010/main" val="3378543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p:txBody>
          <a:bodyPr/>
          <a:lstStyle/>
          <a:p>
            <a:pPr marL="0" indent="0" algn="ctr">
              <a:buNone/>
            </a:pPr>
            <a:r>
              <a:rPr lang="en-US" sz="4400" dirty="0" smtClean="0"/>
              <a:t>“Tell yourself that you cannot understand the Bible and that it is impossible for everyone to understand it alike.”</a:t>
            </a:r>
            <a:endParaRPr lang="en-US" sz="4400" dirty="0"/>
          </a:p>
        </p:txBody>
      </p:sp>
    </p:spTree>
    <p:extLst>
      <p:ext uri="{BB962C8B-B14F-4D97-AF65-F5344CB8AC3E}">
        <p14:creationId xmlns:p14="http://schemas.microsoft.com/office/powerpoint/2010/main" val="37101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buNone/>
            </a:pPr>
            <a:r>
              <a:rPr lang="en-US" dirty="0"/>
              <a:t>“Now I plead with you, brethren, by the name of our Lord Jesus Christ, that you all speak the same thing, and that there be no divisions among you, but that you be perfectly joined together in the same mind and in the same </a:t>
            </a:r>
            <a:r>
              <a:rPr lang="en-US" dirty="0" smtClean="0"/>
              <a:t>judgment” (1 Cor. 1:10)</a:t>
            </a:r>
          </a:p>
          <a:p>
            <a:pPr lvl="1"/>
            <a:r>
              <a:rPr lang="en-US" dirty="0" smtClean="0"/>
              <a:t>Where </a:t>
            </a:r>
            <a:r>
              <a:rPr lang="en-US" b="1" dirty="0" smtClean="0">
                <a:solidFill>
                  <a:schemeClr val="accent5"/>
                </a:solidFill>
              </a:rPr>
              <a:t>confusion</a:t>
            </a:r>
            <a:r>
              <a:rPr lang="en-US" dirty="0" smtClean="0">
                <a:solidFill>
                  <a:schemeClr val="accent5"/>
                </a:solidFill>
              </a:rPr>
              <a:t> </a:t>
            </a:r>
            <a:r>
              <a:rPr lang="en-US" dirty="0" smtClean="0"/>
              <a:t>exists…</a:t>
            </a:r>
            <a:endParaRPr lang="en-US" dirty="0" smtClean="0"/>
          </a:p>
          <a:p>
            <a:pPr lvl="2"/>
            <a:r>
              <a:rPr lang="en-US" dirty="0" smtClean="0"/>
              <a:t>2 Corinthians 12:20, 21 | James 3:16-18</a:t>
            </a:r>
          </a:p>
        </p:txBody>
      </p:sp>
    </p:spTree>
    <p:extLst>
      <p:ext uri="{BB962C8B-B14F-4D97-AF65-F5344CB8AC3E}">
        <p14:creationId xmlns:p14="http://schemas.microsoft.com/office/powerpoint/2010/main" val="2857838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953000"/>
          </a:xfrm>
        </p:spPr>
        <p:style>
          <a:lnRef idx="2">
            <a:schemeClr val="accent5"/>
          </a:lnRef>
          <a:fillRef idx="1">
            <a:schemeClr val="lt1"/>
          </a:fillRef>
          <a:effectRef idx="0">
            <a:schemeClr val="accent5"/>
          </a:effectRef>
          <a:fontRef idx="minor">
            <a:schemeClr val="dk1"/>
          </a:fontRef>
        </p:style>
        <p:txBody>
          <a:bodyPr/>
          <a:lstStyle/>
          <a:p>
            <a:pPr marL="0" indent="0">
              <a:buNone/>
            </a:pPr>
            <a:r>
              <a:rPr lang="en-US" b="1" dirty="0" smtClean="0">
                <a:solidFill>
                  <a:schemeClr val="accent5"/>
                </a:solidFill>
              </a:rPr>
              <a:t>“For </a:t>
            </a:r>
            <a:r>
              <a:rPr lang="en-US" b="1" dirty="0">
                <a:solidFill>
                  <a:schemeClr val="accent5"/>
                </a:solidFill>
              </a:rPr>
              <a:t>God is not the author of confusion but of peace, as in all the churches of the </a:t>
            </a:r>
            <a:r>
              <a:rPr lang="en-US" b="1" dirty="0" smtClean="0">
                <a:solidFill>
                  <a:schemeClr val="accent5"/>
                </a:solidFill>
              </a:rPr>
              <a:t>saints” (1 Cor. 14:33)</a:t>
            </a:r>
          </a:p>
          <a:p>
            <a:r>
              <a:rPr lang="en-US" dirty="0" smtClean="0"/>
              <a:t>“O </a:t>
            </a:r>
            <a:r>
              <a:rPr lang="en-US" dirty="0"/>
              <a:t>Lord, righteousness belongs to You, but to us shame of face, as it is this </a:t>
            </a:r>
            <a:r>
              <a:rPr lang="en-US" dirty="0" smtClean="0"/>
              <a:t>day…” (Dan. 9:7)</a:t>
            </a:r>
          </a:p>
          <a:p>
            <a:r>
              <a:rPr lang="en-US" dirty="0" smtClean="0"/>
              <a:t>“…because we have sinned against You” (Dan. 9:8)</a:t>
            </a:r>
            <a:endParaRPr lang="en-US" dirty="0"/>
          </a:p>
        </p:txBody>
      </p:sp>
    </p:spTree>
    <p:extLst>
      <p:ext uri="{BB962C8B-B14F-4D97-AF65-F5344CB8AC3E}">
        <p14:creationId xmlns:p14="http://schemas.microsoft.com/office/powerpoint/2010/main" val="2857838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Will</a:t>
            </a:r>
            <a:endParaRPr lang="en-US" dirty="0"/>
          </a:p>
        </p:txBody>
      </p:sp>
      <p:sp>
        <p:nvSpPr>
          <p:cNvPr id="3" name="Content Placeholder 2"/>
          <p:cNvSpPr>
            <a:spLocks noGrp="1"/>
          </p:cNvSpPr>
          <p:nvPr>
            <p:ph idx="1"/>
          </p:nvPr>
        </p:nvSpPr>
        <p:spPr>
          <a:xfrm>
            <a:off x="457200" y="1600200"/>
            <a:ext cx="8229600" cy="5105400"/>
          </a:xfrm>
        </p:spPr>
        <p:style>
          <a:lnRef idx="2">
            <a:schemeClr val="accent5"/>
          </a:lnRef>
          <a:fillRef idx="1">
            <a:schemeClr val="lt1"/>
          </a:fillRef>
          <a:effectRef idx="0">
            <a:schemeClr val="accent5"/>
          </a:effectRef>
          <a:fontRef idx="minor">
            <a:schemeClr val="dk1"/>
          </a:fontRef>
        </p:style>
        <p:txBody>
          <a:bodyPr>
            <a:normAutofit fontScale="92500"/>
          </a:bodyPr>
          <a:lstStyle/>
          <a:p>
            <a:r>
              <a:rPr lang="en-US" dirty="0" smtClean="0"/>
              <a:t>God has revealed His will to the apostles (Eph. 3:3)</a:t>
            </a:r>
          </a:p>
          <a:p>
            <a:r>
              <a:rPr lang="en-US" dirty="0" smtClean="0"/>
              <a:t>The apostles wrote His will down (Eph. 3:3)</a:t>
            </a:r>
          </a:p>
          <a:p>
            <a:r>
              <a:rPr lang="en-US" dirty="0" smtClean="0"/>
              <a:t>What they wrote down is </a:t>
            </a:r>
            <a:r>
              <a:rPr lang="en-US" dirty="0" smtClean="0">
                <a:solidFill>
                  <a:schemeClr val="accent5"/>
                </a:solidFill>
              </a:rPr>
              <a:t>readable</a:t>
            </a:r>
            <a:r>
              <a:rPr lang="en-US" dirty="0" smtClean="0"/>
              <a:t> and </a:t>
            </a:r>
            <a:r>
              <a:rPr lang="en-US" dirty="0" smtClean="0">
                <a:solidFill>
                  <a:schemeClr val="accent5"/>
                </a:solidFill>
              </a:rPr>
              <a:t>understandable</a:t>
            </a:r>
            <a:r>
              <a:rPr lang="en-US" dirty="0" smtClean="0"/>
              <a:t> (Eph. </a:t>
            </a:r>
            <a:r>
              <a:rPr lang="en-US" dirty="0" smtClean="0"/>
              <a:t>3:4, 5)</a:t>
            </a:r>
            <a:endParaRPr lang="en-US" dirty="0" smtClean="0"/>
          </a:p>
          <a:p>
            <a:r>
              <a:rPr lang="en-US" dirty="0" smtClean="0"/>
              <a:t>We are commanded to understand it </a:t>
            </a:r>
            <a:r>
              <a:rPr lang="en-US" dirty="0" smtClean="0"/>
              <a:t/>
            </a:r>
            <a:br>
              <a:rPr lang="en-US" dirty="0" smtClean="0"/>
            </a:br>
            <a:r>
              <a:rPr lang="en-US" dirty="0" smtClean="0"/>
              <a:t>(</a:t>
            </a:r>
            <a:r>
              <a:rPr lang="en-US" dirty="0" smtClean="0"/>
              <a:t>Eph. 5:17)</a:t>
            </a:r>
          </a:p>
          <a:p>
            <a:pPr lvl="1"/>
            <a:r>
              <a:rPr lang="en-US" dirty="0" smtClean="0"/>
              <a:t>Whose fault is it, when a man does not understand it?</a:t>
            </a:r>
            <a:endParaRPr lang="en-US" dirty="0"/>
          </a:p>
        </p:txBody>
      </p:sp>
    </p:spTree>
    <p:extLst>
      <p:ext uri="{BB962C8B-B14F-4D97-AF65-F5344CB8AC3E}">
        <p14:creationId xmlns:p14="http://schemas.microsoft.com/office/powerpoint/2010/main" val="3906280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Only Know, But TEACH!</a:t>
            </a:r>
            <a:endParaRPr lang="en-US" dirty="0"/>
          </a:p>
        </p:txBody>
      </p:sp>
      <p:sp>
        <p:nvSpPr>
          <p:cNvPr id="3" name="Content Placeholder 2"/>
          <p:cNvSpPr>
            <a:spLocks noGrp="1"/>
          </p:cNvSpPr>
          <p:nvPr>
            <p:ph idx="1"/>
          </p:nvPr>
        </p:nvSpPr>
        <p:spPr>
          <a:xfrm>
            <a:off x="457200" y="1600200"/>
            <a:ext cx="8229600" cy="5257800"/>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indent="0">
              <a:buNone/>
            </a:pPr>
            <a:r>
              <a:rPr lang="en-US" dirty="0"/>
              <a:t>12  For though by this time you ought to be teachers, you need someone to teach you again the first principles of the oracles of God; and you have come to need milk and not solid food.</a:t>
            </a:r>
          </a:p>
          <a:p>
            <a:pPr marL="0" indent="0">
              <a:buNone/>
            </a:pPr>
            <a:r>
              <a:rPr lang="en-US" dirty="0"/>
              <a:t>13  For everyone who partakes only of milk is unskilled in the word of righteousness, for he is a babe.</a:t>
            </a:r>
          </a:p>
          <a:p>
            <a:pPr marL="0" indent="0">
              <a:buNone/>
            </a:pPr>
            <a:r>
              <a:rPr lang="en-US" dirty="0"/>
              <a:t>14  But solid food belongs to those who are of full age, that is, those who by reason of use have their senses exercised to discern both good and evil.</a:t>
            </a:r>
          </a:p>
        </p:txBody>
      </p:sp>
      <p:sp>
        <p:nvSpPr>
          <p:cNvPr id="4" name="TextBox 3"/>
          <p:cNvSpPr txBox="1"/>
          <p:nvPr/>
        </p:nvSpPr>
        <p:spPr>
          <a:xfrm>
            <a:off x="6781800" y="6324600"/>
            <a:ext cx="1533946" cy="461665"/>
          </a:xfrm>
          <a:prstGeom prst="rect">
            <a:avLst/>
          </a:prstGeom>
          <a:noFill/>
        </p:spPr>
        <p:txBody>
          <a:bodyPr wrap="none" rtlCol="0">
            <a:spAutoFit/>
          </a:bodyPr>
          <a:lstStyle/>
          <a:p>
            <a:r>
              <a:rPr lang="en-US" sz="2400" b="1" dirty="0" smtClean="0">
                <a:solidFill>
                  <a:schemeClr val="accent5"/>
                </a:solidFill>
              </a:rPr>
              <a:t>Hebrews 5</a:t>
            </a:r>
            <a:endParaRPr lang="en-US" sz="2400" b="1" dirty="0">
              <a:solidFill>
                <a:schemeClr val="accent5"/>
              </a:solidFill>
            </a:endParaRPr>
          </a:p>
        </p:txBody>
      </p:sp>
    </p:spTree>
    <p:extLst>
      <p:ext uri="{BB962C8B-B14F-4D97-AF65-F5344CB8AC3E}">
        <p14:creationId xmlns:p14="http://schemas.microsoft.com/office/powerpoint/2010/main" val="16264166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idx="1"/>
          </p:nvPr>
        </p:nvSpPr>
        <p:spPr/>
        <p:txBody>
          <a:bodyPr/>
          <a:lstStyle/>
          <a:p>
            <a:pPr marL="0" indent="0" algn="ctr">
              <a:buNone/>
            </a:pPr>
            <a:r>
              <a:rPr lang="en-US" sz="4400" dirty="0" smtClean="0"/>
              <a:t>“Bring a carnal mindset to the Scriptures.”</a:t>
            </a:r>
            <a:endParaRPr lang="en-US" sz="4400" dirty="0"/>
          </a:p>
        </p:txBody>
      </p:sp>
    </p:spTree>
    <p:extLst>
      <p:ext uri="{BB962C8B-B14F-4D97-AF65-F5344CB8AC3E}">
        <p14:creationId xmlns:p14="http://schemas.microsoft.com/office/powerpoint/2010/main" val="22606520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Old Testament People</a:t>
            </a:r>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en-US" dirty="0"/>
              <a:t>A</a:t>
            </a:r>
            <a:r>
              <a:rPr lang="en-US" dirty="0" smtClean="0"/>
              <a:t>ttracted by </a:t>
            </a:r>
            <a:r>
              <a:rPr lang="en-US" dirty="0" smtClean="0"/>
              <a:t>worldly religions around them (Jud. 3:4-7)</a:t>
            </a:r>
          </a:p>
          <a:p>
            <a:pPr lvl="1"/>
            <a:r>
              <a:rPr lang="en-US" dirty="0" smtClean="0"/>
              <a:t>A test to God’s people</a:t>
            </a:r>
          </a:p>
          <a:p>
            <a:pPr lvl="2"/>
            <a:r>
              <a:rPr lang="en-US" dirty="0" smtClean="0">
                <a:latin typeface="+mj-lt"/>
              </a:rPr>
              <a:t>EVIL:  </a:t>
            </a:r>
            <a:r>
              <a:rPr lang="en-US" baseline="-25000" dirty="0" smtClean="0">
                <a:latin typeface="+mj-lt"/>
              </a:rPr>
              <a:t>1</a:t>
            </a:r>
            <a:r>
              <a:rPr lang="en-US" dirty="0" smtClean="0">
                <a:solidFill>
                  <a:schemeClr val="accent5"/>
                </a:solidFill>
              </a:rPr>
              <a:t>FORGOT THE LORD </a:t>
            </a:r>
            <a:r>
              <a:rPr lang="en-US" dirty="0" smtClean="0"/>
              <a:t>⇢ </a:t>
            </a:r>
            <a:r>
              <a:rPr lang="en-US" baseline="-25000" dirty="0" smtClean="0"/>
              <a:t>2</a:t>
            </a:r>
            <a:r>
              <a:rPr lang="en-US" dirty="0" smtClean="0">
                <a:solidFill>
                  <a:schemeClr val="accent5"/>
                </a:solidFill>
              </a:rPr>
              <a:t>SERVED OTHER GODS</a:t>
            </a:r>
          </a:p>
          <a:p>
            <a:pPr lvl="3"/>
            <a:r>
              <a:rPr lang="en-US" dirty="0" smtClean="0"/>
              <a:t>Baal, sun-god</a:t>
            </a:r>
            <a:endParaRPr lang="en-US" dirty="0"/>
          </a:p>
          <a:p>
            <a:pPr lvl="3"/>
            <a:r>
              <a:rPr lang="en-US" dirty="0" smtClean="0"/>
              <a:t>Ashtoreth, moon-goddess</a:t>
            </a:r>
          </a:p>
        </p:txBody>
      </p:sp>
    </p:spTree>
    <p:extLst>
      <p:ext uri="{BB962C8B-B14F-4D97-AF65-F5344CB8AC3E}">
        <p14:creationId xmlns:p14="http://schemas.microsoft.com/office/powerpoint/2010/main" val="273602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900"/>
                            </p:stCondLst>
                            <p:childTnLst>
                              <p:par>
                                <p:cTn id="14" presetID="10" presetClass="entr" presetSubtype="0" fill="hold" nodeType="afterEffect">
                                  <p:stCondLst>
                                    <p:cond delay="0"/>
                                  </p:stCondLst>
                                  <p:iterate type="wd">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iterate type="wd">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Old Testament People</a:t>
            </a:r>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en-US" dirty="0"/>
              <a:t>A</a:t>
            </a:r>
            <a:r>
              <a:rPr lang="en-US" dirty="0" smtClean="0"/>
              <a:t>ttracted by </a:t>
            </a:r>
            <a:r>
              <a:rPr lang="en-US" dirty="0" smtClean="0"/>
              <a:t>worldly religions around them (Jud. 3:4-7)</a:t>
            </a:r>
          </a:p>
          <a:p>
            <a:pPr lvl="1"/>
            <a:r>
              <a:rPr lang="en-US" dirty="0" smtClean="0"/>
              <a:t>Self-willed “built for themselves” (1 Kin. 14:23)</a:t>
            </a:r>
          </a:p>
          <a:p>
            <a:pPr lvl="1"/>
            <a:r>
              <a:rPr lang="en-US" dirty="0" smtClean="0"/>
              <a:t>Provocative (Isa. 57:5)</a:t>
            </a:r>
          </a:p>
          <a:p>
            <a:pPr lvl="1"/>
            <a:r>
              <a:rPr lang="en-US" dirty="0" smtClean="0"/>
              <a:t>Defended </a:t>
            </a:r>
            <a:r>
              <a:rPr lang="en-US" dirty="0" smtClean="0"/>
              <a:t>practices if they received good things physically</a:t>
            </a:r>
            <a:endParaRPr lang="en-US" dirty="0" smtClean="0"/>
          </a:p>
          <a:p>
            <a:pPr lvl="2"/>
            <a:r>
              <a:rPr lang="en-US" dirty="0" smtClean="0"/>
              <a:t>Jeremiah 44:15-19</a:t>
            </a:r>
          </a:p>
        </p:txBody>
      </p:sp>
    </p:spTree>
    <p:extLst>
      <p:ext uri="{BB962C8B-B14F-4D97-AF65-F5344CB8AC3E}">
        <p14:creationId xmlns:p14="http://schemas.microsoft.com/office/powerpoint/2010/main" val="15920761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ange_textured">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Orange_textured</Template>
  <TotalTime>1744</TotalTime>
  <Words>521</Words>
  <Application>Microsoft Office PowerPoint</Application>
  <PresentationFormat>On-screen Show (4:3)</PresentationFormat>
  <Paragraphs>58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Wingdings</vt:lpstr>
      <vt:lpstr>Orange_textured</vt:lpstr>
      <vt:lpstr>Ten Rules</vt:lpstr>
      <vt:lpstr>#10</vt:lpstr>
      <vt:lpstr>PowerPoint Presentation</vt:lpstr>
      <vt:lpstr>PowerPoint Presentation</vt:lpstr>
      <vt:lpstr>God’s Will</vt:lpstr>
      <vt:lpstr>Not Only Know, But TEACH!</vt:lpstr>
      <vt:lpstr>#9</vt:lpstr>
      <vt:lpstr>God’s Old Testament People</vt:lpstr>
      <vt:lpstr>God’s Old Testament People</vt:lpstr>
      <vt:lpstr>Baal Worship Today?</vt:lpstr>
      <vt:lpstr>Baal Worship Today?</vt:lpstr>
      <vt:lpstr>Obeying These Rules Will Keep you Confused and Lost!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Rules</dc:title>
  <dc:creator>Steven J. Wallace</dc:creator>
  <cp:lastModifiedBy>Steven J. Wallace</cp:lastModifiedBy>
  <cp:revision>42</cp:revision>
  <dcterms:created xsi:type="dcterms:W3CDTF">2016-04-20T18:12:28Z</dcterms:created>
  <dcterms:modified xsi:type="dcterms:W3CDTF">2016-04-23T18:05:52Z</dcterms:modified>
</cp:coreProperties>
</file>