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64" r:id="rId2"/>
    <p:sldId id="265" r:id="rId3"/>
    <p:sldId id="256" r:id="rId4"/>
    <p:sldId id="257" r:id="rId5"/>
    <p:sldId id="259" r:id="rId6"/>
    <p:sldId id="258" r:id="rId7"/>
    <p:sldId id="260" r:id="rId8"/>
    <p:sldId id="261" r:id="rId9"/>
    <p:sldId id="262" r:id="rId10"/>
    <p:sldId id="263"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2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86CE0-EBA2-4522-98BA-9C7DDFB78C4A}" type="datetimeFigureOut">
              <a:rPr lang="en-US" smtClean="0"/>
              <a:t>1/10/2016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61BC67-C8F7-461B-849C-16123324B878}" type="slidenum">
              <a:rPr lang="en-US" smtClean="0"/>
              <a:t>‹#›</a:t>
            </a:fld>
            <a:endParaRPr lang="en-US"/>
          </a:p>
        </p:txBody>
      </p:sp>
    </p:spTree>
    <p:extLst>
      <p:ext uri="{BB962C8B-B14F-4D97-AF65-F5344CB8AC3E}">
        <p14:creationId xmlns:p14="http://schemas.microsoft.com/office/powerpoint/2010/main" val="3282687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61BC67-C8F7-461B-849C-16123324B878}" type="slidenum">
              <a:rPr lang="en-US" smtClean="0"/>
              <a:t>10</a:t>
            </a:fld>
            <a:endParaRPr lang="en-US"/>
          </a:p>
        </p:txBody>
      </p:sp>
    </p:spTree>
    <p:extLst>
      <p:ext uri="{BB962C8B-B14F-4D97-AF65-F5344CB8AC3E}">
        <p14:creationId xmlns:p14="http://schemas.microsoft.com/office/powerpoint/2010/main" val="2758323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5BD6B65C-BC8D-48E7-923E-862C6C8591F2}" type="datetimeFigureOut">
              <a:rPr lang="en-US" smtClean="0"/>
              <a:t>1/10/2016</a:t>
            </a:fld>
            <a:endParaRPr lang="en-US"/>
          </a:p>
        </p:txBody>
      </p:sp>
      <p:sp>
        <p:nvSpPr>
          <p:cNvPr id="23" name="Slide Number Placeholder 22"/>
          <p:cNvSpPr>
            <a:spLocks noGrp="1"/>
          </p:cNvSpPr>
          <p:nvPr>
            <p:ph type="sldNum" sz="quarter" idx="11"/>
          </p:nvPr>
        </p:nvSpPr>
        <p:spPr/>
        <p:txBody>
          <a:bodyPr/>
          <a:lstStyle/>
          <a:p>
            <a:fld id="{03ABF800-04C1-495D-A1B4-8D0FEAAF0CC4}"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6B65C-BC8D-48E7-923E-862C6C8591F2}"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BF800-04C1-495D-A1B4-8D0FEAAF0C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6B65C-BC8D-48E7-923E-862C6C8591F2}"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BF800-04C1-495D-A1B4-8D0FEAAF0C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5BD6B65C-BC8D-48E7-923E-862C6C8591F2}" type="datetimeFigureOut">
              <a:rPr lang="en-US" smtClean="0"/>
              <a:t>1/10/2016</a:t>
            </a:fld>
            <a:endParaRPr lang="en-US"/>
          </a:p>
        </p:txBody>
      </p:sp>
      <p:sp>
        <p:nvSpPr>
          <p:cNvPr id="19" name="Slide Number Placeholder 18"/>
          <p:cNvSpPr>
            <a:spLocks noGrp="1"/>
          </p:cNvSpPr>
          <p:nvPr>
            <p:ph type="sldNum" sz="quarter" idx="15"/>
          </p:nvPr>
        </p:nvSpPr>
        <p:spPr/>
        <p:txBody>
          <a:bodyPr/>
          <a:lstStyle/>
          <a:p>
            <a:fld id="{03ABF800-04C1-495D-A1B4-8D0FEAAF0CC4}"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5BD6B65C-BC8D-48E7-923E-862C6C8591F2}" type="datetimeFigureOut">
              <a:rPr lang="en-US" smtClean="0"/>
              <a:t>1/10/2016</a:t>
            </a:fld>
            <a:endParaRPr lang="en-US"/>
          </a:p>
        </p:txBody>
      </p:sp>
      <p:sp>
        <p:nvSpPr>
          <p:cNvPr id="20" name="Slide Number Placeholder 19"/>
          <p:cNvSpPr>
            <a:spLocks noGrp="1"/>
          </p:cNvSpPr>
          <p:nvPr>
            <p:ph type="sldNum" sz="quarter" idx="11"/>
          </p:nvPr>
        </p:nvSpPr>
        <p:spPr/>
        <p:txBody>
          <a:bodyPr/>
          <a:lstStyle/>
          <a:p>
            <a:fld id="{03ABF800-04C1-495D-A1B4-8D0FEAAF0CC4}"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5BD6B65C-BC8D-48E7-923E-862C6C8591F2}" type="datetimeFigureOut">
              <a:rPr lang="en-US" smtClean="0"/>
              <a:t>1/10/2016</a:t>
            </a:fld>
            <a:endParaRPr lang="en-US"/>
          </a:p>
        </p:txBody>
      </p:sp>
      <p:sp>
        <p:nvSpPr>
          <p:cNvPr id="25" name="Slide Number Placeholder 24"/>
          <p:cNvSpPr>
            <a:spLocks noGrp="1"/>
          </p:cNvSpPr>
          <p:nvPr>
            <p:ph type="sldNum" sz="quarter" idx="16"/>
          </p:nvPr>
        </p:nvSpPr>
        <p:spPr/>
        <p:txBody>
          <a:bodyPr/>
          <a:lstStyle/>
          <a:p>
            <a:fld id="{03ABF800-04C1-495D-A1B4-8D0FEAAF0CC4}"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5BD6B65C-BC8D-48E7-923E-862C6C8591F2}" type="datetimeFigureOut">
              <a:rPr lang="en-US" smtClean="0"/>
              <a:t>1/10/2016</a:t>
            </a:fld>
            <a:endParaRPr lang="en-US"/>
          </a:p>
        </p:txBody>
      </p:sp>
      <p:sp>
        <p:nvSpPr>
          <p:cNvPr id="24" name="Slide Number Placeholder 23"/>
          <p:cNvSpPr>
            <a:spLocks noGrp="1"/>
          </p:cNvSpPr>
          <p:nvPr>
            <p:ph type="sldNum" sz="quarter" idx="17"/>
          </p:nvPr>
        </p:nvSpPr>
        <p:spPr/>
        <p:txBody>
          <a:bodyPr/>
          <a:lstStyle/>
          <a:p>
            <a:fld id="{03ABF800-04C1-495D-A1B4-8D0FEAAF0CC4}"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5BD6B65C-BC8D-48E7-923E-862C6C8591F2}" type="datetimeFigureOut">
              <a:rPr lang="en-US" smtClean="0"/>
              <a:t>1/10/2016</a:t>
            </a:fld>
            <a:endParaRPr lang="en-US"/>
          </a:p>
        </p:txBody>
      </p:sp>
      <p:sp>
        <p:nvSpPr>
          <p:cNvPr id="14" name="Slide Number Placeholder 13"/>
          <p:cNvSpPr>
            <a:spLocks noGrp="1"/>
          </p:cNvSpPr>
          <p:nvPr>
            <p:ph type="sldNum" sz="quarter" idx="11"/>
          </p:nvPr>
        </p:nvSpPr>
        <p:spPr/>
        <p:txBody>
          <a:bodyPr/>
          <a:lstStyle/>
          <a:p>
            <a:fld id="{03ABF800-04C1-495D-A1B4-8D0FEAAF0CC4}"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5BD6B65C-BC8D-48E7-923E-862C6C8591F2}" type="datetimeFigureOut">
              <a:rPr lang="en-US" smtClean="0"/>
              <a:t>1/10/2016</a:t>
            </a:fld>
            <a:endParaRPr lang="en-US"/>
          </a:p>
        </p:txBody>
      </p:sp>
      <p:sp>
        <p:nvSpPr>
          <p:cNvPr id="12" name="Slide Number Placeholder 11"/>
          <p:cNvSpPr>
            <a:spLocks noGrp="1"/>
          </p:cNvSpPr>
          <p:nvPr>
            <p:ph type="sldNum" sz="quarter" idx="11"/>
          </p:nvPr>
        </p:nvSpPr>
        <p:spPr/>
        <p:txBody>
          <a:bodyPr/>
          <a:lstStyle/>
          <a:p>
            <a:fld id="{03ABF800-04C1-495D-A1B4-8D0FEAAF0CC4}"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5BD6B65C-BC8D-48E7-923E-862C6C8591F2}" type="datetimeFigureOut">
              <a:rPr lang="en-US" smtClean="0"/>
              <a:t>1/10/2016</a:t>
            </a:fld>
            <a:endParaRPr lang="en-US"/>
          </a:p>
        </p:txBody>
      </p:sp>
      <p:sp>
        <p:nvSpPr>
          <p:cNvPr id="18" name="Slide Number Placeholder 17"/>
          <p:cNvSpPr>
            <a:spLocks noGrp="1"/>
          </p:cNvSpPr>
          <p:nvPr>
            <p:ph type="sldNum" sz="quarter" idx="16"/>
          </p:nvPr>
        </p:nvSpPr>
        <p:spPr/>
        <p:txBody>
          <a:bodyPr/>
          <a:lstStyle/>
          <a:p>
            <a:fld id="{03ABF800-04C1-495D-A1B4-8D0FEAAF0CC4}"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5BD6B65C-BC8D-48E7-923E-862C6C8591F2}" type="datetimeFigureOut">
              <a:rPr lang="en-US" smtClean="0"/>
              <a:t>1/10/2016</a:t>
            </a:fld>
            <a:endParaRPr lang="en-US"/>
          </a:p>
        </p:txBody>
      </p:sp>
      <p:sp>
        <p:nvSpPr>
          <p:cNvPr id="20" name="Slide Number Placeholder 19"/>
          <p:cNvSpPr>
            <a:spLocks noGrp="1"/>
          </p:cNvSpPr>
          <p:nvPr>
            <p:ph type="sldNum" sz="quarter" idx="15"/>
          </p:nvPr>
        </p:nvSpPr>
        <p:spPr/>
        <p:txBody>
          <a:bodyPr/>
          <a:lstStyle/>
          <a:p>
            <a:fld id="{03ABF800-04C1-495D-A1B4-8D0FEAAF0CC4}"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5BD6B65C-BC8D-48E7-923E-862C6C8591F2}" type="datetimeFigureOut">
              <a:rPr lang="en-US" smtClean="0"/>
              <a:t>1/10/2016</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03ABF800-04C1-495D-A1B4-8D0FEAAF0CC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3200" dirty="0" smtClean="0"/>
          </a:p>
          <a:p>
            <a:r>
              <a:rPr lang="en-US" sz="3200" dirty="0" smtClean="0"/>
              <a:t>15 And He said to them, “Go into all the world and preach the gospel to every creature. 16 He who believes and is baptized will be saved; but he who does not believe will be condemned.</a:t>
            </a:r>
            <a:endParaRPr lang="en-US" sz="3200" dirty="0"/>
          </a:p>
        </p:txBody>
      </p:sp>
      <p:sp>
        <p:nvSpPr>
          <p:cNvPr id="3" name="Title 2"/>
          <p:cNvSpPr>
            <a:spLocks noGrp="1"/>
          </p:cNvSpPr>
          <p:nvPr>
            <p:ph type="title"/>
          </p:nvPr>
        </p:nvSpPr>
        <p:spPr/>
        <p:txBody>
          <a:bodyPr/>
          <a:lstStyle/>
          <a:p>
            <a:r>
              <a:rPr lang="en-US" dirty="0" smtClean="0"/>
              <a:t>Mk. 16:15-16</a:t>
            </a:r>
            <a:endParaRPr lang="en-US" dirty="0"/>
          </a:p>
        </p:txBody>
      </p:sp>
    </p:spTree>
    <p:extLst>
      <p:ext uri="{BB962C8B-B14F-4D97-AF65-F5344CB8AC3E}">
        <p14:creationId xmlns:p14="http://schemas.microsoft.com/office/powerpoint/2010/main" val="2256097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Steps to Salvation</a:t>
            </a:r>
            <a:endParaRPr lang="en-US" dirty="0"/>
          </a:p>
        </p:txBody>
      </p:sp>
      <p:sp>
        <p:nvSpPr>
          <p:cNvPr id="5" name="Rectangle 4"/>
          <p:cNvSpPr/>
          <p:nvPr/>
        </p:nvSpPr>
        <p:spPr>
          <a:xfrm>
            <a:off x="304800" y="5562600"/>
            <a:ext cx="8153400" cy="1066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Hear </a:t>
            </a:r>
            <a:r>
              <a:rPr lang="en-US" dirty="0" smtClean="0"/>
              <a:t>the word of God  (Rom. 10:14-17)</a:t>
            </a:r>
            <a:endParaRPr lang="en-US" dirty="0"/>
          </a:p>
        </p:txBody>
      </p:sp>
      <p:sp>
        <p:nvSpPr>
          <p:cNvPr id="6" name="Rectangle 5"/>
          <p:cNvSpPr/>
          <p:nvPr/>
        </p:nvSpPr>
        <p:spPr>
          <a:xfrm>
            <a:off x="990600" y="4569725"/>
            <a:ext cx="6781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Believe</a:t>
            </a:r>
            <a:r>
              <a:rPr lang="en-US" dirty="0" smtClean="0"/>
              <a:t> what you Hear (Rom. 10:17; Jn. 8:24)</a:t>
            </a:r>
            <a:endParaRPr lang="en-US" dirty="0"/>
          </a:p>
        </p:txBody>
      </p:sp>
      <p:sp>
        <p:nvSpPr>
          <p:cNvPr id="7" name="Rectangle 6"/>
          <p:cNvSpPr/>
          <p:nvPr/>
        </p:nvSpPr>
        <p:spPr>
          <a:xfrm>
            <a:off x="1905000" y="3655325"/>
            <a:ext cx="50292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See the truth and </a:t>
            </a:r>
            <a:r>
              <a:rPr lang="en-US" sz="2400" b="1" dirty="0" smtClean="0"/>
              <a:t>Repent</a:t>
            </a:r>
            <a:endParaRPr lang="en-US" sz="2400" b="1" dirty="0"/>
          </a:p>
        </p:txBody>
      </p:sp>
      <p:sp>
        <p:nvSpPr>
          <p:cNvPr id="8" name="Rectangle 7"/>
          <p:cNvSpPr/>
          <p:nvPr/>
        </p:nvSpPr>
        <p:spPr>
          <a:xfrm>
            <a:off x="2819400" y="2817125"/>
            <a:ext cx="3238500" cy="838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Confess</a:t>
            </a:r>
            <a:r>
              <a:rPr lang="en-US" dirty="0" smtClean="0">
                <a:solidFill>
                  <a:schemeClr val="bg1"/>
                </a:solidFill>
              </a:rPr>
              <a:t> Jesus as the Son of God (Acts 8:37)</a:t>
            </a:r>
            <a:endParaRPr lang="en-US" dirty="0">
              <a:solidFill>
                <a:schemeClr val="bg1"/>
              </a:solidFill>
            </a:endParaRPr>
          </a:p>
        </p:txBody>
      </p:sp>
      <p:sp>
        <p:nvSpPr>
          <p:cNvPr id="9" name="Rectangle 8"/>
          <p:cNvSpPr/>
          <p:nvPr/>
        </p:nvSpPr>
        <p:spPr>
          <a:xfrm>
            <a:off x="3505200" y="1828800"/>
            <a:ext cx="1752600" cy="98832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Be </a:t>
            </a:r>
            <a:r>
              <a:rPr lang="en-US" sz="2400" b="1" dirty="0" smtClean="0"/>
              <a:t>Baptized</a:t>
            </a:r>
            <a:r>
              <a:rPr lang="en-US" dirty="0" smtClean="0"/>
              <a:t>  to be saved! (Mk. 16:16</a:t>
            </a:r>
            <a:endParaRPr lang="en-US" dirty="0"/>
          </a:p>
        </p:txBody>
      </p:sp>
    </p:spTree>
    <p:extLst>
      <p:ext uri="{BB962C8B-B14F-4D97-AF65-F5344CB8AC3E}">
        <p14:creationId xmlns:p14="http://schemas.microsoft.com/office/powerpoint/2010/main" val="383306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743799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6762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en-US" dirty="0" smtClean="0"/>
          </a:p>
          <a:p>
            <a:r>
              <a:rPr lang="en-US" dirty="0" smtClean="0"/>
              <a:t>Mark 16:15-16; Acts 24:24-25</a:t>
            </a:r>
            <a:endParaRPr lang="en-US" dirty="0"/>
          </a:p>
        </p:txBody>
      </p:sp>
      <p:sp>
        <p:nvSpPr>
          <p:cNvPr id="2" name="Title 1"/>
          <p:cNvSpPr>
            <a:spLocks noGrp="1"/>
          </p:cNvSpPr>
          <p:nvPr>
            <p:ph type="title"/>
          </p:nvPr>
        </p:nvSpPr>
        <p:spPr/>
        <p:txBody>
          <a:bodyPr/>
          <a:lstStyle/>
          <a:p>
            <a:r>
              <a:rPr lang="en-US" dirty="0" smtClean="0">
                <a:solidFill>
                  <a:schemeClr val="accent3">
                    <a:lumMod val="60000"/>
                    <a:lumOff val="40000"/>
                  </a:schemeClr>
                </a:solidFill>
              </a:rPr>
              <a:t>Why Do You Wait?!</a:t>
            </a:r>
            <a:endParaRPr lang="en-US" dirty="0">
              <a:solidFill>
                <a:schemeClr val="accent3">
                  <a:lumMod val="60000"/>
                  <a:lumOff val="40000"/>
                </a:schemeClr>
              </a:solidFill>
            </a:endParaRPr>
          </a:p>
        </p:txBody>
      </p:sp>
    </p:spTree>
    <p:extLst>
      <p:ext uri="{BB962C8B-B14F-4D97-AF65-F5344CB8AC3E}">
        <p14:creationId xmlns:p14="http://schemas.microsoft.com/office/powerpoint/2010/main" val="3773302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buFont typeface="+mj-lt"/>
              <a:buAutoNum type="arabicPeriod"/>
            </a:pPr>
            <a:r>
              <a:rPr lang="en-US" sz="2800" dirty="0" smtClean="0"/>
              <a:t>Don’t Know Enough</a:t>
            </a:r>
          </a:p>
          <a:p>
            <a:pPr marL="514350" lvl="1" indent="-342900"/>
            <a:r>
              <a:rPr lang="en-US" sz="2600" dirty="0" smtClean="0"/>
              <a:t>People of Jerusalem  Acts 2</a:t>
            </a:r>
          </a:p>
          <a:p>
            <a:pPr marL="514350" lvl="1" indent="-342900"/>
            <a:r>
              <a:rPr lang="en-US" sz="2600" dirty="0" smtClean="0"/>
              <a:t>Ethiopian </a:t>
            </a:r>
            <a:r>
              <a:rPr lang="en-US" sz="2600" dirty="0" smtClean="0"/>
              <a:t>Eunuch  </a:t>
            </a:r>
            <a:r>
              <a:rPr lang="en-US" sz="2600" dirty="0" smtClean="0"/>
              <a:t>Acts 8:26-39</a:t>
            </a:r>
          </a:p>
          <a:p>
            <a:pPr marL="514350" lvl="1" indent="-342900"/>
            <a:r>
              <a:rPr lang="en-US" sz="2600" dirty="0" smtClean="0"/>
              <a:t>Saul of Tarsus  Acts 9</a:t>
            </a:r>
          </a:p>
          <a:p>
            <a:pPr marL="514350" lvl="1" indent="-342900"/>
            <a:r>
              <a:rPr lang="en-US" sz="2600" dirty="0" smtClean="0"/>
              <a:t>Lydia’s Household  Acts 16:11-15</a:t>
            </a:r>
          </a:p>
          <a:p>
            <a:pPr marL="514350" lvl="1" indent="-342900"/>
            <a:r>
              <a:rPr lang="en-US" sz="2600" dirty="0" smtClean="0"/>
              <a:t>Philippian </a:t>
            </a:r>
            <a:r>
              <a:rPr lang="en-US" sz="2600" dirty="0" smtClean="0"/>
              <a:t>Jailer  Acts 16:25-34</a:t>
            </a:r>
            <a:endParaRPr lang="en-US" sz="2600" dirty="0"/>
          </a:p>
        </p:txBody>
      </p:sp>
      <p:sp>
        <p:nvSpPr>
          <p:cNvPr id="3" name="Title 2"/>
          <p:cNvSpPr>
            <a:spLocks noGrp="1"/>
          </p:cNvSpPr>
          <p:nvPr>
            <p:ph type="title"/>
          </p:nvPr>
        </p:nvSpPr>
        <p:spPr/>
        <p:txBody>
          <a:bodyPr/>
          <a:lstStyle/>
          <a:p>
            <a:r>
              <a:rPr lang="en-US" dirty="0" smtClean="0"/>
              <a:t>Hindrances </a:t>
            </a:r>
            <a:r>
              <a:rPr lang="en-US" dirty="0" smtClean="0"/>
              <a:t>to Obeying the Gospel</a:t>
            </a:r>
            <a:endParaRPr lang="en-US" dirty="0"/>
          </a:p>
        </p:txBody>
      </p:sp>
    </p:spTree>
    <p:extLst>
      <p:ext uri="{BB962C8B-B14F-4D97-AF65-F5344CB8AC3E}">
        <p14:creationId xmlns:p14="http://schemas.microsoft.com/office/powerpoint/2010/main" val="1562279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buFont typeface="+mj-lt"/>
              <a:buAutoNum type="arabicPeriod"/>
            </a:pPr>
            <a:r>
              <a:rPr lang="en-US" sz="2800" dirty="0" smtClean="0"/>
              <a:t>Don’t Know Enough</a:t>
            </a:r>
          </a:p>
          <a:p>
            <a:pPr marL="342900" indent="-342900">
              <a:buFont typeface="+mj-lt"/>
              <a:buAutoNum type="arabicPeriod"/>
            </a:pPr>
            <a:r>
              <a:rPr lang="en-US" sz="2800" dirty="0" smtClean="0"/>
              <a:t>Don’t Think I’m Old Enough</a:t>
            </a:r>
          </a:p>
        </p:txBody>
      </p:sp>
      <p:sp>
        <p:nvSpPr>
          <p:cNvPr id="3" name="Title 2"/>
          <p:cNvSpPr>
            <a:spLocks noGrp="1"/>
          </p:cNvSpPr>
          <p:nvPr>
            <p:ph type="title"/>
          </p:nvPr>
        </p:nvSpPr>
        <p:spPr/>
        <p:txBody>
          <a:bodyPr/>
          <a:lstStyle/>
          <a:p>
            <a:r>
              <a:rPr lang="en-US" dirty="0" smtClean="0"/>
              <a:t>Hindrances </a:t>
            </a:r>
            <a:r>
              <a:rPr lang="en-US" dirty="0" smtClean="0"/>
              <a:t>to Obeying the Gospel</a:t>
            </a:r>
            <a:endParaRPr lang="en-US" dirty="0"/>
          </a:p>
        </p:txBody>
      </p:sp>
    </p:spTree>
    <p:extLst>
      <p:ext uri="{BB962C8B-B14F-4D97-AF65-F5344CB8AC3E}">
        <p14:creationId xmlns:p14="http://schemas.microsoft.com/office/powerpoint/2010/main" val="2627556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buFont typeface="+mj-lt"/>
              <a:buAutoNum type="arabicPeriod"/>
            </a:pPr>
            <a:r>
              <a:rPr lang="en-US" sz="2800" dirty="0" smtClean="0"/>
              <a:t>Don’t Know Enough</a:t>
            </a:r>
          </a:p>
          <a:p>
            <a:pPr marL="342900" indent="-342900">
              <a:buFont typeface="+mj-lt"/>
              <a:buAutoNum type="arabicPeriod"/>
            </a:pPr>
            <a:r>
              <a:rPr lang="en-US" sz="2800" dirty="0" smtClean="0"/>
              <a:t>Don’t Think I’m Old Enough</a:t>
            </a:r>
            <a:endParaRPr lang="en-US" sz="2600" dirty="0"/>
          </a:p>
          <a:p>
            <a:pPr marL="342900" indent="-342900">
              <a:buFont typeface="+mj-lt"/>
              <a:buAutoNum type="arabicPeriod"/>
            </a:pPr>
            <a:r>
              <a:rPr lang="en-US" sz="2600" dirty="0" smtClean="0"/>
              <a:t>I’m too much of a Sinner to be saved.  Mk. 2:17</a:t>
            </a:r>
          </a:p>
          <a:p>
            <a:pPr marL="514350" lvl="1" indent="-342900">
              <a:buFont typeface="+mj-lt"/>
              <a:buAutoNum type="arabicPeriod"/>
            </a:pPr>
            <a:r>
              <a:rPr lang="en-US" sz="2600" dirty="0" smtClean="0"/>
              <a:t>  Paul is a great example</a:t>
            </a:r>
          </a:p>
          <a:p>
            <a:pPr marL="801688" lvl="2" indent="-457200"/>
            <a:r>
              <a:rPr lang="en-US" sz="2600" dirty="0" smtClean="0"/>
              <a:t>Acts 8:1-3; 9:13-14; 22:3-5; 1 Tim. 1:12-17</a:t>
            </a:r>
          </a:p>
          <a:p>
            <a:pPr marL="685800" lvl="1" indent="-514350">
              <a:buFont typeface="+mj-lt"/>
              <a:buAutoNum type="arabicPeriod"/>
            </a:pPr>
            <a:r>
              <a:rPr lang="en-US" sz="2600" dirty="0" smtClean="0"/>
              <a:t>Corinthian </a:t>
            </a:r>
            <a:r>
              <a:rPr lang="en-US" sz="2600" dirty="0" smtClean="0"/>
              <a:t>Brethren</a:t>
            </a:r>
            <a:endParaRPr lang="en-US" sz="2600" dirty="0" smtClean="0"/>
          </a:p>
          <a:p>
            <a:pPr marL="801688" lvl="2" indent="-457200"/>
            <a:r>
              <a:rPr lang="en-US" sz="2600" dirty="0" smtClean="0"/>
              <a:t>1 Cor. 6:9-11</a:t>
            </a:r>
          </a:p>
          <a:p>
            <a:pPr marL="514350" lvl="1" indent="-342900">
              <a:buFont typeface="+mj-lt"/>
              <a:buAutoNum type="arabicPeriod"/>
            </a:pPr>
            <a:endParaRPr lang="en-US" sz="2600" dirty="0" smtClean="0"/>
          </a:p>
        </p:txBody>
      </p:sp>
      <p:sp>
        <p:nvSpPr>
          <p:cNvPr id="3" name="Title 2"/>
          <p:cNvSpPr>
            <a:spLocks noGrp="1"/>
          </p:cNvSpPr>
          <p:nvPr>
            <p:ph type="title"/>
          </p:nvPr>
        </p:nvSpPr>
        <p:spPr/>
        <p:txBody>
          <a:bodyPr/>
          <a:lstStyle/>
          <a:p>
            <a:r>
              <a:rPr lang="en-US" dirty="0" smtClean="0"/>
              <a:t>Hindrances </a:t>
            </a:r>
            <a:r>
              <a:rPr lang="en-US" dirty="0" smtClean="0"/>
              <a:t>to Obeying the Gospel</a:t>
            </a:r>
            <a:endParaRPr lang="en-US" dirty="0"/>
          </a:p>
        </p:txBody>
      </p:sp>
    </p:spTree>
    <p:extLst>
      <p:ext uri="{BB962C8B-B14F-4D97-AF65-F5344CB8AC3E}">
        <p14:creationId xmlns:p14="http://schemas.microsoft.com/office/powerpoint/2010/main" val="2730723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anose="020B0604020202020204" pitchFamily="34" charset="0"/>
              <a:buChar char="•"/>
            </a:pPr>
            <a:r>
              <a:rPr lang="en-US" sz="2800" dirty="0"/>
              <a:t>If I Can’t See it then I Can’t Believe</a:t>
            </a:r>
            <a:endParaRPr lang="en-US" sz="2800" dirty="0" smtClean="0"/>
          </a:p>
          <a:p>
            <a:pPr marL="285750" indent="-285750">
              <a:buFont typeface="Arial" panose="020B0604020202020204" pitchFamily="34" charset="0"/>
              <a:buChar char="•"/>
            </a:pPr>
            <a:r>
              <a:rPr lang="en-US" sz="2800" dirty="0" smtClean="0"/>
              <a:t>Believing is Seeing</a:t>
            </a:r>
          </a:p>
          <a:p>
            <a:pPr marL="285750" indent="-285750">
              <a:buFont typeface="Arial" panose="020B0604020202020204" pitchFamily="34" charset="0"/>
              <a:buChar char="•"/>
            </a:pPr>
            <a:r>
              <a:rPr lang="en-US" sz="2800" dirty="0" smtClean="0"/>
              <a:t>Can we see the Wind? </a:t>
            </a:r>
          </a:p>
          <a:p>
            <a:pPr marL="457200" lvl="1" indent="-285750"/>
            <a:r>
              <a:rPr lang="en-US" sz="2400" dirty="0" smtClean="0"/>
              <a:t>No – But we do see the consequences of the wind</a:t>
            </a:r>
          </a:p>
          <a:p>
            <a:pPr marL="457200" indent="-457200">
              <a:buFont typeface="Arial" panose="020B0604020202020204" pitchFamily="34" charset="0"/>
              <a:buChar char="•"/>
            </a:pPr>
            <a:r>
              <a:rPr lang="en-US" sz="2600" dirty="0"/>
              <a:t>How are we to believe that Jesus is real?</a:t>
            </a:r>
          </a:p>
          <a:p>
            <a:pPr marL="457200" indent="-457200">
              <a:buFont typeface="Arial" panose="020B0604020202020204" pitchFamily="34" charset="0"/>
              <a:buChar char="•"/>
            </a:pPr>
            <a:endParaRPr lang="en-US" sz="2600" dirty="0" smtClean="0"/>
          </a:p>
          <a:p>
            <a:endParaRPr lang="en-US" dirty="0"/>
          </a:p>
        </p:txBody>
      </p:sp>
      <p:sp>
        <p:nvSpPr>
          <p:cNvPr id="3" name="Title 2"/>
          <p:cNvSpPr>
            <a:spLocks noGrp="1"/>
          </p:cNvSpPr>
          <p:nvPr>
            <p:ph type="title"/>
          </p:nvPr>
        </p:nvSpPr>
        <p:spPr/>
        <p:txBody>
          <a:bodyPr/>
          <a:lstStyle/>
          <a:p>
            <a:r>
              <a:rPr lang="en-US" dirty="0" smtClean="0"/>
              <a:t>Believing is </a:t>
            </a:r>
            <a:r>
              <a:rPr lang="en-US" dirty="0" smtClean="0"/>
              <a:t>a Crucial Step</a:t>
            </a:r>
            <a:endParaRPr lang="en-US" dirty="0"/>
          </a:p>
        </p:txBody>
      </p:sp>
    </p:spTree>
    <p:extLst>
      <p:ext uri="{BB962C8B-B14F-4D97-AF65-F5344CB8AC3E}">
        <p14:creationId xmlns:p14="http://schemas.microsoft.com/office/powerpoint/2010/main" val="2683640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sz="2000" dirty="0" smtClean="0"/>
              <a:t>Comes from Studying the Bible</a:t>
            </a:r>
          </a:p>
          <a:p>
            <a:r>
              <a:rPr lang="en-US" sz="2000" dirty="0" smtClean="0"/>
              <a:t>Evidence of the Bible</a:t>
            </a:r>
          </a:p>
          <a:p>
            <a:pPr marL="342900" indent="-342900">
              <a:buFont typeface="Arial" panose="020B0604020202020204" pitchFamily="34" charset="0"/>
              <a:buChar char="•"/>
            </a:pPr>
            <a:r>
              <a:rPr lang="en-US" sz="2000" dirty="0" smtClean="0"/>
              <a:t>66 Books</a:t>
            </a:r>
          </a:p>
          <a:p>
            <a:pPr marL="342900" indent="-342900">
              <a:buFont typeface="Arial" panose="020B0604020202020204" pitchFamily="34" charset="0"/>
              <a:buChar char="•"/>
            </a:pPr>
            <a:r>
              <a:rPr lang="en-US" sz="2000" dirty="0" smtClean="0"/>
              <a:t>40 different writers</a:t>
            </a:r>
          </a:p>
          <a:p>
            <a:pPr marL="342900" indent="-342900">
              <a:buFont typeface="Arial" panose="020B0604020202020204" pitchFamily="34" charset="0"/>
              <a:buChar char="•"/>
            </a:pPr>
            <a:r>
              <a:rPr lang="en-US" sz="2000" dirty="0" smtClean="0"/>
              <a:t>Over 1500 years </a:t>
            </a:r>
          </a:p>
          <a:p>
            <a:pPr marL="342900" indent="-342900">
              <a:buFont typeface="Arial" panose="020B0604020202020204" pitchFamily="34" charset="0"/>
              <a:buChar char="•"/>
            </a:pPr>
            <a:r>
              <a:rPr lang="en-US" sz="2000" dirty="0" smtClean="0"/>
              <a:t>Over 10,000 events</a:t>
            </a:r>
          </a:p>
          <a:p>
            <a:pPr marL="342900" indent="-342900">
              <a:buFont typeface="Arial" panose="020B0604020202020204" pitchFamily="34" charset="0"/>
              <a:buChar char="•"/>
            </a:pPr>
            <a:r>
              <a:rPr lang="en-US" sz="2000" dirty="0" smtClean="0"/>
              <a:t>One Story (Unity Theme, No Contradictions)</a:t>
            </a:r>
          </a:p>
          <a:p>
            <a:pPr marL="342900" indent="-342900">
              <a:buFont typeface="Arial" panose="020B0604020202020204" pitchFamily="34" charset="0"/>
              <a:buChar char="•"/>
            </a:pPr>
            <a:r>
              <a:rPr lang="en-US" sz="2000" dirty="0" smtClean="0"/>
              <a:t>One Author</a:t>
            </a:r>
          </a:p>
          <a:p>
            <a:pPr marL="342900" indent="-342900">
              <a:buFont typeface="Arial" panose="020B0604020202020204" pitchFamily="34" charset="0"/>
              <a:buChar char="•"/>
            </a:pPr>
            <a:r>
              <a:rPr lang="en-US" sz="2000" dirty="0" smtClean="0"/>
              <a:t>Numerous Prophesies, Stories, Teachings of Jesus</a:t>
            </a:r>
          </a:p>
          <a:p>
            <a:endParaRPr lang="en-US" sz="2000" dirty="0"/>
          </a:p>
          <a:p>
            <a:r>
              <a:rPr lang="en-US" sz="2000" dirty="0" smtClean="0"/>
              <a:t>What more evidence do you need?!</a:t>
            </a:r>
          </a:p>
          <a:p>
            <a:endParaRPr lang="en-US" dirty="0"/>
          </a:p>
        </p:txBody>
      </p:sp>
      <p:sp>
        <p:nvSpPr>
          <p:cNvPr id="3" name="Title 2"/>
          <p:cNvSpPr>
            <a:spLocks noGrp="1"/>
          </p:cNvSpPr>
          <p:nvPr>
            <p:ph type="title"/>
          </p:nvPr>
        </p:nvSpPr>
        <p:spPr/>
        <p:txBody>
          <a:bodyPr/>
          <a:lstStyle/>
          <a:p>
            <a:r>
              <a:rPr lang="en-US" dirty="0" smtClean="0"/>
              <a:t>Belief in Jesus</a:t>
            </a:r>
            <a:endParaRPr lang="en-US" dirty="0"/>
          </a:p>
        </p:txBody>
      </p:sp>
    </p:spTree>
    <p:extLst>
      <p:ext uri="{BB962C8B-B14F-4D97-AF65-F5344CB8AC3E}">
        <p14:creationId xmlns:p14="http://schemas.microsoft.com/office/powerpoint/2010/main" val="3391723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Writings of Josephus prove Jesus walked the Earth</a:t>
            </a:r>
          </a:p>
          <a:p>
            <a:endParaRPr lang="en-US" dirty="0" smtClean="0"/>
          </a:p>
          <a:p>
            <a:r>
              <a:rPr lang="en-US" dirty="0" smtClean="0"/>
              <a:t>“About </a:t>
            </a:r>
            <a:r>
              <a:rPr lang="en-US" dirty="0"/>
              <a:t>this time there lived Jesus, a wise man, if indeed one ought to call him a man.  For he was one who performed surprising deeds and was a teacher of such people as accept the truth gladly. He won over many Jews and many of the Greeks. He was the Messiah. And when, upon the accusation of the principal men among us, Pilate had condemned him to a cross, those who had  first come to love him did not cease.  He appeared to them spending a third day restored to life, for the prophets of God had foretold these things and a thousand other marvels about him.  And the tribe of the Christians, so called after him, has still to this day not disappeared</a:t>
            </a:r>
            <a:r>
              <a:rPr lang="en-US" dirty="0" smtClean="0"/>
              <a:t>.” </a:t>
            </a:r>
            <a:endParaRPr lang="en-US" dirty="0"/>
          </a:p>
          <a:p>
            <a:r>
              <a:rPr lang="en-US" dirty="0"/>
              <a:t>                                - Jewish Antiquities, 18.3.3 §63 </a:t>
            </a:r>
          </a:p>
          <a:p>
            <a:endParaRPr lang="en-US" dirty="0"/>
          </a:p>
          <a:p>
            <a:endParaRPr lang="en-US" dirty="0"/>
          </a:p>
        </p:txBody>
      </p:sp>
      <p:sp>
        <p:nvSpPr>
          <p:cNvPr id="3" name="Title 2"/>
          <p:cNvSpPr>
            <a:spLocks noGrp="1"/>
          </p:cNvSpPr>
          <p:nvPr>
            <p:ph type="title"/>
          </p:nvPr>
        </p:nvSpPr>
        <p:spPr/>
        <p:txBody>
          <a:bodyPr/>
          <a:lstStyle/>
          <a:p>
            <a:r>
              <a:rPr lang="en-US" dirty="0" smtClean="0"/>
              <a:t>History tells of Jesus</a:t>
            </a:r>
            <a:endParaRPr lang="en-US" dirty="0"/>
          </a:p>
        </p:txBody>
      </p:sp>
    </p:spTree>
    <p:extLst>
      <p:ext uri="{BB962C8B-B14F-4D97-AF65-F5344CB8AC3E}">
        <p14:creationId xmlns:p14="http://schemas.microsoft.com/office/powerpoint/2010/main" val="3240398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230</TotalTime>
  <Words>454</Words>
  <Application>Microsoft Office PowerPoint</Application>
  <PresentationFormat>On-screen Show (4:3)</PresentationFormat>
  <Paragraphs>54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Mylar</vt:lpstr>
      <vt:lpstr>Mk. 16:15-16</vt:lpstr>
      <vt:lpstr>PowerPoint Presentation</vt:lpstr>
      <vt:lpstr>Why Do You Wait?!</vt:lpstr>
      <vt:lpstr>Hindrances to Obeying the Gospel</vt:lpstr>
      <vt:lpstr>Hindrances to Obeying the Gospel</vt:lpstr>
      <vt:lpstr>Hindrances to Obeying the Gospel</vt:lpstr>
      <vt:lpstr>Believing is a Crucial Step</vt:lpstr>
      <vt:lpstr>Belief in Jesus</vt:lpstr>
      <vt:lpstr>History tells of Jesus</vt:lpstr>
      <vt:lpstr>Steps to Salvation</vt:lpstr>
      <vt:lpstr>PowerPoint Presentation</vt:lpstr>
    </vt:vector>
  </TitlesOfParts>
  <Company>Xcel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You Wait?!</dc:title>
  <dc:creator>Colby Morris</dc:creator>
  <cp:lastModifiedBy>Colby Morris</cp:lastModifiedBy>
  <cp:revision>20</cp:revision>
  <dcterms:created xsi:type="dcterms:W3CDTF">2016-01-09T22:39:53Z</dcterms:created>
  <dcterms:modified xsi:type="dcterms:W3CDTF">2016-01-10T14:43:41Z</dcterms:modified>
</cp:coreProperties>
</file>