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56" r:id="rId4"/>
    <p:sldId id="264" r:id="rId5"/>
    <p:sldId id="266" r:id="rId6"/>
    <p:sldId id="261" r:id="rId7"/>
    <p:sldId id="273" r:id="rId8"/>
    <p:sldId id="260" r:id="rId9"/>
    <p:sldId id="262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4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E87"/>
    <a:srgbClr val="F8F1E5"/>
    <a:srgbClr val="CAAA79"/>
    <a:srgbClr val="B70011"/>
    <a:srgbClr val="BB0012"/>
    <a:srgbClr val="E6D3AC"/>
    <a:srgbClr val="EEE0B3"/>
    <a:srgbClr val="222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88" autoAdjust="0"/>
    <p:restoredTop sz="94682"/>
  </p:normalViewPr>
  <p:slideViewPr>
    <p:cSldViewPr snapToGrid="0" snapToObjects="1">
      <p:cViewPr varScale="1">
        <p:scale>
          <a:sx n="104" d="100"/>
          <a:sy n="104" d="100"/>
        </p:scale>
        <p:origin x="936" y="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Wallace" userId="f455ab06884d4394" providerId="LiveId" clId="{571FBE7D-C7C9-4DA8-BD76-D9E05D01FD48}"/>
    <pc:docChg chg="undo custSel addSld delSld modSld sldOrd">
      <pc:chgData name="Steven Wallace" userId="f455ab06884d4394" providerId="LiveId" clId="{571FBE7D-C7C9-4DA8-BD76-D9E05D01FD48}" dt="2017-10-06T20:31:05.163" v="2203"/>
      <pc:docMkLst>
        <pc:docMk/>
      </pc:docMkLst>
      <pc:sldChg chg="addSp modSp">
        <pc:chgData name="Steven Wallace" userId="f455ab06884d4394" providerId="LiveId" clId="{571FBE7D-C7C9-4DA8-BD76-D9E05D01FD48}" dt="2017-10-03T17:08:07.414" v="2" actId="1076"/>
        <pc:sldMkLst>
          <pc:docMk/>
          <pc:sldMk cId="1873325291" sldId="256"/>
        </pc:sldMkLst>
        <pc:spChg chg="add mod">
          <ac:chgData name="Steven Wallace" userId="f455ab06884d4394" providerId="LiveId" clId="{571FBE7D-C7C9-4DA8-BD76-D9E05D01FD48}" dt="2017-10-03T17:08:07.414" v="2" actId="1076"/>
          <ac:spMkLst>
            <pc:docMk/>
            <pc:sldMk cId="1873325291" sldId="256"/>
            <ac:spMk id="2" creationId="{3A12507C-B7F6-4E5D-845E-8EFDDA0C29DB}"/>
          </ac:spMkLst>
        </pc:spChg>
      </pc:sldChg>
      <pc:sldChg chg="addSp delSp modSp modTransition setBg modAnim">
        <pc:chgData name="Steven Wallace" userId="f455ab06884d4394" providerId="LiveId" clId="{571FBE7D-C7C9-4DA8-BD76-D9E05D01FD48}" dt="2017-10-04T17:56:22.792" v="1568" actId="6549"/>
        <pc:sldMkLst>
          <pc:docMk/>
          <pc:sldMk cId="3743528175" sldId="260"/>
        </pc:sldMkLst>
        <pc:spChg chg="mod">
          <ac:chgData name="Steven Wallace" userId="f455ab06884d4394" providerId="LiveId" clId="{571FBE7D-C7C9-4DA8-BD76-D9E05D01FD48}" dt="2017-10-04T03:48:32.834" v="9" actId="14838"/>
          <ac:spMkLst>
            <pc:docMk/>
            <pc:sldMk cId="3743528175" sldId="260"/>
            <ac:spMk id="3" creationId="{B96A86CA-514A-497C-A138-1C7B990C7FEB}"/>
          </ac:spMkLst>
        </pc:spChg>
        <pc:spChg chg="mod">
          <ac:chgData name="Steven Wallace" userId="f455ab06884d4394" providerId="LiveId" clId="{571FBE7D-C7C9-4DA8-BD76-D9E05D01FD48}" dt="2017-10-04T04:14:06.228" v="332" actId="403"/>
          <ac:spMkLst>
            <pc:docMk/>
            <pc:sldMk cId="3743528175" sldId="260"/>
            <ac:spMk id="4" creationId="{9F729AC6-D097-458C-9DF1-C46822BDD90C}"/>
          </ac:spMkLst>
        </pc:spChg>
        <pc:spChg chg="add del mod">
          <ac:chgData name="Steven Wallace" userId="f455ab06884d4394" providerId="LiveId" clId="{571FBE7D-C7C9-4DA8-BD76-D9E05D01FD48}" dt="2017-10-04T17:56:03.763" v="1564" actId="478"/>
          <ac:spMkLst>
            <pc:docMk/>
            <pc:sldMk cId="3743528175" sldId="260"/>
            <ac:spMk id="6" creationId="{036AA466-DC08-44AA-B917-4AC3CB48FB7B}"/>
          </ac:spMkLst>
        </pc:spChg>
        <pc:spChg chg="add del mod ord">
          <ac:chgData name="Steven Wallace" userId="f455ab06884d4394" providerId="LiveId" clId="{571FBE7D-C7C9-4DA8-BD76-D9E05D01FD48}" dt="2017-10-04T17:37:25.435" v="1338" actId="478"/>
          <ac:spMkLst>
            <pc:docMk/>
            <pc:sldMk cId="3743528175" sldId="260"/>
            <ac:spMk id="10" creationId="{0D0DA527-4584-410D-A37B-8D27D5AF0E07}"/>
          </ac:spMkLst>
        </pc:spChg>
        <pc:graphicFrameChg chg="add del mod">
          <ac:chgData name="Steven Wallace" userId="f455ab06884d4394" providerId="LiveId" clId="{571FBE7D-C7C9-4DA8-BD76-D9E05D01FD48}" dt="2017-10-04T17:29:17.854" v="1322" actId="478"/>
          <ac:graphicFrameMkLst>
            <pc:docMk/>
            <pc:sldMk cId="3743528175" sldId="260"/>
            <ac:graphicFrameMk id="7" creationId="{3051AFDC-1561-4EDB-9BEF-F9A700010F93}"/>
          </ac:graphicFrameMkLst>
        </pc:graphicFrameChg>
        <pc:picChg chg="add del mod">
          <ac:chgData name="Steven Wallace" userId="f455ab06884d4394" providerId="LiveId" clId="{571FBE7D-C7C9-4DA8-BD76-D9E05D01FD48}" dt="2017-10-04T17:26:22.113" v="1314" actId="478"/>
          <ac:picMkLst>
            <pc:docMk/>
            <pc:sldMk cId="3743528175" sldId="260"/>
            <ac:picMk id="5" creationId="{47046EFB-CC42-4ABD-827A-6C401339370C}"/>
          </ac:picMkLst>
        </pc:picChg>
        <pc:picChg chg="add mod ord">
          <ac:chgData name="Steven Wallace" userId="f455ab06884d4394" providerId="LiveId" clId="{571FBE7D-C7C9-4DA8-BD76-D9E05D01FD48}" dt="2017-10-04T17:38:08.459" v="1341" actId="1076"/>
          <ac:picMkLst>
            <pc:docMk/>
            <pc:sldMk cId="3743528175" sldId="260"/>
            <ac:picMk id="9" creationId="{EB0DD3F9-DB78-48C2-AA03-9E47A36A930A}"/>
          </ac:picMkLst>
        </pc:picChg>
      </pc:sldChg>
      <pc:sldChg chg="addSp delSp modSp add ord modTransition modAnim">
        <pc:chgData name="Steven Wallace" userId="f455ab06884d4394" providerId="LiveId" clId="{571FBE7D-C7C9-4DA8-BD76-D9E05D01FD48}" dt="2017-10-04T17:54:12.959" v="1558" actId="6549"/>
        <pc:sldMkLst>
          <pc:docMk/>
          <pc:sldMk cId="1431649868" sldId="261"/>
        </pc:sldMkLst>
        <pc:spChg chg="del">
          <ac:chgData name="Steven Wallace" userId="f455ab06884d4394" providerId="LiveId" clId="{571FBE7D-C7C9-4DA8-BD76-D9E05D01FD48}" dt="2017-10-04T03:50:32.170" v="14" actId="208"/>
          <ac:spMkLst>
            <pc:docMk/>
            <pc:sldMk cId="1431649868" sldId="261"/>
            <ac:spMk id="2" creationId="{833E6F0C-3C1E-416A-9E8B-223C336555DA}"/>
          </ac:spMkLst>
        </pc:spChg>
        <pc:spChg chg="del">
          <ac:chgData name="Steven Wallace" userId="f455ab06884d4394" providerId="LiveId" clId="{571FBE7D-C7C9-4DA8-BD76-D9E05D01FD48}" dt="2017-10-04T03:50:32.170" v="14" actId="208"/>
          <ac:spMkLst>
            <pc:docMk/>
            <pc:sldMk cId="1431649868" sldId="261"/>
            <ac:spMk id="3" creationId="{9BF9ACCF-0F62-4BFC-9600-FD7D0D1A0AD5}"/>
          </ac:spMkLst>
        </pc:spChg>
        <pc:spChg chg="add mod">
          <ac:chgData name="Steven Wallace" userId="f455ab06884d4394" providerId="LiveId" clId="{571FBE7D-C7C9-4DA8-BD76-D9E05D01FD48}" dt="2017-10-04T17:53:25.858" v="1552" actId="6549"/>
          <ac:spMkLst>
            <pc:docMk/>
            <pc:sldMk cId="1431649868" sldId="261"/>
            <ac:spMk id="4" creationId="{76C402B3-4342-435F-A3DD-5B171DDF305D}"/>
          </ac:spMkLst>
        </pc:spChg>
        <pc:spChg chg="add mod">
          <ac:chgData name="Steven Wallace" userId="f455ab06884d4394" providerId="LiveId" clId="{571FBE7D-C7C9-4DA8-BD76-D9E05D01FD48}" dt="2017-10-04T17:51:10.106" v="1543" actId="1035"/>
          <ac:spMkLst>
            <pc:docMk/>
            <pc:sldMk cId="1431649868" sldId="261"/>
            <ac:spMk id="5" creationId="{6501B577-486C-4A8D-92C1-D43170331B64}"/>
          </ac:spMkLst>
        </pc:spChg>
        <pc:picChg chg="add mod ord">
          <ac:chgData name="Steven Wallace" userId="f455ab06884d4394" providerId="LiveId" clId="{571FBE7D-C7C9-4DA8-BD76-D9E05D01FD48}" dt="2017-10-04T17:44:50.721" v="1355" actId="14100"/>
          <ac:picMkLst>
            <pc:docMk/>
            <pc:sldMk cId="1431649868" sldId="261"/>
            <ac:picMk id="6" creationId="{E00EB1F7-F4EE-4CEC-82C9-793A92E77773}"/>
          </ac:picMkLst>
        </pc:picChg>
      </pc:sldChg>
      <pc:sldChg chg="add del">
        <pc:chgData name="Steven Wallace" userId="f455ab06884d4394" providerId="LiveId" clId="{571FBE7D-C7C9-4DA8-BD76-D9E05D01FD48}" dt="2017-10-04T03:50:00.944" v="11" actId="2696"/>
        <pc:sldMkLst>
          <pc:docMk/>
          <pc:sldMk cId="2352396651" sldId="261"/>
        </pc:sldMkLst>
      </pc:sldChg>
      <pc:sldChg chg="addSp delSp modSp add modTransition">
        <pc:chgData name="Steven Wallace" userId="f455ab06884d4394" providerId="LiveId" clId="{571FBE7D-C7C9-4DA8-BD76-D9E05D01FD48}" dt="2017-10-05T02:59:31.933" v="1754" actId="6559"/>
        <pc:sldMkLst>
          <pc:docMk/>
          <pc:sldMk cId="899312306" sldId="262"/>
        </pc:sldMkLst>
        <pc:spChg chg="add mod">
          <ac:chgData name="Steven Wallace" userId="f455ab06884d4394" providerId="LiveId" clId="{571FBE7D-C7C9-4DA8-BD76-D9E05D01FD48}" dt="2017-10-05T02:57:09.965" v="1716" actId="403"/>
          <ac:spMkLst>
            <pc:docMk/>
            <pc:sldMk cId="899312306" sldId="262"/>
            <ac:spMk id="2" creationId="{4CB1F11C-4EC2-4E2A-9F57-25FB96C29460}"/>
          </ac:spMkLst>
        </pc:spChg>
        <pc:spChg chg="del">
          <ac:chgData name="Steven Wallace" userId="f455ab06884d4394" providerId="LiveId" clId="{571FBE7D-C7C9-4DA8-BD76-D9E05D01FD48}" dt="2017-10-04T04:06:38.502" v="179" actId="403"/>
          <ac:spMkLst>
            <pc:docMk/>
            <pc:sldMk cId="899312306" sldId="262"/>
            <ac:spMk id="2" creationId="{85D7794A-252E-435D-8086-637884B52888}"/>
          </ac:spMkLst>
        </pc:spChg>
        <pc:spChg chg="del">
          <ac:chgData name="Steven Wallace" userId="f455ab06884d4394" providerId="LiveId" clId="{571FBE7D-C7C9-4DA8-BD76-D9E05D01FD48}" dt="2017-10-04T04:06:38.502" v="179" actId="403"/>
          <ac:spMkLst>
            <pc:docMk/>
            <pc:sldMk cId="899312306" sldId="262"/>
            <ac:spMk id="3" creationId="{B2594BC8-2357-40C3-B402-DE09AB0607B5}"/>
          </ac:spMkLst>
        </pc:spChg>
        <pc:spChg chg="add mod">
          <ac:chgData name="Steven Wallace" userId="f455ab06884d4394" providerId="LiveId" clId="{571FBE7D-C7C9-4DA8-BD76-D9E05D01FD48}" dt="2017-10-05T02:59:31.933" v="1754" actId="6559"/>
          <ac:spMkLst>
            <pc:docMk/>
            <pc:sldMk cId="899312306" sldId="262"/>
            <ac:spMk id="4" creationId="{BBBE7709-F9D3-4CB4-B3BE-5FBB8490A1B8}"/>
          </ac:spMkLst>
        </pc:spChg>
      </pc:sldChg>
      <pc:sldChg chg="add del">
        <pc:chgData name="Steven Wallace" userId="f455ab06884d4394" providerId="LiveId" clId="{571FBE7D-C7C9-4DA8-BD76-D9E05D01FD48}" dt="2017-10-04T04:12:23.263" v="326" actId="2696"/>
        <pc:sldMkLst>
          <pc:docMk/>
          <pc:sldMk cId="3216205226" sldId="263"/>
        </pc:sldMkLst>
      </pc:sldChg>
      <pc:sldChg chg="modSp add ord modAnim">
        <pc:chgData name="Steven Wallace" userId="f455ab06884d4394" providerId="LiveId" clId="{571FBE7D-C7C9-4DA8-BD76-D9E05D01FD48}" dt="2017-10-05T18:37:32.055" v="1755" actId="1582"/>
        <pc:sldMkLst>
          <pc:docMk/>
          <pc:sldMk cId="2067729932" sldId="264"/>
        </pc:sldMkLst>
        <pc:spChg chg="mod">
          <ac:chgData name="Steven Wallace" userId="f455ab06884d4394" providerId="LiveId" clId="{571FBE7D-C7C9-4DA8-BD76-D9E05D01FD48}" dt="2017-10-04T18:15:49.809" v="1650" actId="6549"/>
          <ac:spMkLst>
            <pc:docMk/>
            <pc:sldMk cId="2067729932" sldId="264"/>
            <ac:spMk id="4" creationId="{B68D9691-AEDC-4420-8CF5-854008AA3AFE}"/>
          </ac:spMkLst>
        </pc:spChg>
      </pc:sldChg>
      <pc:sldChg chg="addSp modSp add modTransition setBg modAnim">
        <pc:chgData name="Steven Wallace" userId="f455ab06884d4394" providerId="LiveId" clId="{571FBE7D-C7C9-4DA8-BD76-D9E05D01FD48}" dt="2017-10-05T19:11:53.848" v="2052" actId="1582"/>
        <pc:sldMkLst>
          <pc:docMk/>
          <pc:sldMk cId="868163767" sldId="265"/>
        </pc:sldMkLst>
        <pc:spChg chg="mod">
          <ac:chgData name="Steven Wallace" userId="f455ab06884d4394" providerId="LiveId" clId="{571FBE7D-C7C9-4DA8-BD76-D9E05D01FD48}" dt="2017-10-05T19:11:22.035" v="2038" actId="1582"/>
          <ac:spMkLst>
            <pc:docMk/>
            <pc:sldMk cId="868163767" sldId="265"/>
            <ac:spMk id="2" creationId="{53227074-ED87-4C54-9D64-6BBD5EC8665B}"/>
          </ac:spMkLst>
        </pc:spChg>
        <pc:spChg chg="add mod">
          <ac:chgData name="Steven Wallace" userId="f455ab06884d4394" providerId="LiveId" clId="{571FBE7D-C7C9-4DA8-BD76-D9E05D01FD48}" dt="2017-10-05T19:11:32.408" v="2051" actId="1036"/>
          <ac:spMkLst>
            <pc:docMk/>
            <pc:sldMk cId="868163767" sldId="265"/>
            <ac:spMk id="3" creationId="{B2441524-9587-4B11-9CC1-9917D63A39E3}"/>
          </ac:spMkLst>
        </pc:spChg>
      </pc:sldChg>
      <pc:sldChg chg="add modAnim">
        <pc:chgData name="Steven Wallace" userId="f455ab06884d4394" providerId="LiveId" clId="{571FBE7D-C7C9-4DA8-BD76-D9E05D01FD48}" dt="2017-10-04T04:25:22.177" v="437" actId="208"/>
        <pc:sldMkLst>
          <pc:docMk/>
          <pc:sldMk cId="3956073722" sldId="266"/>
        </pc:sldMkLst>
      </pc:sldChg>
      <pc:sldChg chg="addSp delSp modSp add modTransition setBg modAnim">
        <pc:chgData name="Steven Wallace" userId="f455ab06884d4394" providerId="LiveId" clId="{571FBE7D-C7C9-4DA8-BD76-D9E05D01FD48}" dt="2017-10-06T19:11:14.182" v="2064" actId="1582"/>
        <pc:sldMkLst>
          <pc:docMk/>
          <pc:sldMk cId="3148599878" sldId="267"/>
        </pc:sldMkLst>
        <pc:spChg chg="del">
          <ac:chgData name="Steven Wallace" userId="f455ab06884d4394" providerId="LiveId" clId="{571FBE7D-C7C9-4DA8-BD76-D9E05D01FD48}" dt="2017-10-04T04:42:34.842" v="536" actId="12"/>
          <ac:spMkLst>
            <pc:docMk/>
            <pc:sldMk cId="3148599878" sldId="267"/>
            <ac:spMk id="2" creationId="{F91EB95E-83FA-407D-9F00-4E497EDE553D}"/>
          </ac:spMkLst>
        </pc:spChg>
        <pc:spChg chg="add mod">
          <ac:chgData name="Steven Wallace" userId="f455ab06884d4394" providerId="LiveId" clId="{571FBE7D-C7C9-4DA8-BD76-D9E05D01FD48}" dt="2017-10-06T19:11:14.182" v="2064" actId="1582"/>
          <ac:spMkLst>
            <pc:docMk/>
            <pc:sldMk cId="3148599878" sldId="267"/>
            <ac:spMk id="3" creationId="{B066D6E9-F8E0-4BA3-89F1-EC6897E3B205}"/>
          </ac:spMkLst>
        </pc:spChg>
        <pc:spChg chg="add mod">
          <ac:chgData name="Steven Wallace" userId="f455ab06884d4394" providerId="LiveId" clId="{571FBE7D-C7C9-4DA8-BD76-D9E05D01FD48}" dt="2017-10-04T04:48:40.530" v="770" actId="122"/>
          <ac:spMkLst>
            <pc:docMk/>
            <pc:sldMk cId="3148599878" sldId="267"/>
            <ac:spMk id="4" creationId="{AE6A9848-4A7F-4254-8205-A2A05D408957}"/>
          </ac:spMkLst>
        </pc:spChg>
      </pc:sldChg>
      <pc:sldChg chg="modSp add modTransition modAnim">
        <pc:chgData name="Steven Wallace" userId="f455ab06884d4394" providerId="LiveId" clId="{571FBE7D-C7C9-4DA8-BD76-D9E05D01FD48}" dt="2017-10-06T19:11:19.633" v="2066" actId="1582"/>
        <pc:sldMkLst>
          <pc:docMk/>
          <pc:sldMk cId="2171750548" sldId="268"/>
        </pc:sldMkLst>
        <pc:spChg chg="mod">
          <ac:chgData name="Steven Wallace" userId="f455ab06884d4394" providerId="LiveId" clId="{571FBE7D-C7C9-4DA8-BD76-D9E05D01FD48}" dt="2017-10-06T19:11:19.633" v="2066" actId="1582"/>
          <ac:spMkLst>
            <pc:docMk/>
            <pc:sldMk cId="2171750548" sldId="268"/>
            <ac:spMk id="3" creationId="{B066D6E9-F8E0-4BA3-89F1-EC6897E3B205}"/>
          </ac:spMkLst>
        </pc:spChg>
      </pc:sldChg>
      <pc:sldChg chg="modSp add modTransition modAnim">
        <pc:chgData name="Steven Wallace" userId="f455ab06884d4394" providerId="LiveId" clId="{571FBE7D-C7C9-4DA8-BD76-D9E05D01FD48}" dt="2017-10-06T19:11:24.595" v="2068" actId="1582"/>
        <pc:sldMkLst>
          <pc:docMk/>
          <pc:sldMk cId="697037407" sldId="269"/>
        </pc:sldMkLst>
        <pc:spChg chg="mod">
          <ac:chgData name="Steven Wallace" userId="f455ab06884d4394" providerId="LiveId" clId="{571FBE7D-C7C9-4DA8-BD76-D9E05D01FD48}" dt="2017-10-06T19:11:24.595" v="2068" actId="1582"/>
          <ac:spMkLst>
            <pc:docMk/>
            <pc:sldMk cId="697037407" sldId="269"/>
            <ac:spMk id="3" creationId="{B066D6E9-F8E0-4BA3-89F1-EC6897E3B205}"/>
          </ac:spMkLst>
        </pc:spChg>
      </pc:sldChg>
      <pc:sldChg chg="addSp modSp add modTransition modAnim">
        <pc:chgData name="Steven Wallace" userId="f455ab06884d4394" providerId="LiveId" clId="{571FBE7D-C7C9-4DA8-BD76-D9E05D01FD48}" dt="2017-10-06T19:12:57.758" v="2088" actId="1582"/>
        <pc:sldMkLst>
          <pc:docMk/>
          <pc:sldMk cId="2147364561" sldId="270"/>
        </pc:sldMkLst>
        <pc:spChg chg="mod">
          <ac:chgData name="Steven Wallace" userId="f455ab06884d4394" providerId="LiveId" clId="{571FBE7D-C7C9-4DA8-BD76-D9E05D01FD48}" dt="2017-10-04T18:09:56.844" v="1626" actId="20577"/>
          <ac:spMkLst>
            <pc:docMk/>
            <pc:sldMk cId="2147364561" sldId="270"/>
            <ac:spMk id="3" creationId="{B066D6E9-F8E0-4BA3-89F1-EC6897E3B205}"/>
          </ac:spMkLst>
        </pc:spChg>
        <pc:cxnChg chg="add mod">
          <ac:chgData name="Steven Wallace" userId="f455ab06884d4394" providerId="LiveId" clId="{571FBE7D-C7C9-4DA8-BD76-D9E05D01FD48}" dt="2017-10-06T19:12:38.948" v="2071" actId="14861"/>
          <ac:cxnSpMkLst>
            <pc:docMk/>
            <pc:sldMk cId="2147364561" sldId="270"/>
            <ac:cxnSpMk id="5" creationId="{43459EC0-4909-4DD5-9409-B0BFE0596CDB}"/>
          </ac:cxnSpMkLst>
        </pc:cxnChg>
      </pc:sldChg>
      <pc:sldChg chg="addSp delSp modSp add modTransition">
        <pc:chgData name="Steven Wallace" userId="f455ab06884d4394" providerId="LiveId" clId="{571FBE7D-C7C9-4DA8-BD76-D9E05D01FD48}" dt="2017-10-04T18:13:30.824" v="1647" actId="6549"/>
        <pc:sldMkLst>
          <pc:docMk/>
          <pc:sldMk cId="4075758111" sldId="271"/>
        </pc:sldMkLst>
        <pc:spChg chg="del">
          <ac:chgData name="Steven Wallace" userId="f455ab06884d4394" providerId="LiveId" clId="{571FBE7D-C7C9-4DA8-BD76-D9E05D01FD48}" dt="2017-10-04T05:06:24.186" v="1123" actId="20577"/>
          <ac:spMkLst>
            <pc:docMk/>
            <pc:sldMk cId="4075758111" sldId="271"/>
            <ac:spMk id="2" creationId="{B4DDF575-5078-4CEB-BECF-03E14413A830}"/>
          </ac:spMkLst>
        </pc:spChg>
        <pc:spChg chg="add mod">
          <ac:chgData name="Steven Wallace" userId="f455ab06884d4394" providerId="LiveId" clId="{571FBE7D-C7C9-4DA8-BD76-D9E05D01FD48}" dt="2017-10-04T05:07:07.890" v="1213" actId="20577"/>
          <ac:spMkLst>
            <pc:docMk/>
            <pc:sldMk cId="4075758111" sldId="271"/>
            <ac:spMk id="3" creationId="{77C6F6EB-02A4-4B66-AB24-55820E00068F}"/>
          </ac:spMkLst>
        </pc:spChg>
      </pc:sldChg>
      <pc:sldChg chg="modSp add modTransition modAnim">
        <pc:chgData name="Steven Wallace" userId="f455ab06884d4394" providerId="LiveId" clId="{571FBE7D-C7C9-4DA8-BD76-D9E05D01FD48}" dt="2017-10-04T18:13:52.290" v="1649" actId="6549"/>
        <pc:sldMkLst>
          <pc:docMk/>
          <pc:sldMk cId="4212861508" sldId="272"/>
        </pc:sldMkLst>
        <pc:spChg chg="mod">
          <ac:chgData name="Steven Wallace" userId="f455ab06884d4394" providerId="LiveId" clId="{571FBE7D-C7C9-4DA8-BD76-D9E05D01FD48}" dt="2017-10-04T05:10:16.234" v="1307" actId="12"/>
          <ac:spMkLst>
            <pc:docMk/>
            <pc:sldMk cId="4212861508" sldId="272"/>
            <ac:spMk id="2" creationId="{2CCF3C3B-B446-44EF-B9BB-E334CA3DC559}"/>
          </ac:spMkLst>
        </pc:spChg>
      </pc:sldChg>
      <pc:sldChg chg="addSp modSp add modTransition modAnim">
        <pc:chgData name="Steven Wallace" userId="f455ab06884d4394" providerId="LiveId" clId="{571FBE7D-C7C9-4DA8-BD76-D9E05D01FD48}" dt="2017-10-06T17:11:34.296" v="2062" actId="1582"/>
        <pc:sldMkLst>
          <pc:docMk/>
          <pc:sldMk cId="3037900423" sldId="273"/>
        </pc:sldMkLst>
        <pc:spChg chg="mod">
          <ac:chgData name="Steven Wallace" userId="f455ab06884d4394" providerId="LiveId" clId="{571FBE7D-C7C9-4DA8-BD76-D9E05D01FD48}" dt="2017-10-06T17:08:00.544" v="2053" actId="20577"/>
          <ac:spMkLst>
            <pc:docMk/>
            <pc:sldMk cId="3037900423" sldId="273"/>
            <ac:spMk id="4" creationId="{76C402B3-4342-435F-A3DD-5B171DDF305D}"/>
          </ac:spMkLst>
        </pc:spChg>
        <pc:spChg chg="mod">
          <ac:chgData name="Steven Wallace" userId="f455ab06884d4394" providerId="LiveId" clId="{571FBE7D-C7C9-4DA8-BD76-D9E05D01FD48}" dt="2017-10-05T18:54:36.965" v="2002" actId="1038"/>
          <ac:spMkLst>
            <pc:docMk/>
            <pc:sldMk cId="3037900423" sldId="273"/>
            <ac:spMk id="5" creationId="{6501B577-486C-4A8D-92C1-D43170331B64}"/>
          </ac:spMkLst>
        </pc:spChg>
        <pc:spChg chg="add mod">
          <ac:chgData name="Steven Wallace" userId="f455ab06884d4394" providerId="LiveId" clId="{571FBE7D-C7C9-4DA8-BD76-D9E05D01FD48}" dt="2017-10-06T17:08:05.055" v="2054" actId="20577"/>
          <ac:spMkLst>
            <pc:docMk/>
            <pc:sldMk cId="3037900423" sldId="273"/>
            <ac:spMk id="7" creationId="{2ED2846A-18D6-405D-BD94-5165CA2BEC2C}"/>
          </ac:spMkLst>
        </pc:spChg>
        <pc:picChg chg="add mod">
          <ac:chgData name="Steven Wallace" userId="f455ab06884d4394" providerId="LiveId" clId="{571FBE7D-C7C9-4DA8-BD76-D9E05D01FD48}" dt="2017-10-06T17:09:24.877" v="2057" actId="27349"/>
          <ac:picMkLst>
            <pc:docMk/>
            <pc:sldMk cId="3037900423" sldId="273"/>
            <ac:picMk id="3" creationId="{37F63E01-1199-4BF7-9BE3-F89B8B904009}"/>
          </ac:picMkLst>
        </pc:picChg>
      </pc:sldChg>
      <pc:sldChg chg="addSp modSp add modTransition modAnim">
        <pc:chgData name="Steven Wallace" userId="f455ab06884d4394" providerId="LiveId" clId="{571FBE7D-C7C9-4DA8-BD76-D9E05D01FD48}" dt="2017-10-06T19:16:25.869" v="2127" actId="1582"/>
        <pc:sldMkLst>
          <pc:docMk/>
          <pc:sldMk cId="3884671855" sldId="274"/>
        </pc:sldMkLst>
        <pc:spChg chg="mod">
          <ac:chgData name="Steven Wallace" userId="f455ab06884d4394" providerId="LiveId" clId="{571FBE7D-C7C9-4DA8-BD76-D9E05D01FD48}" dt="2017-10-06T19:14:13.116" v="2092" actId="20577"/>
          <ac:spMkLst>
            <pc:docMk/>
            <pc:sldMk cId="3884671855" sldId="274"/>
            <ac:spMk id="2" creationId="{B9DBDABC-7268-43A0-B3C7-3025AA174F0C}"/>
          </ac:spMkLst>
        </pc:spChg>
        <pc:spChg chg="add mod">
          <ac:chgData name="Steven Wallace" userId="f455ab06884d4394" providerId="LiveId" clId="{571FBE7D-C7C9-4DA8-BD76-D9E05D01FD48}" dt="2017-10-06T19:14:37.088" v="2121" actId="14838"/>
          <ac:spMkLst>
            <pc:docMk/>
            <pc:sldMk cId="3884671855" sldId="274"/>
            <ac:spMk id="3" creationId="{237290BA-74B2-4F6D-A8A8-6499AFF0BB87}"/>
          </ac:spMkLst>
        </pc:spChg>
        <pc:cxnChg chg="add mod">
          <ac:chgData name="Steven Wallace" userId="f455ab06884d4394" providerId="LiveId" clId="{571FBE7D-C7C9-4DA8-BD76-D9E05D01FD48}" dt="2017-10-06T19:16:25.869" v="2127" actId="1582"/>
          <ac:cxnSpMkLst>
            <pc:docMk/>
            <pc:sldMk cId="3884671855" sldId="274"/>
            <ac:cxnSpMk id="4" creationId="{4A507941-9E01-4210-B949-4897D90E0CA1}"/>
          </ac:cxnSpMkLst>
        </pc:cxnChg>
      </pc:sldChg>
      <pc:sldChg chg="addSp delSp modSp add ord modTransition">
        <pc:chgData name="Steven Wallace" userId="f455ab06884d4394" providerId="LiveId" clId="{571FBE7D-C7C9-4DA8-BD76-D9E05D01FD48}" dt="2017-10-06T20:31:01.227" v="2202"/>
        <pc:sldMkLst>
          <pc:docMk/>
          <pc:sldMk cId="348884720" sldId="275"/>
        </pc:sldMkLst>
        <pc:spChg chg="del">
          <ac:chgData name="Steven Wallace" userId="f455ab06884d4394" providerId="LiveId" clId="{571FBE7D-C7C9-4DA8-BD76-D9E05D01FD48}" dt="2017-10-06T20:27:38.789" v="2130"/>
          <ac:spMkLst>
            <pc:docMk/>
            <pc:sldMk cId="348884720" sldId="275"/>
            <ac:spMk id="2" creationId="{0AC870D9-0EA2-45A1-9137-C270CFEC3ADC}"/>
          </ac:spMkLst>
        </pc:spChg>
        <pc:spChg chg="add mod">
          <ac:chgData name="Steven Wallace" userId="f455ab06884d4394" providerId="LiveId" clId="{571FBE7D-C7C9-4DA8-BD76-D9E05D01FD48}" dt="2017-10-06T20:30:32.838" v="2198"/>
          <ac:spMkLst>
            <pc:docMk/>
            <pc:sldMk cId="348884720" sldId="275"/>
            <ac:spMk id="3" creationId="{B46EAD9F-9410-4B8D-B399-00E29A7BF77A}"/>
          </ac:spMkLst>
        </pc:spChg>
        <pc:spChg chg="add mod">
          <ac:chgData name="Steven Wallace" userId="f455ab06884d4394" providerId="LiveId" clId="{571FBE7D-C7C9-4DA8-BD76-D9E05D01FD48}" dt="2017-10-06T20:29:52.768" v="2192" actId="3062"/>
          <ac:spMkLst>
            <pc:docMk/>
            <pc:sldMk cId="348884720" sldId="275"/>
            <ac:spMk id="4" creationId="{908B126C-BF8B-4287-A184-5B74F69567BC}"/>
          </ac:spMkLst>
        </pc:spChg>
      </pc:sldChg>
      <pc:sldChg chg="modSp add modTransition">
        <pc:chgData name="Steven Wallace" userId="f455ab06884d4394" providerId="LiveId" clId="{571FBE7D-C7C9-4DA8-BD76-D9E05D01FD48}" dt="2017-10-06T20:31:05.163" v="2203"/>
        <pc:sldMkLst>
          <pc:docMk/>
          <pc:sldMk cId="2791791902" sldId="276"/>
        </pc:sldMkLst>
        <pc:spChg chg="mod">
          <ac:chgData name="Steven Wallace" userId="f455ab06884d4394" providerId="LiveId" clId="{571FBE7D-C7C9-4DA8-BD76-D9E05D01FD48}" dt="2017-10-06T20:30:42.204" v="2201"/>
          <ac:spMkLst>
            <pc:docMk/>
            <pc:sldMk cId="2791791902" sldId="276"/>
            <ac:spMk id="3" creationId="{B46EAD9F-9410-4B8D-B399-00E29A7BF77A}"/>
          </ac:spMkLst>
        </pc:spChg>
      </pc:sldChg>
    </pc:docChg>
  </pc:docChgLst>
  <pc:docChgLst>
    <pc:chgData name="Steven Wallace" userId="f455ab06884d4394" providerId="LiveId" clId="{EA5CD4C2-FCDE-48A8-A945-58934C520EC1}"/>
    <pc:docChg chg="delSld">
      <pc:chgData name="Steven Wallace" userId="f455ab06884d4394" providerId="LiveId" clId="{EA5CD4C2-FCDE-48A8-A945-58934C520EC1}" dt="2017-09-29T20:40:00.003" v="8" actId="2696"/>
      <pc:docMkLst>
        <pc:docMk/>
      </pc:docMkLst>
      <pc:sldChg chg="del">
        <pc:chgData name="Steven Wallace" userId="f455ab06884d4394" providerId="LiveId" clId="{EA5CD4C2-FCDE-48A8-A945-58934C520EC1}" dt="2017-09-29T20:39:59.924" v="0" actId="2696"/>
        <pc:sldMkLst>
          <pc:docMk/>
          <pc:sldMk cId="2067729932" sldId="261"/>
        </pc:sldMkLst>
      </pc:sldChg>
      <pc:sldChg chg="del">
        <pc:chgData name="Steven Wallace" userId="f455ab06884d4394" providerId="LiveId" clId="{EA5CD4C2-FCDE-48A8-A945-58934C520EC1}" dt="2017-09-29T20:39:59.932" v="1" actId="2696"/>
        <pc:sldMkLst>
          <pc:docMk/>
          <pc:sldMk cId="3081973155" sldId="262"/>
        </pc:sldMkLst>
      </pc:sldChg>
      <pc:sldChg chg="del">
        <pc:chgData name="Steven Wallace" userId="f455ab06884d4394" providerId="LiveId" clId="{EA5CD4C2-FCDE-48A8-A945-58934C520EC1}" dt="2017-09-29T20:39:59.940" v="2" actId="2696"/>
        <pc:sldMkLst>
          <pc:docMk/>
          <pc:sldMk cId="2905232446" sldId="263"/>
        </pc:sldMkLst>
      </pc:sldChg>
      <pc:sldChg chg="del">
        <pc:chgData name="Steven Wallace" userId="f455ab06884d4394" providerId="LiveId" clId="{EA5CD4C2-FCDE-48A8-A945-58934C520EC1}" dt="2017-09-29T20:39:59.945" v="3" actId="2696"/>
        <pc:sldMkLst>
          <pc:docMk/>
          <pc:sldMk cId="2423789911" sldId="264"/>
        </pc:sldMkLst>
      </pc:sldChg>
      <pc:sldChg chg="del">
        <pc:chgData name="Steven Wallace" userId="f455ab06884d4394" providerId="LiveId" clId="{EA5CD4C2-FCDE-48A8-A945-58934C520EC1}" dt="2017-09-29T20:39:59.950" v="4" actId="2696"/>
        <pc:sldMkLst>
          <pc:docMk/>
          <pc:sldMk cId="3956073722" sldId="265"/>
        </pc:sldMkLst>
      </pc:sldChg>
      <pc:sldChg chg="del">
        <pc:chgData name="Steven Wallace" userId="f455ab06884d4394" providerId="LiveId" clId="{EA5CD4C2-FCDE-48A8-A945-58934C520EC1}" dt="2017-09-29T20:39:59.972" v="5" actId="2696"/>
        <pc:sldMkLst>
          <pc:docMk/>
          <pc:sldMk cId="3712180735" sldId="266"/>
        </pc:sldMkLst>
      </pc:sldChg>
      <pc:sldChg chg="del">
        <pc:chgData name="Steven Wallace" userId="f455ab06884d4394" providerId="LiveId" clId="{EA5CD4C2-FCDE-48A8-A945-58934C520EC1}" dt="2017-09-29T20:39:59.991" v="7" actId="2696"/>
        <pc:sldMkLst>
          <pc:docMk/>
          <pc:sldMk cId="3234068581" sldId="267"/>
        </pc:sldMkLst>
      </pc:sldChg>
      <pc:sldChg chg="del">
        <pc:chgData name="Steven Wallace" userId="f455ab06884d4394" providerId="LiveId" clId="{EA5CD4C2-FCDE-48A8-A945-58934C520EC1}" dt="2017-09-29T20:40:00.003" v="8" actId="2696"/>
        <pc:sldMkLst>
          <pc:docMk/>
          <pc:sldMk cId="687386976" sldId="268"/>
        </pc:sldMkLst>
      </pc:sldChg>
      <pc:sldChg chg="del">
        <pc:chgData name="Steven Wallace" userId="f455ab06884d4394" providerId="LiveId" clId="{EA5CD4C2-FCDE-48A8-A945-58934C520EC1}" dt="2017-09-29T20:39:59.986" v="6" actId="2696"/>
        <pc:sldMkLst>
          <pc:docMk/>
          <pc:sldMk cId="668442652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495078" y="3741490"/>
            <a:ext cx="6172460" cy="868482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01878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28925" y="310739"/>
            <a:ext cx="8317697" cy="190395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495078" y="3741490"/>
            <a:ext cx="6172460" cy="868482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36627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386227"/>
            <a:ext cx="8211824" cy="3154446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4105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386227"/>
            <a:ext cx="8211824" cy="3154446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040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386227"/>
            <a:ext cx="8211824" cy="3154446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3699546"/>
            <a:ext cx="3273228" cy="11222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34360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7" y="3607267"/>
            <a:ext cx="8217685" cy="1153722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7" y="243281"/>
            <a:ext cx="8211023" cy="3212984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06335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6" y="293616"/>
            <a:ext cx="8219433" cy="3103926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2251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2" r:id="rId4"/>
    <p:sldLayoutId id="2147483656" r:id="rId5"/>
    <p:sldLayoutId id="2147483655" r:id="rId6"/>
    <p:sldLayoutId id="2147483650" r:id="rId7"/>
    <p:sldLayoutId id="2147483657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8F1E5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F8F1E5"/>
          </a:solidFill>
          <a:latin typeface="+mn-lt"/>
          <a:ea typeface="+mn-ea"/>
          <a:cs typeface="Apple Chancery"/>
        </a:defRPr>
      </a:lvl1pPr>
      <a:lvl2pPr marL="914400" indent="-457200" algn="ctr" defTabSz="9144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F8F1E5"/>
          </a:solidFill>
          <a:latin typeface="+mn-lt"/>
          <a:ea typeface="+mn-ea"/>
          <a:cs typeface="Apple Chancery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F8F1E5"/>
          </a:solidFill>
          <a:latin typeface="+mn-lt"/>
          <a:ea typeface="+mn-ea"/>
          <a:cs typeface="Apple Chancery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F8F1E5"/>
          </a:solidFill>
          <a:latin typeface="+mn-lt"/>
          <a:ea typeface="+mn-ea"/>
          <a:cs typeface="Apple Chancery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3000" kern="1200">
          <a:solidFill>
            <a:srgbClr val="F8F1E5"/>
          </a:solidFill>
          <a:latin typeface="+mn-lt"/>
          <a:ea typeface="+mn-ea"/>
          <a:cs typeface="Apple Chancery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plants.swtexture.com/2009_08_01_archive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hyperlink" Target="http://plants.swtexture.com/2009_08_01_archive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plants.swtexture.com/2009_08_01_archive.html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126C-BF8B-4287-A184-5B74F69567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SCRIPTURE READING: LUKE 13:6-9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EAD9F-9410-4B8D-B399-00E29A7BF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 He also spoke this parable: "A certain man had a fig tree planted in his vineyard, and he came seeking fruit on it and found none.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 "Then he said to the keeper of his vineyard, ‘Look, for three years I have come seeking fruit on this fig tree and find none. Cut it down; why does it use up the ground?’</a:t>
            </a:r>
          </a:p>
        </p:txBody>
      </p:sp>
    </p:spTree>
    <p:extLst>
      <p:ext uri="{BB962C8B-B14F-4D97-AF65-F5344CB8AC3E}">
        <p14:creationId xmlns:p14="http://schemas.microsoft.com/office/powerpoint/2010/main" val="34888472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227074-ED87-4C54-9D64-6BBD5EC866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386227"/>
            <a:ext cx="8211824" cy="2481831"/>
          </a:xfrm>
          <a:effectLst/>
        </p:spPr>
        <p:txBody>
          <a:bodyPr>
            <a:normAutofit/>
          </a:bodyPr>
          <a:lstStyle/>
          <a:p>
            <a:r>
              <a:rPr lang="en-US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glow rad="1397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Three Years Earlier: </a:t>
            </a:r>
            <a:r>
              <a:rPr lang="en-US" b="1" spc="300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glow rad="1397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John 2:12-16</a:t>
            </a:r>
          </a:p>
          <a:p>
            <a:r>
              <a:rPr lang="en-US" dirty="0">
                <a:solidFill>
                  <a:schemeClr val="tx1"/>
                </a:solidFill>
                <a:effectLst>
                  <a:glow rad="1397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“Take these things away! Do not make My Father’s house a house of merchandise!’”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41524-9587-4B11-9CC1-9917D63A39E3}"/>
              </a:ext>
            </a:extLst>
          </p:cNvPr>
          <p:cNvSpPr txBox="1"/>
          <p:nvPr/>
        </p:nvSpPr>
        <p:spPr>
          <a:xfrm>
            <a:off x="2814854" y="150254"/>
            <a:ext cx="3514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FLASHBACK!</a:t>
            </a:r>
          </a:p>
        </p:txBody>
      </p:sp>
    </p:spTree>
    <p:extLst>
      <p:ext uri="{BB962C8B-B14F-4D97-AF65-F5344CB8AC3E}">
        <p14:creationId xmlns:p14="http://schemas.microsoft.com/office/powerpoint/2010/main" val="86816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6D6E9-F8E0-4BA3-89F1-EC6897E3B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b="1" dirty="0"/>
              <a:t>Today: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Take away the money-making schemes!</a:t>
            </a:r>
          </a:p>
          <a:p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Fruit-bearing Christians will give liberally and joyfully on the Lord’s Day (Rom. 12:8; 2 Cor. 9:7)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A9848-4A7F-4254-8205-A2A05D408957}"/>
              </a:ext>
            </a:extLst>
          </p:cNvPr>
          <p:cNvSpPr txBox="1"/>
          <p:nvPr/>
        </p:nvSpPr>
        <p:spPr>
          <a:xfrm>
            <a:off x="595067" y="3852232"/>
            <a:ext cx="7965929" cy="10156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“Abide in Me, and I in you. As the branch cannot bear fruit of itself, unless it abides in the vine, neither can you, unless you abide in Me.”</a:t>
            </a:r>
          </a:p>
          <a:p>
            <a:pPr algn="ctr"/>
            <a:r>
              <a:rPr lang="en-US" sz="2000" dirty="0"/>
              <a:t>John 15:4</a:t>
            </a:r>
          </a:p>
        </p:txBody>
      </p:sp>
    </p:spTree>
    <p:extLst>
      <p:ext uri="{BB962C8B-B14F-4D97-AF65-F5344CB8AC3E}">
        <p14:creationId xmlns:p14="http://schemas.microsoft.com/office/powerpoint/2010/main" val="31485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6D6E9-F8E0-4BA3-89F1-EC6897E3B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Today: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Take away the money-making schemes!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Take away the wares!</a:t>
            </a:r>
          </a:p>
          <a:p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Fruit-bearing Christians yearn for the spiritual food of Christ (Jn. 6:27, 63, 68; 1 Cor. 11:22)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A9848-4A7F-4254-8205-A2A05D408957}"/>
              </a:ext>
            </a:extLst>
          </p:cNvPr>
          <p:cNvSpPr txBox="1"/>
          <p:nvPr/>
        </p:nvSpPr>
        <p:spPr>
          <a:xfrm>
            <a:off x="595067" y="3852232"/>
            <a:ext cx="7965929" cy="10156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“Abide in Me, and I in you. As the branch cannot bear fruit of itself, unless it abides in the vine, neither can you, unless you abide in Me.”</a:t>
            </a:r>
          </a:p>
          <a:p>
            <a:pPr algn="ctr"/>
            <a:r>
              <a:rPr lang="en-US" sz="2000" dirty="0"/>
              <a:t>John 15:4</a:t>
            </a:r>
          </a:p>
        </p:txBody>
      </p:sp>
    </p:spTree>
    <p:extLst>
      <p:ext uri="{BB962C8B-B14F-4D97-AF65-F5344CB8AC3E}">
        <p14:creationId xmlns:p14="http://schemas.microsoft.com/office/powerpoint/2010/main" val="2171750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6D6E9-F8E0-4BA3-89F1-EC6897E3B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dirty="0"/>
              <a:t>Today: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Take away the money-making schemes!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Take away the wares!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Take away the band!</a:t>
            </a:r>
          </a:p>
          <a:p>
            <a:r>
              <a:rPr lang="en-US" sz="28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Fruit-bearing Christians worship in spirit and truth (Amos 5:23; Col. 3:16, 17; Eph. 5:19)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A9848-4A7F-4254-8205-A2A05D408957}"/>
              </a:ext>
            </a:extLst>
          </p:cNvPr>
          <p:cNvSpPr txBox="1"/>
          <p:nvPr/>
        </p:nvSpPr>
        <p:spPr>
          <a:xfrm>
            <a:off x="595067" y="3852232"/>
            <a:ext cx="7965929" cy="10156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“Abide in Me, and I in you. As the branch cannot bear fruit of itself, unless it abides in the vine, neither can you, unless you abide in Me.”</a:t>
            </a:r>
          </a:p>
          <a:p>
            <a:pPr algn="ctr"/>
            <a:r>
              <a:rPr lang="en-US" sz="2000" dirty="0"/>
              <a:t>John 15:4</a:t>
            </a:r>
          </a:p>
        </p:txBody>
      </p:sp>
    </p:spTree>
    <p:extLst>
      <p:ext uri="{BB962C8B-B14F-4D97-AF65-F5344CB8AC3E}">
        <p14:creationId xmlns:p14="http://schemas.microsoft.com/office/powerpoint/2010/main" val="697037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6D6E9-F8E0-4BA3-89F1-EC6897E3B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b="1" dirty="0"/>
              <a:t>Today: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Take away the money-making schemes!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Take away the wares!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Take away the band!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Take away the Sabbath and tithing!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A9848-4A7F-4254-8205-A2A05D408957}"/>
              </a:ext>
            </a:extLst>
          </p:cNvPr>
          <p:cNvSpPr txBox="1"/>
          <p:nvPr/>
        </p:nvSpPr>
        <p:spPr>
          <a:xfrm>
            <a:off x="595067" y="3852232"/>
            <a:ext cx="7965929" cy="10156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“Abide in Me, and I in you. As the branch cannot bear fruit of itself, unless it abides in the vine, neither can you, unless you abide in Me.”</a:t>
            </a:r>
          </a:p>
          <a:p>
            <a:pPr algn="ctr"/>
            <a:r>
              <a:rPr lang="en-US" sz="2000" dirty="0"/>
              <a:t>John 15:4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459EC0-4909-4DD5-9409-B0BFE0596CDB}"/>
              </a:ext>
            </a:extLst>
          </p:cNvPr>
          <p:cNvCxnSpPr/>
          <p:nvPr/>
        </p:nvCxnSpPr>
        <p:spPr>
          <a:xfrm>
            <a:off x="5728771" y="4513243"/>
            <a:ext cx="2570602" cy="0"/>
          </a:xfrm>
          <a:prstGeom prst="lin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364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6F6EB-02A4-4B66-AB24-55820E0006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Despite the passing of three years, they bore no fruit of repentance (Mk. 11:18)</a:t>
            </a:r>
          </a:p>
        </p:txBody>
      </p:sp>
    </p:spTree>
    <p:extLst>
      <p:ext uri="{BB962C8B-B14F-4D97-AF65-F5344CB8AC3E}">
        <p14:creationId xmlns:p14="http://schemas.microsoft.com/office/powerpoint/2010/main" val="407575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CF3C3B-B446-44EF-B9BB-E334CA3DC5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386227"/>
            <a:ext cx="8211824" cy="2562621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The barren fig tree: “Let no one eat fruit from you ever again” (Mk. 11:14)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The lawless temple-worship: “Not one stone shall be left upon another that shall not be thrown down” (Mk. 13:2)</a:t>
            </a:r>
          </a:p>
        </p:txBody>
      </p:sp>
    </p:spTree>
    <p:extLst>
      <p:ext uri="{BB962C8B-B14F-4D97-AF65-F5344CB8AC3E}">
        <p14:creationId xmlns:p14="http://schemas.microsoft.com/office/powerpoint/2010/main" val="4212861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290BA-74B2-4F6D-A8A8-6499AFF0BB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Matthew 23:37, 38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DBDABC-7268-43A0-B3C7-3025AA174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37  "O Jerusalem, Jerusalem, the one who kills the prophets and stones those who are sent to her! How often I wanted to gather your children together, as a hen gathers her chicks under her wings, but you were not willing!</a:t>
            </a:r>
          </a:p>
          <a:p>
            <a:r>
              <a:rPr lang="en-US" dirty="0"/>
              <a:t>38  "See! Your house is left to you desolate;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507941-9E01-4210-B949-4897D90E0CA1}"/>
              </a:ext>
            </a:extLst>
          </p:cNvPr>
          <p:cNvCxnSpPr>
            <a:cxnSpLocks/>
          </p:cNvCxnSpPr>
          <p:nvPr/>
        </p:nvCxnSpPr>
        <p:spPr>
          <a:xfrm>
            <a:off x="2596308" y="3268337"/>
            <a:ext cx="5552502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67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126C-BF8B-4287-A184-5B74F69567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SCRIPTURE READING: LUKE 13:6-9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EAD9F-9410-4B8D-B399-00E29A7BF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 "But he answered and said to him, ‘Sir, let it alone this year also, until I dig around it and fertilize it.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 ‘And if it bears fruit, well. But if not, after that you can cut it down.’"</a:t>
            </a:r>
          </a:p>
        </p:txBody>
      </p:sp>
    </p:spTree>
    <p:extLst>
      <p:ext uri="{BB962C8B-B14F-4D97-AF65-F5344CB8AC3E}">
        <p14:creationId xmlns:p14="http://schemas.microsoft.com/office/powerpoint/2010/main" val="279179190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12507C-B7F6-4E5D-845E-8EFDDA0C29DB}"/>
              </a:ext>
            </a:extLst>
          </p:cNvPr>
          <p:cNvSpPr txBox="1"/>
          <p:nvPr/>
        </p:nvSpPr>
        <p:spPr>
          <a:xfrm>
            <a:off x="4425108" y="47188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7332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D9691-AEDC-4420-8CF5-854008AA3A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386227"/>
            <a:ext cx="8211824" cy="2566293"/>
          </a:xfrm>
        </p:spPr>
        <p:txBody>
          <a:bodyPr/>
          <a:lstStyle/>
          <a:p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Lesson 1: A showy religion without substance</a:t>
            </a:r>
          </a:p>
        </p:txBody>
      </p:sp>
    </p:spTree>
    <p:extLst>
      <p:ext uri="{BB962C8B-B14F-4D97-AF65-F5344CB8AC3E}">
        <p14:creationId xmlns:p14="http://schemas.microsoft.com/office/powerpoint/2010/main" val="20677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490468-2F5D-4AF2-90D5-37C26CA11D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386227"/>
            <a:ext cx="8211824" cy="2426746"/>
          </a:xfrm>
        </p:spPr>
        <p:txBody>
          <a:bodyPr>
            <a:normAutofit fontScale="92500" lnSpcReduction="20000"/>
          </a:bodyPr>
          <a:lstStyle/>
          <a:p>
            <a:r>
              <a:rPr lang="en-US" sz="36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PARALLEL SAYINGS</a:t>
            </a:r>
          </a:p>
          <a:p>
            <a:r>
              <a:rPr lang="en-US" sz="3200" i="1" dirty="0">
                <a:latin typeface="Cambria" panose="02040503050406030204" pitchFamily="18" charset="0"/>
              </a:rPr>
              <a:t>Salt without flavor – Matt. 5:13</a:t>
            </a:r>
          </a:p>
          <a:p>
            <a:r>
              <a:rPr lang="en-US" sz="3200" i="1" dirty="0">
                <a:latin typeface="Cambria" panose="02040503050406030204" pitchFamily="18" charset="0"/>
              </a:rPr>
              <a:t>A lamp hidden – Matt. 5:14 – 16</a:t>
            </a:r>
          </a:p>
          <a:p>
            <a:r>
              <a:rPr lang="en-US" sz="3200" i="1" dirty="0">
                <a:latin typeface="Cambria" panose="02040503050406030204" pitchFamily="18" charset="0"/>
              </a:rPr>
              <a:t>Clouds without rain – Jude 1:12</a:t>
            </a:r>
          </a:p>
          <a:p>
            <a:r>
              <a:rPr lang="en-US" sz="3200" i="1" dirty="0">
                <a:latin typeface="Cambria" panose="02040503050406030204" pitchFamily="18" charset="0"/>
              </a:rPr>
              <a:t>Drinking rain and bearing briars –Heb. 6:7, 8</a:t>
            </a:r>
          </a:p>
        </p:txBody>
      </p:sp>
    </p:spTree>
    <p:extLst>
      <p:ext uri="{BB962C8B-B14F-4D97-AF65-F5344CB8AC3E}">
        <p14:creationId xmlns:p14="http://schemas.microsoft.com/office/powerpoint/2010/main" val="3956073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E00EB1F7-F4EE-4CEC-82C9-793A92E777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71293" y="89203"/>
            <a:ext cx="3353497" cy="445129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402B3-4342-435F-A3DD-5B171DDF30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350" y="205649"/>
            <a:ext cx="5658640" cy="191634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000" b="1" spc="6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Brush Script MT" panose="03060802040406070304" pitchFamily="66" charset="0"/>
              </a:rPr>
              <a:t>Parable of the</a:t>
            </a:r>
            <a:br>
              <a:rPr lang="en-US" sz="4000" b="1" spc="6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Brush Script MT" panose="03060802040406070304" pitchFamily="66" charset="0"/>
              </a:rPr>
            </a:br>
            <a:r>
              <a:rPr lang="en-US" sz="4800" b="1" spc="6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Brush Script MT" panose="03060802040406070304" pitchFamily="66" charset="0"/>
              </a:rPr>
              <a:t>Fig Tree</a:t>
            </a:r>
            <a:br>
              <a:rPr lang="en-US" sz="4000" spc="600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Brush Script MT" panose="03060802040406070304" pitchFamily="66" charset="0"/>
              </a:rPr>
            </a:br>
            <a:r>
              <a:rPr lang="en-US" sz="2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Candara" panose="020E0502030303020204" pitchFamily="34" charset="0"/>
              </a:rPr>
              <a:t>LUKE 13:6-9</a:t>
            </a:r>
            <a:endParaRPr lang="en-US" sz="4000" b="1" dirty="0">
              <a:ln w="19050">
                <a:solidFill>
                  <a:schemeClr val="accent1">
                    <a:lumMod val="50000"/>
                  </a:schemeClr>
                </a:solidFill>
              </a:ln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1B577-486C-4A8D-92C1-D43170331B64}"/>
              </a:ext>
            </a:extLst>
          </p:cNvPr>
          <p:cNvSpPr txBox="1"/>
          <p:nvPr/>
        </p:nvSpPr>
        <p:spPr>
          <a:xfrm>
            <a:off x="110349" y="2121991"/>
            <a:ext cx="5658641" cy="7516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glow rad="101600">
                    <a:srgbClr val="3F3E87">
                      <a:alpha val="60000"/>
                    </a:srgbClr>
                  </a:glow>
                </a:effectLst>
              </a:rPr>
              <a:t>Preface With a Flawed View of Suffering</a:t>
            </a:r>
          </a:p>
          <a:p>
            <a:pPr algn="ctr"/>
            <a:r>
              <a:rPr lang="en-US" dirty="0">
                <a:effectLst>
                  <a:glow rad="101600">
                    <a:srgbClr val="3F3E87">
                      <a:alpha val="60000"/>
                    </a:srgbClr>
                  </a:glow>
                </a:effectLst>
              </a:rPr>
              <a:t>Luke 13:1-5</a:t>
            </a:r>
          </a:p>
        </p:txBody>
      </p:sp>
    </p:spTree>
    <p:extLst>
      <p:ext uri="{BB962C8B-B14F-4D97-AF65-F5344CB8AC3E}">
        <p14:creationId xmlns:p14="http://schemas.microsoft.com/office/powerpoint/2010/main" val="14316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E00EB1F7-F4EE-4CEC-82C9-793A92E777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71293" y="89203"/>
            <a:ext cx="3353497" cy="445129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402B3-4342-435F-A3DD-5B171DDF30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4182" y="205649"/>
            <a:ext cx="4373524" cy="1916342"/>
          </a:xfrm>
          <a:solidFill>
            <a:schemeClr val="accent6">
              <a:alpha val="47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latin typeface="Candara" panose="020E0502030303020204" pitchFamily="34" charset="0"/>
              </a:rPr>
              <a:t>“WERE ONCE” (BC)</a:t>
            </a:r>
          </a:p>
          <a:p>
            <a:r>
              <a:rPr lang="en-US" sz="32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latin typeface="Candara" panose="020E0502030303020204" pitchFamily="34" charset="0"/>
              </a:rPr>
              <a:t>Foolish </a:t>
            </a:r>
            <a:r>
              <a:rPr lang="en-US" sz="32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latin typeface="Candara" panose="020E0502030303020204" pitchFamily="34" charset="0"/>
                <a:sym typeface="Wingdings" panose="05000000000000000000" pitchFamily="2" charset="2"/>
              </a:rPr>
              <a:t> Hateful</a:t>
            </a:r>
          </a:p>
          <a:p>
            <a:endParaRPr lang="en-US" sz="2800" b="1" dirty="0">
              <a:ln w="19050">
                <a:solidFill>
                  <a:schemeClr val="accent1">
                    <a:lumMod val="50000"/>
                  </a:schemeClr>
                </a:solidFill>
              </a:ln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1B577-486C-4A8D-92C1-D43170331B64}"/>
              </a:ext>
            </a:extLst>
          </p:cNvPr>
          <p:cNvSpPr txBox="1"/>
          <p:nvPr/>
        </p:nvSpPr>
        <p:spPr>
          <a:xfrm>
            <a:off x="224181" y="2121991"/>
            <a:ext cx="8659078" cy="584775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pc="600" dirty="0">
                <a:effectLst>
                  <a:glow rad="101600">
                    <a:srgbClr val="3F3E87">
                      <a:alpha val="60000"/>
                    </a:srgbClr>
                  </a:glow>
                </a:effectLst>
              </a:rPr>
              <a:t>Titus 3:1-3</a:t>
            </a:r>
            <a:endParaRPr lang="en-US" sz="2400" spc="600" dirty="0">
              <a:effectLst>
                <a:glow rad="101600">
                  <a:srgbClr val="3F3E87">
                    <a:alpha val="60000"/>
                  </a:srgbClr>
                </a:glow>
              </a:effectLst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ED2846A-18D6-405D-BD94-5165CA2BEC2C}"/>
              </a:ext>
            </a:extLst>
          </p:cNvPr>
          <p:cNvSpPr txBox="1">
            <a:spLocks/>
          </p:cNvSpPr>
          <p:nvPr/>
        </p:nvSpPr>
        <p:spPr>
          <a:xfrm>
            <a:off x="4597706" y="205649"/>
            <a:ext cx="4285554" cy="1916342"/>
          </a:xfrm>
          <a:prstGeom prst="rect">
            <a:avLst/>
          </a:prstGeom>
          <a:solidFill>
            <a:schemeClr val="accent6">
              <a:alpha val="47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latin typeface="Candara" panose="020E0502030303020204" pitchFamily="34" charset="0"/>
              </a:rPr>
              <a:t>“TO BE” (AC)</a:t>
            </a:r>
          </a:p>
          <a:p>
            <a:r>
              <a:rPr lang="en-US" sz="32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latin typeface="Candara" panose="020E0502030303020204" pitchFamily="34" charset="0"/>
              </a:rPr>
              <a:t>Obey </a:t>
            </a:r>
            <a:r>
              <a:rPr lang="en-US" sz="32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latin typeface="Candara" panose="020E0502030303020204" pitchFamily="34" charset="0"/>
                <a:sym typeface="Wingdings" panose="05000000000000000000" pitchFamily="2" charset="2"/>
              </a:rPr>
              <a:t> All Humility</a:t>
            </a:r>
          </a:p>
          <a:p>
            <a:endParaRPr lang="en-US" sz="3200" b="1" dirty="0">
              <a:ln w="19050">
                <a:solidFill>
                  <a:schemeClr val="accent1">
                    <a:lumMod val="50000"/>
                  </a:schemeClr>
                </a:solidFill>
              </a:ln>
              <a:latin typeface="Candara" panose="020E0502030303020204" pitchFamily="34" charset="0"/>
            </a:endParaRPr>
          </a:p>
        </p:txBody>
      </p:sp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37F63E01-1199-4BF7-9BE3-F89B8B904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5326" y="13213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00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9.87654E-7 L 0.49566 0.001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EB0DD3F9-DB78-48C2-AA03-9E47A36A93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71293" y="89203"/>
            <a:ext cx="3353497" cy="44512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A86CA-514A-497C-A138-1C7B990C7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GOD &amp; FRUITLESSNESS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God expects fruit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God is merciful to extend time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God takes away any excuse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God’s mercy eventually ends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729AC6-D097-458C-9DF1-C46822BD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3699546"/>
            <a:ext cx="4514983" cy="1122206"/>
          </a:xfrm>
        </p:spPr>
        <p:txBody>
          <a:bodyPr>
            <a:normAutofit/>
          </a:bodyPr>
          <a:lstStyle/>
          <a:p>
            <a:pPr algn="l"/>
            <a:r>
              <a:rPr lang="en-US" sz="4000" b="1" spc="600" dirty="0">
                <a:ln w="66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Luke 13:6-9</a:t>
            </a:r>
          </a:p>
        </p:txBody>
      </p:sp>
    </p:spTree>
    <p:extLst>
      <p:ext uri="{BB962C8B-B14F-4D97-AF65-F5344CB8AC3E}">
        <p14:creationId xmlns:p14="http://schemas.microsoft.com/office/powerpoint/2010/main" val="3743528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E7709-F9D3-4CB4-B3BE-5FBB8490A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007613"/>
            <a:ext cx="8211824" cy="1900839"/>
          </a:xfrm>
        </p:spPr>
        <p:txBody>
          <a:bodyPr>
            <a:normAutofit/>
          </a:bodyPr>
          <a:lstStyle/>
          <a:p>
            <a:r>
              <a:rPr lang="en-US" sz="4800" i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An Illegal Religion</a:t>
            </a:r>
          </a:p>
          <a:p>
            <a:r>
              <a:rPr lang="en-US" sz="3200" i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Mark 11:15-19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1F11C-4EC2-4E2A-9F57-25FB96C29460}"/>
              </a:ext>
            </a:extLst>
          </p:cNvPr>
          <p:cNvSpPr txBox="1"/>
          <p:nvPr/>
        </p:nvSpPr>
        <p:spPr>
          <a:xfrm>
            <a:off x="381918" y="330506"/>
            <a:ext cx="8431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“…I never knew you; depart from Me, you who practice lawlessness!”</a:t>
            </a:r>
          </a:p>
          <a:p>
            <a:pPr algn="ctr"/>
            <a:r>
              <a:rPr lang="en-US" spc="300" dirty="0"/>
              <a:t>Matthew 7:23</a:t>
            </a:r>
          </a:p>
        </p:txBody>
      </p:sp>
    </p:spTree>
    <p:extLst>
      <p:ext uri="{BB962C8B-B14F-4D97-AF65-F5344CB8AC3E}">
        <p14:creationId xmlns:p14="http://schemas.microsoft.com/office/powerpoint/2010/main" val="899312306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Defaul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1086</TotalTime>
  <Words>693</Words>
  <Application>Microsoft Office PowerPoint</Application>
  <PresentationFormat>On-screen Show (16:9)</PresentationFormat>
  <Paragraphs>65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Adelle-Regular</vt:lpstr>
      <vt:lpstr>Apple Chancery</vt:lpstr>
      <vt:lpstr>Arial</vt:lpstr>
      <vt:lpstr>Arial Black</vt:lpstr>
      <vt:lpstr>Brush Script MT</vt:lpstr>
      <vt:lpstr>Californian FB</vt:lpstr>
      <vt:lpstr>Cambria</vt:lpstr>
      <vt:lpstr>Candara</vt:lpstr>
      <vt:lpstr>Georgia</vt:lpstr>
      <vt:lpstr>Wingdings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Luke 13:6-9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RT Creative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Steven J. Wallace</cp:lastModifiedBy>
  <cp:revision>30</cp:revision>
  <dcterms:created xsi:type="dcterms:W3CDTF">2014-03-26T14:03:34Z</dcterms:created>
  <dcterms:modified xsi:type="dcterms:W3CDTF">2017-10-06T20:31:08Z</dcterms:modified>
</cp:coreProperties>
</file>