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56" r:id="rId4"/>
    <p:sldId id="257" r:id="rId5"/>
    <p:sldId id="258" r:id="rId6"/>
    <p:sldId id="259" r:id="rId7"/>
    <p:sldId id="264" r:id="rId8"/>
    <p:sldId id="262" r:id="rId9"/>
    <p:sldId id="261" r:id="rId10"/>
    <p:sldId id="263"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3513"/>
    <a:srgbClr val="934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83" d="100"/>
          <a:sy n="83" d="100"/>
        </p:scale>
        <p:origin x="614" y="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61EC169F-8A25-429E-BCDB-BFAB034D1436}"/>
    <pc:docChg chg="undo custSel addSld delSld modSld sldOrd">
      <pc:chgData name="Steven Wallace" userId="f455ab06884d4394" providerId="LiveId" clId="{61EC169F-8A25-429E-BCDB-BFAB034D1436}" dt="2017-10-09T15:47:43.868" v="466" actId="2696"/>
      <pc:docMkLst>
        <pc:docMk/>
      </pc:docMkLst>
      <pc:sldChg chg="modTransition">
        <pc:chgData name="Steven Wallace" userId="f455ab06884d4394" providerId="LiveId" clId="{61EC169F-8A25-429E-BCDB-BFAB034D1436}" dt="2017-10-05T16:39:19.211" v="168"/>
        <pc:sldMkLst>
          <pc:docMk/>
          <pc:sldMk cId="1873325291" sldId="256"/>
        </pc:sldMkLst>
      </pc:sldChg>
      <pc:sldChg chg="modAnim">
        <pc:chgData name="Steven Wallace" userId="f455ab06884d4394" providerId="LiveId" clId="{61EC169F-8A25-429E-BCDB-BFAB034D1436}" dt="2017-10-06T19:31:20.786" v="322"/>
        <pc:sldMkLst>
          <pc:docMk/>
          <pc:sldMk cId="19318210" sldId="257"/>
        </pc:sldMkLst>
      </pc:sldChg>
      <pc:sldChg chg="modAnim">
        <pc:chgData name="Steven Wallace" userId="f455ab06884d4394" providerId="LiveId" clId="{61EC169F-8A25-429E-BCDB-BFAB034D1436}" dt="2017-10-06T19:38:16.630" v="326"/>
        <pc:sldMkLst>
          <pc:docMk/>
          <pc:sldMk cId="3474489531" sldId="259"/>
        </pc:sldMkLst>
      </pc:sldChg>
      <pc:sldChg chg="modSp">
        <pc:chgData name="Steven Wallace" userId="f455ab06884d4394" providerId="LiveId" clId="{61EC169F-8A25-429E-BCDB-BFAB034D1436}" dt="2017-10-06T19:44:08.852" v="336"/>
        <pc:sldMkLst>
          <pc:docMk/>
          <pc:sldMk cId="3257694013" sldId="261"/>
        </pc:sldMkLst>
        <pc:spChg chg="mod">
          <ac:chgData name="Steven Wallace" userId="f455ab06884d4394" providerId="LiveId" clId="{61EC169F-8A25-429E-BCDB-BFAB034D1436}" dt="2017-10-06T19:44:08.852" v="336"/>
          <ac:spMkLst>
            <pc:docMk/>
            <pc:sldMk cId="3257694013" sldId="261"/>
            <ac:spMk id="4" creationId="{5FCB6FEC-C28A-4244-973D-09E530FD4332}"/>
          </ac:spMkLst>
        </pc:spChg>
      </pc:sldChg>
      <pc:sldChg chg="modSp modTransition modAnim">
        <pc:chgData name="Steven Wallace" userId="f455ab06884d4394" providerId="LiveId" clId="{61EC169F-8A25-429E-BCDB-BFAB034D1436}" dt="2017-10-05T16:41:32.984" v="182"/>
        <pc:sldMkLst>
          <pc:docMk/>
          <pc:sldMk cId="2959729891" sldId="263"/>
        </pc:sldMkLst>
        <pc:spChg chg="mod">
          <ac:chgData name="Steven Wallace" userId="f455ab06884d4394" providerId="LiveId" clId="{61EC169F-8A25-429E-BCDB-BFAB034D1436}" dt="2017-10-05T16:40:42.653" v="170"/>
          <ac:spMkLst>
            <pc:docMk/>
            <pc:sldMk cId="2959729891" sldId="263"/>
            <ac:spMk id="7" creationId="{1E7B418F-E5C5-404D-B5A8-718EDD456349}"/>
          </ac:spMkLst>
        </pc:spChg>
      </pc:sldChg>
      <pc:sldChg chg="modSp add del modTransition modAnim">
        <pc:chgData name="Steven Wallace" userId="f455ab06884d4394" providerId="LiveId" clId="{61EC169F-8A25-429E-BCDB-BFAB034D1436}" dt="2017-10-09T15:47:39.395" v="463" actId="2696"/>
        <pc:sldMkLst>
          <pc:docMk/>
          <pc:sldMk cId="3109975638" sldId="265"/>
        </pc:sldMkLst>
        <pc:spChg chg="mod">
          <ac:chgData name="Steven Wallace" userId="f455ab06884d4394" providerId="LiveId" clId="{61EC169F-8A25-429E-BCDB-BFAB034D1436}" dt="2017-10-05T16:25:08.383" v="9"/>
          <ac:spMkLst>
            <pc:docMk/>
            <pc:sldMk cId="3109975638" sldId="265"/>
            <ac:spMk id="7" creationId="{1E7B418F-E5C5-404D-B5A8-718EDD456349}"/>
          </ac:spMkLst>
        </pc:spChg>
      </pc:sldChg>
      <pc:sldChg chg="modSp add del ord modTransition">
        <pc:chgData name="Steven Wallace" userId="f455ab06884d4394" providerId="LiveId" clId="{61EC169F-8A25-429E-BCDB-BFAB034D1436}" dt="2017-10-09T15:47:41.279" v="464" actId="2696"/>
        <pc:sldMkLst>
          <pc:docMk/>
          <pc:sldMk cId="1474301925" sldId="266"/>
        </pc:sldMkLst>
        <pc:spChg chg="mod">
          <ac:chgData name="Steven Wallace" userId="f455ab06884d4394" providerId="LiveId" clId="{61EC169F-8A25-429E-BCDB-BFAB034D1436}" dt="2017-10-05T16:29:46.094" v="81" actId="208"/>
          <ac:spMkLst>
            <pc:docMk/>
            <pc:sldMk cId="1474301925" sldId="266"/>
            <ac:spMk id="2" creationId="{60F0E7E4-91EB-4A73-BF17-68014AB69BFC}"/>
          </ac:spMkLst>
        </pc:spChg>
        <pc:spChg chg="mod">
          <ac:chgData name="Steven Wallace" userId="f455ab06884d4394" providerId="LiveId" clId="{61EC169F-8A25-429E-BCDB-BFAB034D1436}" dt="2017-10-05T16:37:03.528" v="157" actId="208"/>
          <ac:spMkLst>
            <pc:docMk/>
            <pc:sldMk cId="1474301925" sldId="266"/>
            <ac:spMk id="3" creationId="{1C57D7FB-2223-403E-834B-08E022AB6685}"/>
          </ac:spMkLst>
        </pc:spChg>
      </pc:sldChg>
      <pc:sldChg chg="modSp add del modTransition">
        <pc:chgData name="Steven Wallace" userId="f455ab06884d4394" providerId="LiveId" clId="{61EC169F-8A25-429E-BCDB-BFAB034D1436}" dt="2017-10-09T15:47:41.743" v="465" actId="2696"/>
        <pc:sldMkLst>
          <pc:docMk/>
          <pc:sldMk cId="1220985152" sldId="267"/>
        </pc:sldMkLst>
        <pc:spChg chg="mod">
          <ac:chgData name="Steven Wallace" userId="f455ab06884d4394" providerId="LiveId" clId="{61EC169F-8A25-429E-BCDB-BFAB034D1436}" dt="2017-10-05T16:32:51.555" v="146" actId="27636"/>
          <ac:spMkLst>
            <pc:docMk/>
            <pc:sldMk cId="1220985152" sldId="267"/>
            <ac:spMk id="2" creationId="{60F0E7E4-91EB-4A73-BF17-68014AB69BFC}"/>
          </ac:spMkLst>
        </pc:spChg>
        <pc:spChg chg="mod">
          <ac:chgData name="Steven Wallace" userId="f455ab06884d4394" providerId="LiveId" clId="{61EC169F-8A25-429E-BCDB-BFAB034D1436}" dt="2017-10-05T16:36:52.660" v="156" actId="208"/>
          <ac:spMkLst>
            <pc:docMk/>
            <pc:sldMk cId="1220985152" sldId="267"/>
            <ac:spMk id="3" creationId="{1C57D7FB-2223-403E-834B-08E022AB6685}"/>
          </ac:spMkLst>
        </pc:spChg>
      </pc:sldChg>
      <pc:sldChg chg="addSp delSp modSp add modAnim">
        <pc:chgData name="Steven Wallace" userId="f455ab06884d4394" providerId="LiveId" clId="{61EC169F-8A25-429E-BCDB-BFAB034D1436}" dt="2017-10-06T19:55:41.593" v="411"/>
        <pc:sldMkLst>
          <pc:docMk/>
          <pc:sldMk cId="2317794700" sldId="268"/>
        </pc:sldMkLst>
        <pc:spChg chg="add mod">
          <ac:chgData name="Steven Wallace" userId="f455ab06884d4394" providerId="LiveId" clId="{61EC169F-8A25-429E-BCDB-BFAB034D1436}" dt="2017-10-05T19:44:38.974" v="269" actId="14838"/>
          <ac:spMkLst>
            <pc:docMk/>
            <pc:sldMk cId="2317794700" sldId="268"/>
            <ac:spMk id="4" creationId="{D726BA03-993A-4F83-B826-5DF8B6A3BBA6}"/>
          </ac:spMkLst>
        </pc:spChg>
        <pc:spChg chg="add del mod">
          <ac:chgData name="Steven Wallace" userId="f455ab06884d4394" providerId="LiveId" clId="{61EC169F-8A25-429E-BCDB-BFAB034D1436}" dt="2017-10-06T19:54:27.342" v="373" actId="478"/>
          <ac:spMkLst>
            <pc:docMk/>
            <pc:sldMk cId="2317794700" sldId="268"/>
            <ac:spMk id="6" creationId="{E9A81A30-B5F9-4DBA-B023-AC8ADC69091E}"/>
          </ac:spMkLst>
        </pc:spChg>
        <pc:spChg chg="mod">
          <ac:chgData name="Steven Wallace" userId="f455ab06884d4394" providerId="LiveId" clId="{61EC169F-8A25-429E-BCDB-BFAB034D1436}" dt="2017-10-06T19:52:18.448" v="340"/>
          <ac:spMkLst>
            <pc:docMk/>
            <pc:sldMk cId="2317794700" sldId="268"/>
            <ac:spMk id="7" creationId="{1E7B418F-E5C5-404D-B5A8-718EDD456349}"/>
          </ac:spMkLst>
        </pc:spChg>
        <pc:spChg chg="add mod">
          <ac:chgData name="Steven Wallace" userId="f455ab06884d4394" providerId="LiveId" clId="{61EC169F-8A25-429E-BCDB-BFAB034D1436}" dt="2017-10-06T19:54:40.886" v="375"/>
          <ac:spMkLst>
            <pc:docMk/>
            <pc:sldMk cId="2317794700" sldId="268"/>
            <ac:spMk id="8" creationId="{058E94D1-6844-4341-A8A7-A91024CA6218}"/>
          </ac:spMkLst>
        </pc:spChg>
        <pc:spChg chg="add del">
          <ac:chgData name="Steven Wallace" userId="f455ab06884d4394" providerId="LiveId" clId="{61EC169F-8A25-429E-BCDB-BFAB034D1436}" dt="2017-10-06T19:54:23.590" v="371"/>
          <ac:spMkLst>
            <pc:docMk/>
            <pc:sldMk cId="2317794700" sldId="268"/>
            <ac:spMk id="9" creationId="{975995CA-0B73-4039-A20A-346EC8D2DBD6}"/>
          </ac:spMkLst>
        </pc:spChg>
        <pc:grpChg chg="add mod">
          <ac:chgData name="Steven Wallace" userId="f455ab06884d4394" providerId="LiveId" clId="{61EC169F-8A25-429E-BCDB-BFAB034D1436}" dt="2017-10-06T19:54:40.886" v="375"/>
          <ac:grpSpMkLst>
            <pc:docMk/>
            <pc:sldMk cId="2317794700" sldId="268"/>
            <ac:grpSpMk id="11" creationId="{83420EC9-B238-4B0B-BD73-59AAC74CC602}"/>
          </ac:grpSpMkLst>
        </pc:grpChg>
        <pc:picChg chg="mod">
          <ac:chgData name="Steven Wallace" userId="f455ab06884d4394" providerId="LiveId" clId="{61EC169F-8A25-429E-BCDB-BFAB034D1436}" dt="2017-10-05T19:42:04.919" v="189" actId="1076"/>
          <ac:picMkLst>
            <pc:docMk/>
            <pc:sldMk cId="2317794700" sldId="268"/>
            <ac:picMk id="5" creationId="{3A406C7A-65EA-42E8-94A9-1E0AAE25F598}"/>
          </ac:picMkLst>
        </pc:picChg>
        <pc:picChg chg="add mod">
          <ac:chgData name="Steven Wallace" userId="f455ab06884d4394" providerId="LiveId" clId="{61EC169F-8A25-429E-BCDB-BFAB034D1436}" dt="2017-10-06T19:54:40.886" v="375"/>
          <ac:picMkLst>
            <pc:docMk/>
            <pc:sldMk cId="2317794700" sldId="268"/>
            <ac:picMk id="10" creationId="{1FCE6BF1-1ACC-4589-A908-4CE343F672A2}"/>
          </ac:picMkLst>
        </pc:picChg>
      </pc:sldChg>
      <pc:sldChg chg="modSp add del modTransition">
        <pc:chgData name="Steven Wallace" userId="f455ab06884d4394" providerId="LiveId" clId="{61EC169F-8A25-429E-BCDB-BFAB034D1436}" dt="2017-10-09T15:47:43.868" v="466" actId="2696"/>
        <pc:sldMkLst>
          <pc:docMk/>
          <pc:sldMk cId="1446479735" sldId="269"/>
        </pc:sldMkLst>
        <pc:spChg chg="mod">
          <ac:chgData name="Steven Wallace" userId="f455ab06884d4394" providerId="LiveId" clId="{61EC169F-8A25-429E-BCDB-BFAB034D1436}" dt="2017-10-05T20:12:57.472" v="317" actId="14838"/>
          <ac:spMkLst>
            <pc:docMk/>
            <pc:sldMk cId="1446479735" sldId="269"/>
            <ac:spMk id="2" creationId="{60F0E7E4-91EB-4A73-BF17-68014AB69BFC}"/>
          </ac:spMkLst>
        </pc:spChg>
        <pc:spChg chg="mod">
          <ac:chgData name="Steven Wallace" userId="f455ab06884d4394" providerId="LiveId" clId="{61EC169F-8A25-429E-BCDB-BFAB034D1436}" dt="2017-10-05T19:47:45.821" v="284" actId="20577"/>
          <ac:spMkLst>
            <pc:docMk/>
            <pc:sldMk cId="1446479735" sldId="269"/>
            <ac:spMk id="3" creationId="{1C57D7FB-2223-403E-834B-08E022AB6685}"/>
          </ac:spMkLst>
        </pc:spChg>
      </pc:sldChg>
      <pc:sldChg chg="addSp delSp modSp add ord modTransition">
        <pc:chgData name="Steven Wallace" userId="f455ab06884d4394" providerId="LiveId" clId="{61EC169F-8A25-429E-BCDB-BFAB034D1436}" dt="2017-10-06T20:33:46.973" v="461"/>
        <pc:sldMkLst>
          <pc:docMk/>
          <pc:sldMk cId="298961762" sldId="270"/>
        </pc:sldMkLst>
        <pc:spChg chg="del">
          <ac:chgData name="Steven Wallace" userId="f455ab06884d4394" providerId="LiveId" clId="{61EC169F-8A25-429E-BCDB-BFAB034D1436}" dt="2017-10-06T20:31:30.146" v="414"/>
          <ac:spMkLst>
            <pc:docMk/>
            <pc:sldMk cId="298961762" sldId="270"/>
            <ac:spMk id="2" creationId="{EFD4D708-45A8-49A4-B674-DC5DFE26E177}"/>
          </ac:spMkLst>
        </pc:spChg>
        <pc:spChg chg="add mod">
          <ac:chgData name="Steven Wallace" userId="f455ab06884d4394" providerId="LiveId" clId="{61EC169F-8A25-429E-BCDB-BFAB034D1436}" dt="2017-10-06T20:33:42.834" v="460"/>
          <ac:spMkLst>
            <pc:docMk/>
            <pc:sldMk cId="298961762" sldId="270"/>
            <ac:spMk id="3" creationId="{D5783086-A245-49DF-9CEA-FD0FDF961380}"/>
          </ac:spMkLst>
        </pc:spChg>
        <pc:spChg chg="add mod">
          <ac:chgData name="Steven Wallace" userId="f455ab06884d4394" providerId="LiveId" clId="{61EC169F-8A25-429E-BCDB-BFAB034D1436}" dt="2017-10-06T20:32:57.575" v="450" actId="403"/>
          <ac:spMkLst>
            <pc:docMk/>
            <pc:sldMk cId="298961762" sldId="270"/>
            <ac:spMk id="4" creationId="{060F3A92-BD71-468E-86C9-A075A7411791}"/>
          </ac:spMkLst>
        </pc:spChg>
      </pc:sldChg>
      <pc:sldChg chg="modSp add modTransition">
        <pc:chgData name="Steven Wallace" userId="f455ab06884d4394" providerId="LiveId" clId="{61EC169F-8A25-429E-BCDB-BFAB034D1436}" dt="2017-10-06T20:33:49.289" v="462"/>
        <pc:sldMkLst>
          <pc:docMk/>
          <pc:sldMk cId="538742188" sldId="271"/>
        </pc:sldMkLst>
        <pc:spChg chg="mod">
          <ac:chgData name="Steven Wallace" userId="f455ab06884d4394" providerId="LiveId" clId="{61EC169F-8A25-429E-BCDB-BFAB034D1436}" dt="2017-10-06T20:33:34.955" v="459"/>
          <ac:spMkLst>
            <pc:docMk/>
            <pc:sldMk cId="538742188" sldId="271"/>
            <ac:spMk id="3" creationId="{D5783086-A245-49DF-9CEA-FD0FDF96138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21:53:19.789"/>
    </inkml:context>
    <inkml:brush xml:id="br0">
      <inkml:brushProperty name="width" value="0.14" units="cm"/>
      <inkml:brushProperty name="height" value="0.14" units="cm"/>
      <inkml:brushProperty name="color" value="#B4C3DA"/>
      <inkml:brushProperty name="ignorePressure" value="1"/>
      <inkml:brushProperty name="inkEffects" value="silver"/>
      <inkml:brushProperty name="anchorX" value="-1046.63257"/>
      <inkml:brushProperty name="anchorY" value="2386.83545"/>
      <inkml:brushProperty name="scaleFactor" value="0.5"/>
    </inkml:brush>
  </inkml:definitions>
  <inkml:trace contextRef="#ctx0" brushRef="#br0">2413 23262,'0'0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21:53:19.789"/>
    </inkml:context>
    <inkml:brush xml:id="br0">
      <inkml:brushProperty name="width" value="0.14" units="cm"/>
      <inkml:brushProperty name="height" value="0.14" units="cm"/>
      <inkml:brushProperty name="color" value="#B4C3DA"/>
      <inkml:brushProperty name="ignorePressure" value="1"/>
      <inkml:brushProperty name="inkEffects" value="silver"/>
      <inkml:brushProperty name="anchorX" value="-1046.63257"/>
      <inkml:brushProperty name="anchorY" value="2386.83545"/>
      <inkml:brushProperty name="scaleFactor" value="0.5"/>
    </inkml:brush>
  </inkml:definitions>
  <inkml:trace contextRef="#ctx0" brushRef="#br0">2413 23262,'0'0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9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993437" y="4988653"/>
            <a:ext cx="8229947" cy="1157976"/>
          </a:xfrm>
        </p:spPr>
        <p:txBody>
          <a:bodyPr anchor="ct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385522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71900" y="414319"/>
            <a:ext cx="11090263" cy="2538607"/>
          </a:xfrm>
        </p:spPr>
        <p:txBody>
          <a:bodyPr/>
          <a:lstStyle/>
          <a:p>
            <a:r>
              <a:rPr lang="en-US" dirty="0"/>
              <a:t>Add Your Title</a:t>
            </a:r>
          </a:p>
        </p:txBody>
      </p:sp>
      <p:sp>
        <p:nvSpPr>
          <p:cNvPr id="6" name="Text Placeholder 3"/>
          <p:cNvSpPr>
            <a:spLocks noGrp="1"/>
          </p:cNvSpPr>
          <p:nvPr>
            <p:ph type="body" sz="quarter" idx="11" hasCustomPrompt="1"/>
          </p:nvPr>
        </p:nvSpPr>
        <p:spPr>
          <a:xfrm>
            <a:off x="1993437" y="4988653"/>
            <a:ext cx="8229947" cy="1157976"/>
          </a:xfrm>
        </p:spPr>
        <p:txBody>
          <a:bodyPr anchor="ct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370634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624417" y="514969"/>
            <a:ext cx="10949099" cy="420592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82314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624417" y="514969"/>
            <a:ext cx="10949099" cy="420592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04567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24417" y="514969"/>
            <a:ext cx="10949099" cy="420592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624417" y="4932728"/>
            <a:ext cx="4364304" cy="1496275"/>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406102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24424" y="4809689"/>
            <a:ext cx="10956913" cy="1538296"/>
          </a:xfrm>
        </p:spPr>
        <p:txBody>
          <a:bodyPr>
            <a:normAutofit/>
          </a:bodyPr>
          <a:lstStyle>
            <a:lvl1pPr>
              <a:defRPr sz="1867" baseline="0"/>
            </a:lvl1pPr>
          </a:lstStyle>
          <a:p>
            <a:pPr lvl="0"/>
            <a:r>
              <a:rPr lang="en-US" dirty="0"/>
              <a:t>Add Verse Here</a:t>
            </a:r>
          </a:p>
        </p:txBody>
      </p:sp>
      <p:sp>
        <p:nvSpPr>
          <p:cNvPr id="4" name="Text Placeholder 6"/>
          <p:cNvSpPr>
            <a:spLocks noGrp="1"/>
          </p:cNvSpPr>
          <p:nvPr>
            <p:ph type="body" sz="quarter" idx="10" hasCustomPrompt="1"/>
          </p:nvPr>
        </p:nvSpPr>
        <p:spPr>
          <a:xfrm>
            <a:off x="624423" y="324375"/>
            <a:ext cx="10948031" cy="428397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09699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24422" y="391488"/>
            <a:ext cx="10959244" cy="4138568"/>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321513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10/9/2017</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4784610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219170" rtl="0" eaLnBrk="1" latinLnBrk="0" hangingPunct="1">
        <a:spcBef>
          <a:spcPct val="0"/>
        </a:spcBef>
        <a:buNone/>
        <a:defRPr sz="5867" kern="1200">
          <a:solidFill>
            <a:srgbClr val="F8F1E5"/>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F8F1E5"/>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F8F1E5"/>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F8F1E5"/>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F8F1E5"/>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F8F1E5"/>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www.flickr.com/photos/33284937@N04/7202671762/"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www.flickr.com/photos/33284937@N04/720267176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0F3A92-BD71-468E-86C9-A075A7411791}"/>
              </a:ext>
            </a:extLst>
          </p:cNvPr>
          <p:cNvSpPr>
            <a:spLocks noGrp="1"/>
          </p:cNvSpPr>
          <p:nvPr>
            <p:ph type="body" sz="quarter" idx="14"/>
          </p:nvPr>
        </p:nvSpPr>
        <p:spPr/>
        <p:txBody>
          <a:bodyPr/>
          <a:lstStyle/>
          <a:p>
            <a:pPr lvl="0" defTabSz="914400"/>
            <a:r>
              <a:rPr lang="en-US" sz="4000" b="1" dirty="0">
                <a:ln w="9525">
                  <a:solidFill>
                    <a:prstClr val="black"/>
                  </a:solidFill>
                  <a:prstDash val="solid"/>
                </a:ln>
                <a:solidFill>
                  <a:prstClr val="white"/>
                </a:solidFill>
                <a:effectLst>
                  <a:outerShdw blurRad="12700" dist="38100" dir="2700000" algn="tl" rotWithShape="0">
                    <a:prstClr val="black">
                      <a:lumMod val="50000"/>
                    </a:prstClr>
                  </a:outerShdw>
                </a:effectLst>
              </a:rPr>
              <a:t>SCRIPTURE READING: MARK 11:20-23</a:t>
            </a:r>
          </a:p>
          <a:p>
            <a:endParaRPr lang="en-US" dirty="0"/>
          </a:p>
        </p:txBody>
      </p:sp>
      <p:sp>
        <p:nvSpPr>
          <p:cNvPr id="3" name="Text Placeholder 2">
            <a:extLst>
              <a:ext uri="{FF2B5EF4-FFF2-40B4-BE49-F238E27FC236}">
                <a16:creationId xmlns:a16="http://schemas.microsoft.com/office/drawing/2014/main" id="{D5783086-A245-49DF-9CEA-FD0FDF961380}"/>
              </a:ext>
            </a:extLst>
          </p:cNvPr>
          <p:cNvSpPr>
            <a:spLocks noGrp="1"/>
          </p:cNvSpPr>
          <p:nvPr>
            <p:ph type="body" sz="quarter" idx="10"/>
          </p:nvPr>
        </p:nvSpPr>
        <p:spPr/>
        <p:txBody>
          <a:bodyPr>
            <a:normAutofit lnSpcReduction="10000"/>
          </a:bodyPr>
          <a:lstStyle/>
          <a:p>
            <a:r>
              <a:rPr lang="en-US" dirty="0">
                <a:effectLst>
                  <a:outerShdw blurRad="38100" dist="38100" dir="2700000" algn="tl">
                    <a:srgbClr val="000000">
                      <a:alpha val="43137"/>
                    </a:srgbClr>
                  </a:outerShdw>
                </a:effectLst>
              </a:rPr>
              <a:t>20  Now in the morning, as they passed by, they saw the fig tree dried up from the roots.</a:t>
            </a:r>
          </a:p>
          <a:p>
            <a:r>
              <a:rPr lang="en-US" dirty="0">
                <a:effectLst>
                  <a:outerShdw blurRad="38100" dist="38100" dir="2700000" algn="tl">
                    <a:srgbClr val="000000">
                      <a:alpha val="43137"/>
                    </a:srgbClr>
                  </a:outerShdw>
                </a:effectLst>
              </a:rPr>
              <a:t>21  And Peter, remembering, said to Him, "Rabbi, look! The fig tree which You cursed has withered away."</a:t>
            </a:r>
          </a:p>
          <a:p>
            <a:r>
              <a:rPr lang="en-US" dirty="0">
                <a:effectLst>
                  <a:outerShdw blurRad="38100" dist="38100" dir="2700000" algn="tl">
                    <a:srgbClr val="000000">
                      <a:alpha val="43137"/>
                    </a:srgbClr>
                  </a:outerShdw>
                </a:effectLst>
              </a:rPr>
              <a:t>22  So Jesus answered and said to them, "Have faith in God.</a:t>
            </a:r>
          </a:p>
        </p:txBody>
      </p:sp>
    </p:spTree>
    <p:extLst>
      <p:ext uri="{BB962C8B-B14F-4D97-AF65-F5344CB8AC3E}">
        <p14:creationId xmlns:p14="http://schemas.microsoft.com/office/powerpoint/2010/main" val="29896176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A29A03-B38B-4A5D-A9C7-1F07B6ABEB5C}"/>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F7DCDFB1-794F-414D-B9B0-5B4F6F7C25FF}"/>
              </a:ext>
            </a:extLst>
          </p:cNvPr>
          <p:cNvSpPr>
            <a:spLocks noGrp="1"/>
          </p:cNvSpPr>
          <p:nvPr>
            <p:ph type="title"/>
          </p:nvPr>
        </p:nvSpPr>
        <p:spPr>
          <a:xfrm>
            <a:off x="624416" y="4932728"/>
            <a:ext cx="10949099" cy="1496275"/>
          </a:xfrm>
        </p:spPr>
        <p:style>
          <a:lnRef idx="2">
            <a:schemeClr val="accent5"/>
          </a:lnRef>
          <a:fillRef idx="1">
            <a:schemeClr val="lt1"/>
          </a:fillRef>
          <a:effectRef idx="0">
            <a:schemeClr val="accent5"/>
          </a:effectRef>
          <a:fontRef idx="minor">
            <a:schemeClr val="dk1"/>
          </a:fontRef>
        </p:style>
        <p:txBody>
          <a:bodyPr>
            <a:normAutofit/>
          </a:bodyPr>
          <a:lstStyle/>
          <a:p>
            <a:r>
              <a:rPr lang="en-US" sz="3600" dirty="0">
                <a:effectLst>
                  <a:reflection blurRad="6350" stA="60000" endA="900" endPos="58000" dir="5400000" sy="-100000" algn="bl" rotWithShape="0"/>
                </a:effectLst>
                <a:latin typeface="Arial Black" panose="020B0A04020102020204" pitchFamily="34" charset="0"/>
              </a:rPr>
              <a:t>REFLECTIONS OF </a:t>
            </a:r>
            <a:r>
              <a:rPr lang="en-US" sz="3600" dirty="0">
                <a:ln>
                  <a:solidFill>
                    <a:sysClr val="windowText" lastClr="000000"/>
                  </a:solidFill>
                </a:ln>
                <a:solidFill>
                  <a:schemeClr val="accent1">
                    <a:lumMod val="75000"/>
                  </a:schemeClr>
                </a:solidFill>
                <a:effectLst>
                  <a:reflection blurRad="6350" stA="60000" endA="900" endPos="58000" dir="5400000" sy="-100000" algn="bl" rotWithShape="0"/>
                </a:effectLst>
                <a:latin typeface="Arial Black" panose="020B0A04020102020204" pitchFamily="34" charset="0"/>
              </a:rPr>
              <a:t>THE BARREN FIG TREE</a:t>
            </a:r>
          </a:p>
        </p:txBody>
      </p:sp>
      <p:pic>
        <p:nvPicPr>
          <p:cNvPr id="5" name="Picture 4" descr="A body of water&#10;&#10;Description generated with very high confidence">
            <a:extLst>
              <a:ext uri="{FF2B5EF4-FFF2-40B4-BE49-F238E27FC236}">
                <a16:creationId xmlns:a16="http://schemas.microsoft.com/office/drawing/2014/main" id="{3A406C7A-65EA-42E8-94A9-1E0AAE25F598}"/>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b="-63"/>
          <a:stretch/>
        </p:blipFill>
        <p:spPr>
          <a:xfrm>
            <a:off x="624415" y="287542"/>
            <a:ext cx="10949099" cy="4448504"/>
          </a:xfrm>
          <a:prstGeom prst="rect">
            <a:avLst/>
          </a:prstGeom>
          <a:effectLst>
            <a:glow rad="228600">
              <a:schemeClr val="accent5">
                <a:satMod val="175000"/>
                <a:alpha val="40000"/>
              </a:schemeClr>
            </a:glow>
          </a:effectLst>
        </p:spPr>
      </p:pic>
      <p:sp>
        <p:nvSpPr>
          <p:cNvPr id="7" name="TextBox 6">
            <a:extLst>
              <a:ext uri="{FF2B5EF4-FFF2-40B4-BE49-F238E27FC236}">
                <a16:creationId xmlns:a16="http://schemas.microsoft.com/office/drawing/2014/main" id="{1E7B418F-E5C5-404D-B5A8-718EDD456349}"/>
              </a:ext>
            </a:extLst>
          </p:cNvPr>
          <p:cNvSpPr txBox="1"/>
          <p:nvPr/>
        </p:nvSpPr>
        <p:spPr>
          <a:xfrm>
            <a:off x="5656414" y="742079"/>
            <a:ext cx="5871151" cy="3539430"/>
          </a:xfrm>
          <a:prstGeom prst="rect">
            <a:avLst/>
          </a:prstGeom>
          <a:noFill/>
        </p:spPr>
        <p:txBody>
          <a:bodyPr wrap="square" rtlCol="0">
            <a:spAutoFit/>
          </a:bodyPr>
          <a:lstStyle/>
          <a:p>
            <a:pPr marL="285750" indent="-285750">
              <a:buFont typeface="Wingdings" panose="05000000000000000000" pitchFamily="2" charset="2"/>
              <a:buChar char="§"/>
            </a:pPr>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A tree that boasted good things and produced nothing</a:t>
            </a:r>
          </a:p>
          <a:p>
            <a:pPr marL="285750" indent="-285750">
              <a:buFont typeface="Wingdings" panose="05000000000000000000" pitchFamily="2" charset="2"/>
              <a:buChar char="§"/>
            </a:pPr>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A tree when inspected was found lacking</a:t>
            </a:r>
          </a:p>
          <a:p>
            <a:pPr marL="285750" indent="-285750">
              <a:buFont typeface="Wingdings" panose="05000000000000000000" pitchFamily="2" charset="2"/>
              <a:buChar char="§"/>
            </a:pPr>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A tree dead in “</a:t>
            </a:r>
            <a:r>
              <a:rPr lang="en-US" sz="3200" dirty="0">
                <a:solidFill>
                  <a:schemeClr val="accent6"/>
                </a:solidFill>
                <a:latin typeface="Segoe UI Black" panose="020B0A02040204020203" pitchFamily="34" charset="0"/>
                <a:ea typeface="Segoe UI Black" panose="020B0A02040204020203" pitchFamily="34" charset="0"/>
                <a:cs typeface="Segoe UI Black" panose="020B0A02040204020203" pitchFamily="34" charset="0"/>
              </a:rPr>
              <a:t>ACT</a:t>
            </a:r>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 was to be dead in “</a:t>
            </a:r>
            <a:r>
              <a:rPr lang="en-US" sz="3200" dirty="0">
                <a:solidFill>
                  <a:srgbClr val="B53513"/>
                </a:solidFill>
                <a:latin typeface="Segoe UI Black" panose="020B0A02040204020203" pitchFamily="34" charset="0"/>
                <a:ea typeface="Segoe UI Black" panose="020B0A02040204020203" pitchFamily="34" charset="0"/>
                <a:cs typeface="Segoe UI Black" panose="020B0A02040204020203" pitchFamily="34" charset="0"/>
              </a:rPr>
              <a:t>FACT</a:t>
            </a:r>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a:t>
            </a:r>
          </a:p>
        </p:txBody>
      </p:sp>
    </p:spTree>
    <p:extLst>
      <p:ext uri="{BB962C8B-B14F-4D97-AF65-F5344CB8AC3E}">
        <p14:creationId xmlns:p14="http://schemas.microsoft.com/office/powerpoint/2010/main" val="2959729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1+#ppt_w/2"/>
                                          </p:val>
                                        </p:tav>
                                        <p:tav tm="100000">
                                          <p:val>
                                            <p:strVal val="#ppt_x"/>
                                          </p:val>
                                        </p:tav>
                                      </p:tavLst>
                                    </p:anim>
                                    <p:anim calcmode="lin" valueType="num">
                                      <p:cBhvr additive="base">
                                        <p:cTn id="8" dur="2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A29A03-B38B-4A5D-A9C7-1F07B6ABEB5C}"/>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F7DCDFB1-794F-414D-B9B0-5B4F6F7C25FF}"/>
              </a:ext>
            </a:extLst>
          </p:cNvPr>
          <p:cNvSpPr>
            <a:spLocks noGrp="1"/>
          </p:cNvSpPr>
          <p:nvPr>
            <p:ph type="title"/>
          </p:nvPr>
        </p:nvSpPr>
        <p:spPr>
          <a:xfrm>
            <a:off x="624416" y="4932728"/>
            <a:ext cx="10949099" cy="1496275"/>
          </a:xfrm>
        </p:spPr>
        <p:style>
          <a:lnRef idx="2">
            <a:schemeClr val="accent5"/>
          </a:lnRef>
          <a:fillRef idx="1">
            <a:schemeClr val="lt1"/>
          </a:fillRef>
          <a:effectRef idx="0">
            <a:schemeClr val="accent5"/>
          </a:effectRef>
          <a:fontRef idx="minor">
            <a:schemeClr val="dk1"/>
          </a:fontRef>
        </p:style>
        <p:txBody>
          <a:bodyPr>
            <a:normAutofit/>
          </a:bodyPr>
          <a:lstStyle/>
          <a:p>
            <a:r>
              <a:rPr lang="en-US" sz="3600" dirty="0">
                <a:effectLst>
                  <a:reflection blurRad="6350" stA="60000" endA="900" endPos="58000" dir="5400000" sy="-100000" algn="bl" rotWithShape="0"/>
                </a:effectLst>
                <a:latin typeface="Arial Black" panose="020B0A04020102020204" pitchFamily="34" charset="0"/>
              </a:rPr>
              <a:t>REFLECTIONS OF </a:t>
            </a:r>
            <a:r>
              <a:rPr lang="en-US" sz="3600" dirty="0">
                <a:ln>
                  <a:solidFill>
                    <a:sysClr val="windowText" lastClr="000000"/>
                  </a:solidFill>
                </a:ln>
                <a:solidFill>
                  <a:schemeClr val="accent1">
                    <a:lumMod val="75000"/>
                  </a:schemeClr>
                </a:solidFill>
                <a:effectLst>
                  <a:reflection blurRad="6350" stA="60000" endA="900" endPos="58000" dir="5400000" sy="-100000" algn="bl" rotWithShape="0"/>
                </a:effectLst>
                <a:latin typeface="Arial Black" panose="020B0A04020102020204" pitchFamily="34" charset="0"/>
              </a:rPr>
              <a:t>THE BARREN FIG TREE</a:t>
            </a:r>
          </a:p>
        </p:txBody>
      </p:sp>
      <p:pic>
        <p:nvPicPr>
          <p:cNvPr id="5" name="Picture 4" descr="A body of water&#10;&#10;Description generated with very high confidence">
            <a:extLst>
              <a:ext uri="{FF2B5EF4-FFF2-40B4-BE49-F238E27FC236}">
                <a16:creationId xmlns:a16="http://schemas.microsoft.com/office/drawing/2014/main" id="{3A406C7A-65EA-42E8-94A9-1E0AAE25F598}"/>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b="-63"/>
          <a:stretch/>
        </p:blipFill>
        <p:spPr>
          <a:xfrm>
            <a:off x="624415" y="287542"/>
            <a:ext cx="10949099" cy="4448504"/>
          </a:xfrm>
          <a:prstGeom prst="rect">
            <a:avLst/>
          </a:prstGeom>
          <a:effectLst>
            <a:glow rad="228600">
              <a:schemeClr val="accent5">
                <a:satMod val="175000"/>
                <a:alpha val="40000"/>
              </a:schemeClr>
            </a:glow>
          </a:effectLst>
        </p:spPr>
      </p:pic>
      <p:sp>
        <p:nvSpPr>
          <p:cNvPr id="7" name="TextBox 6">
            <a:extLst>
              <a:ext uri="{FF2B5EF4-FFF2-40B4-BE49-F238E27FC236}">
                <a16:creationId xmlns:a16="http://schemas.microsoft.com/office/drawing/2014/main" id="{1E7B418F-E5C5-404D-B5A8-718EDD456349}"/>
              </a:ext>
            </a:extLst>
          </p:cNvPr>
          <p:cNvSpPr txBox="1"/>
          <p:nvPr/>
        </p:nvSpPr>
        <p:spPr>
          <a:xfrm>
            <a:off x="5615059" y="291445"/>
            <a:ext cx="5944671" cy="4524315"/>
          </a:xfrm>
          <a:prstGeom prst="rect">
            <a:avLst/>
          </a:prstGeom>
          <a:noFill/>
        </p:spPr>
        <p:txBody>
          <a:bodyPr wrap="square" rtlCol="0">
            <a:spAutoFit/>
          </a:bodyPr>
          <a:lstStyle/>
          <a:p>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“I know your works, that you have a name that you are alive, </a:t>
            </a:r>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but you are dead</a:t>
            </a:r>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a:t>
            </a:r>
          </a:p>
          <a:p>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Be watchful, and strengthen the things which remain, that are ready to die, for I have not found your works </a:t>
            </a:r>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perfect</a:t>
            </a:r>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 before God.”</a:t>
            </a:r>
          </a:p>
          <a:p>
            <a:pPr algn="r"/>
            <a:r>
              <a:rPr lang="en-US" sz="3200" dirty="0">
                <a:solidFill>
                  <a:schemeClr val="bg1">
                    <a:lumMod val="95000"/>
                    <a:lumOff val="5000"/>
                  </a:schemeClr>
                </a:solidFill>
                <a:latin typeface="Segoe UI Black" panose="020B0A02040204020203" pitchFamily="34" charset="0"/>
                <a:ea typeface="Segoe UI Black" panose="020B0A02040204020203" pitchFamily="34" charset="0"/>
                <a:cs typeface="Segoe UI Black" panose="020B0A02040204020203" pitchFamily="34" charset="0"/>
              </a:rPr>
              <a:t>--Revelation 3:1, 2</a:t>
            </a:r>
          </a:p>
        </p:txBody>
      </p:sp>
      <p:sp>
        <p:nvSpPr>
          <p:cNvPr id="4" name="TextBox 3">
            <a:extLst>
              <a:ext uri="{FF2B5EF4-FFF2-40B4-BE49-F238E27FC236}">
                <a16:creationId xmlns:a16="http://schemas.microsoft.com/office/drawing/2014/main" id="{D726BA03-993A-4F83-B826-5DF8B6A3BBA6}"/>
              </a:ext>
            </a:extLst>
          </p:cNvPr>
          <p:cNvSpPr txBox="1"/>
          <p:nvPr/>
        </p:nvSpPr>
        <p:spPr>
          <a:xfrm>
            <a:off x="1484177" y="1910046"/>
            <a:ext cx="3046027" cy="923330"/>
          </a:xfrm>
          <a:prstGeom prst="rect">
            <a:avLst/>
          </a:prstGeom>
          <a:noFill/>
        </p:spPr>
        <p:txBody>
          <a:bodyPr wrap="none" rtlCol="0">
            <a:spAutoFit/>
          </a:bodyPr>
          <a:lstStyle/>
          <a:p>
            <a:r>
              <a:rPr lang="en-US" sz="5400" b="1" dirty="0">
                <a:ln w="10160">
                  <a:solidFill>
                    <a:schemeClr val="accent5"/>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rPr>
              <a:t>SARDIS</a:t>
            </a:r>
          </a:p>
        </p:txBody>
      </p:sp>
      <p:grpSp>
        <p:nvGrpSpPr>
          <p:cNvPr id="11" name="Group 10">
            <a:extLst>
              <a:ext uri="{FF2B5EF4-FFF2-40B4-BE49-F238E27FC236}">
                <a16:creationId xmlns:a16="http://schemas.microsoft.com/office/drawing/2014/main" id="{83420EC9-B238-4B0B-BD73-59AAC74CC602}"/>
              </a:ext>
            </a:extLst>
          </p:cNvPr>
          <p:cNvGrpSpPr/>
          <p:nvPr/>
        </p:nvGrpSpPr>
        <p:grpSpPr>
          <a:xfrm>
            <a:off x="2173020" y="4167706"/>
            <a:ext cx="4318209" cy="749873"/>
            <a:chOff x="2173020" y="4167706"/>
            <a:chExt cx="4318209" cy="749873"/>
          </a:xfrm>
        </p:grpSpPr>
        <p:sp>
          <p:nvSpPr>
            <p:cNvPr id="8" name="Arrow: Bent-Up 7">
              <a:extLst>
                <a:ext uri="{FF2B5EF4-FFF2-40B4-BE49-F238E27FC236}">
                  <a16:creationId xmlns:a16="http://schemas.microsoft.com/office/drawing/2014/main" id="{058E94D1-6844-4341-A8A7-A91024CA6218}"/>
                </a:ext>
              </a:extLst>
            </p:cNvPr>
            <p:cNvSpPr/>
            <p:nvPr/>
          </p:nvSpPr>
          <p:spPr>
            <a:xfrm>
              <a:off x="5003929" y="4186709"/>
              <a:ext cx="1487300" cy="357721"/>
            </a:xfrm>
            <a:prstGeom prst="bentUpArrow">
              <a:avLst>
                <a:gd name="adj1" fmla="val 35276"/>
                <a:gd name="adj2" fmla="val 48763"/>
                <a:gd name="adj3" fmla="val 36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FCE6BF1-1ACC-4589-A908-4CE343F672A2}"/>
                </a:ext>
              </a:extLst>
            </p:cNvPr>
            <p:cNvPicPr>
              <a:picLocks noChangeAspect="1"/>
            </p:cNvPicPr>
            <p:nvPr/>
          </p:nvPicPr>
          <p:blipFill>
            <a:blip r:embed="rId5"/>
            <a:stretch>
              <a:fillRect/>
            </a:stretch>
          </p:blipFill>
          <p:spPr>
            <a:xfrm>
              <a:off x="2173020" y="4167706"/>
              <a:ext cx="2938527" cy="749873"/>
            </a:xfrm>
            <a:prstGeom prst="rect">
              <a:avLst/>
            </a:prstGeom>
          </p:spPr>
        </p:pic>
      </p:grpSp>
    </p:spTree>
    <p:extLst>
      <p:ext uri="{BB962C8B-B14F-4D97-AF65-F5344CB8AC3E}">
        <p14:creationId xmlns:p14="http://schemas.microsoft.com/office/powerpoint/2010/main" val="2317794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0F3A92-BD71-468E-86C9-A075A7411791}"/>
              </a:ext>
            </a:extLst>
          </p:cNvPr>
          <p:cNvSpPr>
            <a:spLocks noGrp="1"/>
          </p:cNvSpPr>
          <p:nvPr>
            <p:ph type="body" sz="quarter" idx="14"/>
          </p:nvPr>
        </p:nvSpPr>
        <p:spPr/>
        <p:txBody>
          <a:bodyPr/>
          <a:lstStyle/>
          <a:p>
            <a:pPr lvl="0" defTabSz="914400"/>
            <a:r>
              <a:rPr lang="en-US" sz="4000" b="1" dirty="0">
                <a:ln w="9525">
                  <a:solidFill>
                    <a:prstClr val="black"/>
                  </a:solidFill>
                  <a:prstDash val="solid"/>
                </a:ln>
                <a:solidFill>
                  <a:prstClr val="white"/>
                </a:solidFill>
                <a:effectLst>
                  <a:outerShdw blurRad="12700" dist="38100" dir="2700000" algn="tl" rotWithShape="0">
                    <a:prstClr val="black">
                      <a:lumMod val="50000"/>
                    </a:prstClr>
                  </a:outerShdw>
                </a:effectLst>
              </a:rPr>
              <a:t>SCRIPTURE READING: MARK 11:20-23</a:t>
            </a:r>
          </a:p>
          <a:p>
            <a:endParaRPr lang="en-US" dirty="0"/>
          </a:p>
        </p:txBody>
      </p:sp>
      <p:sp>
        <p:nvSpPr>
          <p:cNvPr id="3" name="Text Placeholder 2">
            <a:extLst>
              <a:ext uri="{FF2B5EF4-FFF2-40B4-BE49-F238E27FC236}">
                <a16:creationId xmlns:a16="http://schemas.microsoft.com/office/drawing/2014/main" id="{D5783086-A245-49DF-9CEA-FD0FDF961380}"/>
              </a:ext>
            </a:extLst>
          </p:cNvPr>
          <p:cNvSpPr>
            <a:spLocks noGrp="1"/>
          </p:cNvSpPr>
          <p:nvPr>
            <p:ph type="body" sz="quarter" idx="10"/>
          </p:nvPr>
        </p:nvSpPr>
        <p:spPr/>
        <p:txBody>
          <a:bodyPr>
            <a:normAutofit/>
          </a:bodyPr>
          <a:lstStyle/>
          <a:p>
            <a:r>
              <a:rPr lang="en-US" dirty="0">
                <a:effectLst>
                  <a:outerShdw blurRad="38100" dist="38100" dir="2700000" algn="tl">
                    <a:srgbClr val="000000">
                      <a:alpha val="43137"/>
                    </a:srgbClr>
                  </a:outerShdw>
                </a:effectLst>
              </a:rPr>
              <a:t>23  "For assuredly, I say to you, whoever says to this mountain, ‘Be removed and be cast into the sea,’ and does not doubt in his heart, but believes that those things he says will be done, he will have whatever he says.</a:t>
            </a:r>
          </a:p>
        </p:txBody>
      </p:sp>
    </p:spTree>
    <p:extLst>
      <p:ext uri="{BB962C8B-B14F-4D97-AF65-F5344CB8AC3E}">
        <p14:creationId xmlns:p14="http://schemas.microsoft.com/office/powerpoint/2010/main" val="53874218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12507C-B7F6-4E5D-845E-8EFDDA0C29DB}"/>
              </a:ext>
            </a:extLst>
          </p:cNvPr>
          <p:cNvSpPr txBox="1"/>
          <p:nvPr/>
        </p:nvSpPr>
        <p:spPr>
          <a:xfrm>
            <a:off x="5900144" y="6291857"/>
            <a:ext cx="354584" cy="461665"/>
          </a:xfrm>
          <a:prstGeom prst="rect">
            <a:avLst/>
          </a:prstGeom>
          <a:noFill/>
        </p:spPr>
        <p:txBody>
          <a:bodyPr wrap="none" rtlCol="0">
            <a:spAutoFit/>
          </a:bodyPr>
          <a:lstStyle/>
          <a:p>
            <a:pPr defTabSz="1219170"/>
            <a:r>
              <a:rPr lang="en-US" sz="2400" dirty="0">
                <a:solidFill>
                  <a:prstClr val="white"/>
                </a:solidFill>
                <a:latin typeface="Georgia"/>
              </a:rPr>
              <a:t>3</a:t>
            </a:r>
          </a:p>
        </p:txBody>
      </p:sp>
    </p:spTree>
    <p:extLst>
      <p:ext uri="{BB962C8B-B14F-4D97-AF65-F5344CB8AC3E}">
        <p14:creationId xmlns:p14="http://schemas.microsoft.com/office/powerpoint/2010/main" val="187332529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8CB8C2-D4E2-4A38-BF73-37EDEEA74B1B}"/>
              </a:ext>
            </a:extLst>
          </p:cNvPr>
          <p:cNvSpPr>
            <a:spLocks noGrp="1"/>
          </p:cNvSpPr>
          <p:nvPr>
            <p:ph type="body" sz="quarter" idx="10"/>
          </p:nvPr>
        </p:nvSpPr>
        <p:spPr>
          <a:xfrm>
            <a:off x="624417" y="514969"/>
            <a:ext cx="10949099" cy="2968022"/>
          </a:xfrm>
        </p:spPr>
        <p:txBody>
          <a:bodyPr/>
          <a:lstStyle/>
          <a:p>
            <a:pPr marL="571500" indent="-571500" algn="l">
              <a:buFont typeface="Wingdings" panose="05000000000000000000" pitchFamily="2" charset="2"/>
              <a:buChar char="ü"/>
            </a:pPr>
            <a:r>
              <a:rPr lang="en-US" dirty="0"/>
              <a:t>Is a showy religion without the substance of Christ</a:t>
            </a:r>
          </a:p>
          <a:p>
            <a:pPr marL="571500" indent="-571500" algn="l">
              <a:buFont typeface="Wingdings" panose="05000000000000000000" pitchFamily="2" charset="2"/>
              <a:buChar char="ü"/>
            </a:pPr>
            <a:r>
              <a:rPr lang="en-US" dirty="0"/>
              <a:t>Is an illegal religion</a:t>
            </a:r>
          </a:p>
          <a:p>
            <a:pPr marL="571500" indent="-571500" algn="l">
              <a:buFont typeface="Wingdings" panose="05000000000000000000" pitchFamily="2" charset="2"/>
              <a:buChar char="ü"/>
            </a:pPr>
            <a:r>
              <a:rPr lang="en-US" dirty="0"/>
              <a:t>Is a doomed religion</a:t>
            </a:r>
          </a:p>
        </p:txBody>
      </p:sp>
    </p:spTree>
    <p:extLst>
      <p:ext uri="{BB962C8B-B14F-4D97-AF65-F5344CB8AC3E}">
        <p14:creationId xmlns:p14="http://schemas.microsoft.com/office/powerpoint/2010/main" val="19318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xEl>
                                              <p:pRg st="1" end="1"/>
                                            </p:txEl>
                                          </p:spTgt>
                                        </p:tgtEl>
                                      </p:cBhvr>
                                    </p:animEffect>
                                    <p:animScale>
                                      <p:cBhvr>
                                        <p:cTn id="12" dur="250" autoRev="1" fill="hold"/>
                                        <p:tgtEl>
                                          <p:spTgt spid="6">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CB6FEC-C28A-4244-973D-09E530FD4332}"/>
              </a:ext>
            </a:extLst>
          </p:cNvPr>
          <p:cNvSpPr>
            <a:spLocks noGrp="1"/>
          </p:cNvSpPr>
          <p:nvPr>
            <p:ph type="body" sz="quarter" idx="10"/>
          </p:nvPr>
        </p:nvSpPr>
        <p:spPr/>
        <p:txBody>
          <a:bodyPr/>
          <a:lstStyle/>
          <a:p>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Matthew 3:5-12</a:t>
            </a:r>
          </a:p>
          <a:p>
            <a:pPr marL="571500" indent="-571500">
              <a:buFont typeface="Wingdings" panose="05000000000000000000" pitchFamily="2" charset="2"/>
              <a:buChar char="§"/>
            </a:pPr>
            <a:r>
              <a:rPr lang="en-US" dirty="0"/>
              <a:t>What is the wrath spoken of?</a:t>
            </a:r>
          </a:p>
        </p:txBody>
      </p:sp>
      <p:pic>
        <p:nvPicPr>
          <p:cNvPr id="6" name="Picture 5">
            <a:extLst>
              <a:ext uri="{FF2B5EF4-FFF2-40B4-BE49-F238E27FC236}">
                <a16:creationId xmlns:a16="http://schemas.microsoft.com/office/drawing/2014/main" id="{AEA9B64E-1073-4C0A-AFF4-8E7FFE3C6EFE}"/>
              </a:ext>
            </a:extLst>
          </p:cNvPr>
          <p:cNvPicPr>
            <a:picLocks noChangeAspect="1"/>
          </p:cNvPicPr>
          <p:nvPr/>
        </p:nvPicPr>
        <p:blipFill>
          <a:blip r:embed="rId2"/>
          <a:stretch>
            <a:fillRect/>
          </a:stretch>
        </p:blipFill>
        <p:spPr>
          <a:xfrm>
            <a:off x="3888974" y="5178929"/>
            <a:ext cx="4419983" cy="1554615"/>
          </a:xfrm>
          <a:prstGeom prst="rect">
            <a:avLst/>
          </a:prstGeom>
        </p:spPr>
      </p:pic>
    </p:spTree>
    <p:extLst>
      <p:ext uri="{BB962C8B-B14F-4D97-AF65-F5344CB8AC3E}">
        <p14:creationId xmlns:p14="http://schemas.microsoft.com/office/powerpoint/2010/main" val="2458232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rallelogram 18">
            <a:extLst>
              <a:ext uri="{FF2B5EF4-FFF2-40B4-BE49-F238E27FC236}">
                <a16:creationId xmlns:a16="http://schemas.microsoft.com/office/drawing/2014/main" id="{76DE4FFE-DE86-4F59-9D2F-6D2EBFB5076C}"/>
              </a:ext>
            </a:extLst>
          </p:cNvPr>
          <p:cNvSpPr/>
          <p:nvPr/>
        </p:nvSpPr>
        <p:spPr>
          <a:xfrm>
            <a:off x="3552482" y="1221687"/>
            <a:ext cx="4946416" cy="675547"/>
          </a:xfrm>
          <a:prstGeom prst="parallelogram">
            <a:avLst>
              <a:gd name="adj" fmla="val 26881"/>
            </a:avLst>
          </a:prstGeom>
          <a:solidFill>
            <a:schemeClr val="accent1">
              <a:lumMod val="50000"/>
              <a:alpha val="75000"/>
            </a:schemeClr>
          </a:solidFill>
          <a:ln w="50400">
            <a:solidFill>
              <a:srgbClr val="B4C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C3DA"/>
              </a:solidFill>
            </a:endParaRPr>
          </a:p>
        </p:txBody>
      </p:sp>
      <p:sp>
        <p:nvSpPr>
          <p:cNvPr id="16" name="Parallelogram 15">
            <a:extLst>
              <a:ext uri="{FF2B5EF4-FFF2-40B4-BE49-F238E27FC236}">
                <a16:creationId xmlns:a16="http://schemas.microsoft.com/office/drawing/2014/main" id="{773D3DA5-63A8-4C20-A40F-85565FF057EF}"/>
              </a:ext>
            </a:extLst>
          </p:cNvPr>
          <p:cNvSpPr/>
          <p:nvPr/>
        </p:nvSpPr>
        <p:spPr>
          <a:xfrm>
            <a:off x="2770610" y="3154921"/>
            <a:ext cx="6583680" cy="668858"/>
          </a:xfrm>
          <a:prstGeom prst="parallelogram">
            <a:avLst>
              <a:gd name="adj" fmla="val 26881"/>
            </a:avLst>
          </a:prstGeom>
          <a:solidFill>
            <a:schemeClr val="accent1">
              <a:lumMod val="50000"/>
              <a:alpha val="75000"/>
            </a:schemeClr>
          </a:solidFill>
          <a:ln w="50400">
            <a:solidFill>
              <a:srgbClr val="B4C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C3DA"/>
              </a:solidFill>
            </a:endParaRPr>
          </a:p>
        </p:txBody>
      </p:sp>
      <p:sp>
        <p:nvSpPr>
          <p:cNvPr id="4" name="Text Placeholder 3">
            <a:extLst>
              <a:ext uri="{FF2B5EF4-FFF2-40B4-BE49-F238E27FC236}">
                <a16:creationId xmlns:a16="http://schemas.microsoft.com/office/drawing/2014/main" id="{5FCB6FEC-C28A-4244-973D-09E530FD4332}"/>
              </a:ext>
            </a:extLst>
          </p:cNvPr>
          <p:cNvSpPr>
            <a:spLocks noGrp="1"/>
          </p:cNvSpPr>
          <p:nvPr>
            <p:ph type="body" sz="quarter" idx="10"/>
          </p:nvPr>
        </p:nvSpPr>
        <p:spPr>
          <a:xfrm>
            <a:off x="624417" y="275698"/>
            <a:ext cx="10949099" cy="4445199"/>
          </a:xfrm>
        </p:spPr>
        <p:txBody>
          <a:bodyPr>
            <a:normAutofit/>
          </a:bodyPr>
          <a:lstStyle/>
          <a:p>
            <a:r>
              <a:rPr lang="en-US" dirty="0"/>
              <a:t>“Brood of vipers! Who warned you to flee from the wrath to come?” </a:t>
            </a:r>
            <a:br>
              <a:rPr lang="en-US" dirty="0"/>
            </a:br>
            <a:r>
              <a:rPr lang="en-US" dirty="0"/>
              <a:t>(Matt. 3:7)</a:t>
            </a:r>
          </a:p>
          <a:p>
            <a:r>
              <a:rPr lang="en-US" dirty="0"/>
              <a:t>“Serpents, brood of vipers! How can you escape the condemnation of hell?”</a:t>
            </a:r>
            <a:br>
              <a:rPr lang="en-US" dirty="0"/>
            </a:br>
            <a:r>
              <a:rPr lang="en-US" dirty="0"/>
              <a:t>(Matt. 23:33)</a:t>
            </a:r>
          </a:p>
        </p:txBody>
      </p:sp>
      <p:pic>
        <p:nvPicPr>
          <p:cNvPr id="6" name="Picture 5">
            <a:extLst>
              <a:ext uri="{FF2B5EF4-FFF2-40B4-BE49-F238E27FC236}">
                <a16:creationId xmlns:a16="http://schemas.microsoft.com/office/drawing/2014/main" id="{AEA9B64E-1073-4C0A-AFF4-8E7FFE3C6EFE}"/>
              </a:ext>
            </a:extLst>
          </p:cNvPr>
          <p:cNvPicPr>
            <a:picLocks noChangeAspect="1"/>
          </p:cNvPicPr>
          <p:nvPr/>
        </p:nvPicPr>
        <p:blipFill>
          <a:blip r:embed="rId2"/>
          <a:stretch>
            <a:fillRect/>
          </a:stretch>
        </p:blipFill>
        <p:spPr>
          <a:xfrm>
            <a:off x="3888974" y="5178929"/>
            <a:ext cx="4419983" cy="1554615"/>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7" name="Ink 16">
                <a:extLst>
                  <a:ext uri="{FF2B5EF4-FFF2-40B4-BE49-F238E27FC236}">
                    <a16:creationId xmlns:a16="http://schemas.microsoft.com/office/drawing/2014/main" id="{1BD0448F-846D-4923-8C1B-20250879D99C}"/>
                  </a:ext>
                </a:extLst>
              </p14:cNvPr>
              <p14:cNvContentPartPr/>
              <p14:nvPr/>
            </p14:nvContentPartPr>
            <p14:xfrm>
              <a:off x="-597434" y="5532335"/>
              <a:ext cx="144" cy="144"/>
            </p14:xfrm>
          </p:contentPart>
        </mc:Choice>
        <mc:Fallback xmlns="">
          <p:pic>
            <p:nvPicPr>
              <p:cNvPr id="17" name="Ink 16">
                <a:extLst>
                  <a:ext uri="{FF2B5EF4-FFF2-40B4-BE49-F238E27FC236}">
                    <a16:creationId xmlns:a16="http://schemas.microsoft.com/office/drawing/2014/main" id="{1BD0448F-846D-4923-8C1B-20250879D99C}"/>
                  </a:ext>
                </a:extLst>
              </p:cNvPr>
              <p:cNvPicPr/>
              <p:nvPr/>
            </p:nvPicPr>
            <p:blipFill>
              <a:blip r:embed="rId4"/>
              <a:stretch>
                <a:fillRect/>
              </a:stretch>
            </p:blipFill>
            <p:spPr>
              <a:xfrm>
                <a:off x="-607370" y="5522255"/>
                <a:ext cx="20160" cy="20160"/>
              </a:xfrm>
              <a:prstGeom prst="rect">
                <a:avLst/>
              </a:prstGeom>
            </p:spPr>
          </p:pic>
        </mc:Fallback>
      </mc:AlternateContent>
    </p:spTree>
    <p:extLst>
      <p:ext uri="{BB962C8B-B14F-4D97-AF65-F5344CB8AC3E}">
        <p14:creationId xmlns:p14="http://schemas.microsoft.com/office/powerpoint/2010/main" val="3474489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rallelogram 18">
            <a:extLst>
              <a:ext uri="{FF2B5EF4-FFF2-40B4-BE49-F238E27FC236}">
                <a16:creationId xmlns:a16="http://schemas.microsoft.com/office/drawing/2014/main" id="{76DE4FFE-DE86-4F59-9D2F-6D2EBFB5076C}"/>
              </a:ext>
            </a:extLst>
          </p:cNvPr>
          <p:cNvSpPr/>
          <p:nvPr/>
        </p:nvSpPr>
        <p:spPr>
          <a:xfrm>
            <a:off x="3552482" y="1221687"/>
            <a:ext cx="4946416" cy="675547"/>
          </a:xfrm>
          <a:prstGeom prst="parallelogram">
            <a:avLst>
              <a:gd name="adj" fmla="val 26881"/>
            </a:avLst>
          </a:prstGeom>
          <a:solidFill>
            <a:schemeClr val="accent1">
              <a:lumMod val="50000"/>
              <a:alpha val="75000"/>
            </a:schemeClr>
          </a:solidFill>
          <a:ln w="50400">
            <a:solidFill>
              <a:srgbClr val="B4C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C3DA"/>
              </a:solidFill>
            </a:endParaRPr>
          </a:p>
        </p:txBody>
      </p:sp>
      <p:sp>
        <p:nvSpPr>
          <p:cNvPr id="16" name="Parallelogram 15">
            <a:extLst>
              <a:ext uri="{FF2B5EF4-FFF2-40B4-BE49-F238E27FC236}">
                <a16:creationId xmlns:a16="http://schemas.microsoft.com/office/drawing/2014/main" id="{773D3DA5-63A8-4C20-A40F-85565FF057EF}"/>
              </a:ext>
            </a:extLst>
          </p:cNvPr>
          <p:cNvSpPr/>
          <p:nvPr/>
        </p:nvSpPr>
        <p:spPr>
          <a:xfrm>
            <a:off x="2770610" y="3154921"/>
            <a:ext cx="6583680" cy="668858"/>
          </a:xfrm>
          <a:prstGeom prst="parallelogram">
            <a:avLst>
              <a:gd name="adj" fmla="val 26881"/>
            </a:avLst>
          </a:prstGeom>
          <a:solidFill>
            <a:schemeClr val="accent1">
              <a:lumMod val="50000"/>
              <a:alpha val="75000"/>
            </a:schemeClr>
          </a:solidFill>
          <a:ln w="50400">
            <a:solidFill>
              <a:srgbClr val="B4C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C3DA"/>
              </a:solidFill>
            </a:endParaRPr>
          </a:p>
        </p:txBody>
      </p:sp>
      <p:sp>
        <p:nvSpPr>
          <p:cNvPr id="4" name="Text Placeholder 3">
            <a:extLst>
              <a:ext uri="{FF2B5EF4-FFF2-40B4-BE49-F238E27FC236}">
                <a16:creationId xmlns:a16="http://schemas.microsoft.com/office/drawing/2014/main" id="{5FCB6FEC-C28A-4244-973D-09E530FD4332}"/>
              </a:ext>
            </a:extLst>
          </p:cNvPr>
          <p:cNvSpPr>
            <a:spLocks noGrp="1"/>
          </p:cNvSpPr>
          <p:nvPr>
            <p:ph type="body" sz="quarter" idx="10"/>
          </p:nvPr>
        </p:nvSpPr>
        <p:spPr>
          <a:xfrm>
            <a:off x="624417" y="275698"/>
            <a:ext cx="10949099" cy="4445199"/>
          </a:xfrm>
        </p:spPr>
        <p:txBody>
          <a:bodyPr>
            <a:normAutofit/>
          </a:bodyPr>
          <a:lstStyle/>
          <a:p>
            <a:r>
              <a:rPr lang="en-US" dirty="0">
                <a:noFill/>
              </a:rPr>
              <a:t>“Brood of vipers! Who warned you to flee from </a:t>
            </a:r>
            <a:r>
              <a:rPr lang="en-US" dirty="0"/>
              <a:t>the wrath to come</a:t>
            </a:r>
            <a:r>
              <a:rPr lang="en-US" dirty="0">
                <a:noFill/>
              </a:rPr>
              <a:t>?”</a:t>
            </a:r>
            <a:r>
              <a:rPr lang="en-US" dirty="0"/>
              <a:t> </a:t>
            </a:r>
            <a:br>
              <a:rPr lang="en-US" dirty="0"/>
            </a:br>
            <a:r>
              <a:rPr lang="en-US" dirty="0">
                <a:noFill/>
              </a:rPr>
              <a:t>(Matt. 3:7)</a:t>
            </a:r>
          </a:p>
          <a:p>
            <a:r>
              <a:rPr lang="en-US" dirty="0">
                <a:noFill/>
              </a:rPr>
              <a:t>“Serpents, brood of vipers! How can you escape </a:t>
            </a:r>
            <a:r>
              <a:rPr lang="en-US" dirty="0"/>
              <a:t>the condemnation of hell</a:t>
            </a:r>
            <a:r>
              <a:rPr lang="en-US" dirty="0">
                <a:noFill/>
              </a:rPr>
              <a:t>?”</a:t>
            </a:r>
            <a:br>
              <a:rPr lang="en-US" dirty="0"/>
            </a:br>
            <a:r>
              <a:rPr lang="en-US" dirty="0">
                <a:noFill/>
              </a:rPr>
              <a:t>(Matt. 23:33)</a:t>
            </a:r>
          </a:p>
        </p:txBody>
      </p:sp>
      <p:pic>
        <p:nvPicPr>
          <p:cNvPr id="6" name="Picture 5">
            <a:extLst>
              <a:ext uri="{FF2B5EF4-FFF2-40B4-BE49-F238E27FC236}">
                <a16:creationId xmlns:a16="http://schemas.microsoft.com/office/drawing/2014/main" id="{AEA9B64E-1073-4C0A-AFF4-8E7FFE3C6EFE}"/>
              </a:ext>
            </a:extLst>
          </p:cNvPr>
          <p:cNvPicPr>
            <a:picLocks noChangeAspect="1"/>
          </p:cNvPicPr>
          <p:nvPr/>
        </p:nvPicPr>
        <p:blipFill>
          <a:blip r:embed="rId2"/>
          <a:stretch>
            <a:fillRect/>
          </a:stretch>
        </p:blipFill>
        <p:spPr>
          <a:xfrm>
            <a:off x="3888974" y="5178929"/>
            <a:ext cx="4419983" cy="1554615"/>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7" name="Ink 16">
                <a:extLst>
                  <a:ext uri="{FF2B5EF4-FFF2-40B4-BE49-F238E27FC236}">
                    <a16:creationId xmlns:a16="http://schemas.microsoft.com/office/drawing/2014/main" id="{1BD0448F-846D-4923-8C1B-20250879D99C}"/>
                  </a:ext>
                </a:extLst>
              </p14:cNvPr>
              <p14:cNvContentPartPr/>
              <p14:nvPr/>
            </p14:nvContentPartPr>
            <p14:xfrm>
              <a:off x="-597434" y="5532335"/>
              <a:ext cx="144" cy="144"/>
            </p14:xfrm>
          </p:contentPart>
        </mc:Choice>
        <mc:Fallback xmlns="">
          <p:pic>
            <p:nvPicPr>
              <p:cNvPr id="17" name="Ink 16">
                <a:extLst>
                  <a:ext uri="{FF2B5EF4-FFF2-40B4-BE49-F238E27FC236}">
                    <a16:creationId xmlns:a16="http://schemas.microsoft.com/office/drawing/2014/main" id="{1BD0448F-846D-4923-8C1B-20250879D99C}"/>
                  </a:ext>
                </a:extLst>
              </p:cNvPr>
              <p:cNvPicPr/>
              <p:nvPr/>
            </p:nvPicPr>
            <p:blipFill>
              <a:blip r:embed="rId4"/>
              <a:stretch>
                <a:fillRect/>
              </a:stretch>
            </p:blipFill>
            <p:spPr>
              <a:xfrm>
                <a:off x="-607370" y="5522255"/>
                <a:ext cx="20160" cy="20160"/>
              </a:xfrm>
              <a:prstGeom prst="rect">
                <a:avLst/>
              </a:prstGeom>
            </p:spPr>
          </p:pic>
        </mc:Fallback>
      </mc:AlternateContent>
      <p:sp>
        <p:nvSpPr>
          <p:cNvPr id="2" name="TextBox 1">
            <a:extLst>
              <a:ext uri="{FF2B5EF4-FFF2-40B4-BE49-F238E27FC236}">
                <a16:creationId xmlns:a16="http://schemas.microsoft.com/office/drawing/2014/main" id="{DEABEDFF-4DF5-4607-8F78-163F42B91599}"/>
              </a:ext>
            </a:extLst>
          </p:cNvPr>
          <p:cNvSpPr txBox="1"/>
          <p:nvPr/>
        </p:nvSpPr>
        <p:spPr>
          <a:xfrm>
            <a:off x="5759209" y="2218019"/>
            <a:ext cx="673582" cy="707886"/>
          </a:xfrm>
          <a:prstGeom prst="rect">
            <a:avLst/>
          </a:prstGeom>
          <a:noFill/>
        </p:spPr>
        <p:txBody>
          <a:bodyPr wrap="none" rtlCol="0">
            <a:spAutoFit/>
          </a:bodyPr>
          <a:lstStyle/>
          <a:p>
            <a:pPr algn="ctr"/>
            <a:r>
              <a:rPr lang="en-US" sz="4000" dirty="0"/>
              <a:t>IS</a:t>
            </a:r>
          </a:p>
        </p:txBody>
      </p:sp>
      <p:sp>
        <p:nvSpPr>
          <p:cNvPr id="5" name="Rectangle 4">
            <a:extLst>
              <a:ext uri="{FF2B5EF4-FFF2-40B4-BE49-F238E27FC236}">
                <a16:creationId xmlns:a16="http://schemas.microsoft.com/office/drawing/2014/main" id="{F4000921-E2F2-474A-B8E1-30E91ABC010D}"/>
              </a:ext>
            </a:extLst>
          </p:cNvPr>
          <p:cNvSpPr/>
          <p:nvPr/>
        </p:nvSpPr>
        <p:spPr>
          <a:xfrm>
            <a:off x="8644415" y="3135407"/>
            <a:ext cx="354584" cy="707886"/>
          </a:xfrm>
          <a:prstGeom prst="rect">
            <a:avLst/>
          </a:prstGeom>
        </p:spPr>
        <p:txBody>
          <a:bodyPr wrap="none">
            <a:spAutoFit/>
          </a:bodyPr>
          <a:lstStyle/>
          <a:p>
            <a:r>
              <a:rPr lang="en-US" sz="4000" dirty="0">
                <a:solidFill>
                  <a:srgbClr val="F8F1E5"/>
                </a:solidFill>
              </a:rPr>
              <a:t>!</a:t>
            </a:r>
            <a:endParaRPr lang="en-US" dirty="0"/>
          </a:p>
        </p:txBody>
      </p:sp>
    </p:spTree>
    <p:extLst>
      <p:ext uri="{BB962C8B-B14F-4D97-AF65-F5344CB8AC3E}">
        <p14:creationId xmlns:p14="http://schemas.microsoft.com/office/powerpoint/2010/main" val="326764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CB6FEC-C28A-4244-973D-09E530FD4332}"/>
              </a:ext>
            </a:extLst>
          </p:cNvPr>
          <p:cNvSpPr>
            <a:spLocks noGrp="1"/>
          </p:cNvSpPr>
          <p:nvPr>
            <p:ph type="body" sz="quarter" idx="10"/>
          </p:nvPr>
        </p:nvSpPr>
        <p:spPr/>
        <p:txBody>
          <a:bodyPr/>
          <a:lstStyle/>
          <a:p>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Matthew 3:5-12</a:t>
            </a:r>
          </a:p>
          <a:p>
            <a:pPr marL="571500" indent="-571500">
              <a:buFont typeface="Wingdings" panose="05000000000000000000" pitchFamily="2" charset="2"/>
              <a:buChar char="§"/>
            </a:pPr>
            <a:r>
              <a:rPr lang="en-US" dirty="0"/>
              <a:t>What is the wrath spoken of?</a:t>
            </a:r>
          </a:p>
          <a:p>
            <a:pPr marL="571500" indent="-571500">
              <a:buFont typeface="Wingdings" panose="05000000000000000000" pitchFamily="2" charset="2"/>
              <a:buChar char="§"/>
            </a:pPr>
            <a:r>
              <a:rPr lang="en-US" dirty="0"/>
              <a:t>What is the nature of the wrath of hell?</a:t>
            </a:r>
          </a:p>
          <a:p>
            <a:pPr marL="571500" indent="-571500">
              <a:buFont typeface="Wingdings" panose="05000000000000000000" pitchFamily="2" charset="2"/>
              <a:buChar char="ü"/>
            </a:pPr>
            <a:r>
              <a:rPr lang="en-US" dirty="0">
                <a:effectLst>
                  <a:glow rad="228600">
                    <a:schemeClr val="accent2">
                      <a:satMod val="175000"/>
                      <a:alpha val="40000"/>
                    </a:schemeClr>
                  </a:glow>
                </a:effectLst>
              </a:rPr>
              <a:t>Unquenchable fire</a:t>
            </a:r>
          </a:p>
        </p:txBody>
      </p:sp>
      <p:pic>
        <p:nvPicPr>
          <p:cNvPr id="6" name="Picture 5">
            <a:extLst>
              <a:ext uri="{FF2B5EF4-FFF2-40B4-BE49-F238E27FC236}">
                <a16:creationId xmlns:a16="http://schemas.microsoft.com/office/drawing/2014/main" id="{AEA9B64E-1073-4C0A-AFF4-8E7FFE3C6EFE}"/>
              </a:ext>
            </a:extLst>
          </p:cNvPr>
          <p:cNvPicPr>
            <a:picLocks noChangeAspect="1"/>
          </p:cNvPicPr>
          <p:nvPr/>
        </p:nvPicPr>
        <p:blipFill>
          <a:blip r:embed="rId2"/>
          <a:stretch>
            <a:fillRect/>
          </a:stretch>
        </p:blipFill>
        <p:spPr>
          <a:xfrm>
            <a:off x="3888974" y="5178929"/>
            <a:ext cx="4419983" cy="1554615"/>
          </a:xfrm>
          <a:prstGeom prst="rect">
            <a:avLst/>
          </a:prstGeom>
        </p:spPr>
      </p:pic>
    </p:spTree>
    <p:extLst>
      <p:ext uri="{BB962C8B-B14F-4D97-AF65-F5344CB8AC3E}">
        <p14:creationId xmlns:p14="http://schemas.microsoft.com/office/powerpoint/2010/main" val="211075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
                                            <p:txEl>
                                              <p:pRg st="2" end="2"/>
                                            </p:txEl>
                                          </p:spTgt>
                                        </p:tgtEl>
                                      </p:cBhvr>
                                    </p:animEffect>
                                    <p:animScale>
                                      <p:cBhvr>
                                        <p:cTn id="7" dur="250" autoRev="1" fill="hold"/>
                                        <p:tgtEl>
                                          <p:spTgt spid="4">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CB6FEC-C28A-4244-973D-09E530FD4332}"/>
              </a:ext>
            </a:extLst>
          </p:cNvPr>
          <p:cNvSpPr>
            <a:spLocks noGrp="1"/>
          </p:cNvSpPr>
          <p:nvPr>
            <p:ph type="body" sz="quarter" idx="10"/>
          </p:nvPr>
        </p:nvSpPr>
        <p:spPr/>
        <p:txBody>
          <a:bodyPr/>
          <a:lstStyle/>
          <a:p>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Matthew 3:5-12</a:t>
            </a:r>
          </a:p>
          <a:p>
            <a:pPr marL="571500" indent="-571500">
              <a:buFont typeface="Wingdings" panose="05000000000000000000" pitchFamily="2" charset="2"/>
              <a:buChar char="§"/>
            </a:pPr>
            <a:r>
              <a:rPr lang="en-US" dirty="0"/>
              <a:t>What is the wrath spoken of?</a:t>
            </a:r>
          </a:p>
          <a:p>
            <a:pPr marL="571500" indent="-571500">
              <a:buFont typeface="Wingdings" panose="05000000000000000000" pitchFamily="2" charset="2"/>
              <a:buChar char="§"/>
            </a:pPr>
            <a:r>
              <a:rPr lang="en-US" dirty="0"/>
              <a:t>What is the nature of the wrath of hell?</a:t>
            </a:r>
          </a:p>
          <a:p>
            <a:pPr marL="571500" indent="-571500">
              <a:buFont typeface="Wingdings" panose="05000000000000000000" pitchFamily="2" charset="2"/>
              <a:buChar char="§"/>
            </a:pPr>
            <a:r>
              <a:rPr lang="en-US" dirty="0"/>
              <a:t>How does one escape wrath?</a:t>
            </a:r>
          </a:p>
          <a:p>
            <a:pPr marL="571500" indent="-571500">
              <a:buFont typeface="Wingdings" panose="05000000000000000000" pitchFamily="2" charset="2"/>
              <a:buChar char="ü"/>
            </a:pPr>
            <a:r>
              <a:rPr lang="en-US" dirty="0">
                <a:effectLst>
                  <a:glow rad="228600">
                    <a:schemeClr val="accent2">
                      <a:satMod val="175000"/>
                      <a:alpha val="40000"/>
                    </a:schemeClr>
                  </a:glow>
                </a:effectLst>
              </a:rPr>
              <a:t>Bearing good fruit (3:8, 10)</a:t>
            </a:r>
          </a:p>
        </p:txBody>
      </p:sp>
      <p:pic>
        <p:nvPicPr>
          <p:cNvPr id="6" name="Picture 5">
            <a:extLst>
              <a:ext uri="{FF2B5EF4-FFF2-40B4-BE49-F238E27FC236}">
                <a16:creationId xmlns:a16="http://schemas.microsoft.com/office/drawing/2014/main" id="{AEA9B64E-1073-4C0A-AFF4-8E7FFE3C6EFE}"/>
              </a:ext>
            </a:extLst>
          </p:cNvPr>
          <p:cNvPicPr>
            <a:picLocks noChangeAspect="1"/>
          </p:cNvPicPr>
          <p:nvPr/>
        </p:nvPicPr>
        <p:blipFill>
          <a:blip r:embed="rId2"/>
          <a:stretch>
            <a:fillRect/>
          </a:stretch>
        </p:blipFill>
        <p:spPr>
          <a:xfrm>
            <a:off x="3888974" y="5178929"/>
            <a:ext cx="4419983" cy="1554615"/>
          </a:xfrm>
          <a:prstGeom prst="rect">
            <a:avLst/>
          </a:prstGeom>
        </p:spPr>
      </p:pic>
    </p:spTree>
    <p:extLst>
      <p:ext uri="{BB962C8B-B14F-4D97-AF65-F5344CB8AC3E}">
        <p14:creationId xmlns:p14="http://schemas.microsoft.com/office/powerpoint/2010/main" val="3257694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336</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Adelle-Regular</vt:lpstr>
      <vt:lpstr>Apple Chancery</vt:lpstr>
      <vt:lpstr>Arial</vt:lpstr>
      <vt:lpstr>Arial Black</vt:lpstr>
      <vt:lpstr>Georgia</vt:lpstr>
      <vt:lpstr>Segoe UI Black</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OF THE BARREN FIG TREE</vt:lpstr>
      <vt:lpstr>REFLECTIONS OF THE BARREN FIG TREE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5</cp:revision>
  <dcterms:created xsi:type="dcterms:W3CDTF">2017-10-04T21:39:53Z</dcterms:created>
  <dcterms:modified xsi:type="dcterms:W3CDTF">2017-10-09T15:47:46Z</dcterms:modified>
</cp:coreProperties>
</file>