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10"/>
  </p:notesMasterIdLst>
  <p:sldIdLst>
    <p:sldId id="256" r:id="rId3"/>
    <p:sldId id="284" r:id="rId4"/>
    <p:sldId id="285" r:id="rId5"/>
    <p:sldId id="286" r:id="rId6"/>
    <p:sldId id="288" r:id="rId7"/>
    <p:sldId id="262" r:id="rId8"/>
    <p:sldId id="289"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C02"/>
    <a:srgbClr val="C79805"/>
    <a:srgbClr val="DBDAD5"/>
    <a:srgbClr val="2D8537"/>
    <a:srgbClr val="71757D"/>
    <a:srgbClr val="DAAE88"/>
    <a:srgbClr val="C5B6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43080-93F7-4F1A-921B-AE1695124A4B}" v="38" dt="2018-08-17T23:26:36.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215" autoAdjust="0"/>
    <p:restoredTop sz="94660"/>
  </p:normalViewPr>
  <p:slideViewPr>
    <p:cSldViewPr snapToGrid="0" snapToObjects="1">
      <p:cViewPr varScale="1">
        <p:scale>
          <a:sx n="90" d="100"/>
          <a:sy n="90" d="100"/>
        </p:scale>
        <p:origin x="38" y="32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34343080-93F7-4F1A-921B-AE1695124A4B}"/>
    <pc:docChg chg="modSld">
      <pc:chgData name="Steven Wallace" userId="f455ab06884d4394" providerId="LiveId" clId="{34343080-93F7-4F1A-921B-AE1695124A4B}" dt="2018-08-17T23:26:36.989" v="34" actId="20577"/>
      <pc:docMkLst>
        <pc:docMk/>
      </pc:docMkLst>
      <pc:sldChg chg="modSp modAnim">
        <pc:chgData name="Steven Wallace" userId="f455ab06884d4394" providerId="LiveId" clId="{34343080-93F7-4F1A-921B-AE1695124A4B}" dt="2018-08-17T23:25:50.758" v="33"/>
        <pc:sldMkLst>
          <pc:docMk/>
          <pc:sldMk cId="1505727506" sldId="262"/>
        </pc:sldMkLst>
        <pc:spChg chg="mod">
          <ac:chgData name="Steven Wallace" userId="f455ab06884d4394" providerId="LiveId" clId="{34343080-93F7-4F1A-921B-AE1695124A4B}" dt="2018-08-17T23:15:25.001" v="19" actId="20577"/>
          <ac:spMkLst>
            <pc:docMk/>
            <pc:sldMk cId="1505727506" sldId="262"/>
            <ac:spMk id="8" creationId="{EEB3D3E8-8F8A-4912-978E-ED7FDAA286A5}"/>
          </ac:spMkLst>
        </pc:spChg>
      </pc:sldChg>
      <pc:sldChg chg="modSp modAnim">
        <pc:chgData name="Steven Wallace" userId="f455ab06884d4394" providerId="LiveId" clId="{34343080-93F7-4F1A-921B-AE1695124A4B}" dt="2018-08-17T23:26:36.989" v="34" actId="20577"/>
        <pc:sldMkLst>
          <pc:docMk/>
          <pc:sldMk cId="2903896845" sldId="289"/>
        </pc:sldMkLst>
        <pc:spChg chg="mod">
          <ac:chgData name="Steven Wallace" userId="f455ab06884d4394" providerId="LiveId" clId="{34343080-93F7-4F1A-921B-AE1695124A4B}" dt="2018-08-17T23:26:36.989" v="34" actId="20577"/>
          <ac:spMkLst>
            <pc:docMk/>
            <pc:sldMk cId="2903896845" sldId="289"/>
            <ac:spMk id="2" creationId="{DD1B425E-6547-48A9-99AB-5B061D828A14}"/>
          </ac:spMkLst>
        </pc:spChg>
      </pc:sldChg>
    </pc:docChg>
  </pc:docChgLst>
  <pc:docChgLst>
    <pc:chgData name="Steven Wallace" userId="f455ab06884d4394" providerId="LiveId" clId="{BC455659-FBF9-40DD-B976-9C0D1B59833A}"/>
    <pc:docChg chg="undo redo custSel addSld delSld modSld sldOrd">
      <pc:chgData name="Steven Wallace" userId="f455ab06884d4394" providerId="LiveId" clId="{BC455659-FBF9-40DD-B976-9C0D1B59833A}" dt="2018-08-15T05:36:59.777" v="1870" actId="2696"/>
      <pc:docMkLst>
        <pc:docMk/>
      </pc:docMkLst>
      <pc:sldChg chg="modSp">
        <pc:chgData name="Steven Wallace" userId="f455ab06884d4394" providerId="LiveId" clId="{BC455659-FBF9-40DD-B976-9C0D1B59833A}" dt="2018-08-14T18:36:13.826" v="1531" actId="20577"/>
        <pc:sldMkLst>
          <pc:docMk/>
          <pc:sldMk cId="4273189828" sldId="256"/>
        </pc:sldMkLst>
        <pc:spChg chg="mod">
          <ac:chgData name="Steven Wallace" userId="f455ab06884d4394" providerId="LiveId" clId="{BC455659-FBF9-40DD-B976-9C0D1B59833A}" dt="2018-08-14T18:36:13.826" v="1531" actId="20577"/>
          <ac:spMkLst>
            <pc:docMk/>
            <pc:sldMk cId="4273189828" sldId="256"/>
            <ac:spMk id="4" creationId="{AA2FA69B-2705-4927-8CC0-497B01CED3D3}"/>
          </ac:spMkLst>
        </pc:spChg>
      </pc:sldChg>
      <pc:sldChg chg="addSp delSp modSp modTransition modAnim">
        <pc:chgData name="Steven Wallace" userId="f455ab06884d4394" providerId="LiveId" clId="{BC455659-FBF9-40DD-B976-9C0D1B59833A}" dt="2018-08-10T22:19:50.531" v="1526"/>
        <pc:sldMkLst>
          <pc:docMk/>
          <pc:sldMk cId="1505727506" sldId="262"/>
        </pc:sldMkLst>
        <pc:spChg chg="del mod">
          <ac:chgData name="Steven Wallace" userId="f455ab06884d4394" providerId="LiveId" clId="{BC455659-FBF9-40DD-B976-9C0D1B59833A}" dt="2018-08-10T21:33:55.557" v="1054"/>
          <ac:spMkLst>
            <pc:docMk/>
            <pc:sldMk cId="1505727506" sldId="262"/>
            <ac:spMk id="2" creationId="{F4F6364B-0F5B-42F6-B576-2524CA860917}"/>
          </ac:spMkLst>
        </pc:spChg>
        <pc:spChg chg="add del mod">
          <ac:chgData name="Steven Wallace" userId="f455ab06884d4394" providerId="LiveId" clId="{BC455659-FBF9-40DD-B976-9C0D1B59833A}" dt="2018-08-10T21:34:42.233" v="1058" actId="478"/>
          <ac:spMkLst>
            <pc:docMk/>
            <pc:sldMk cId="1505727506" sldId="262"/>
            <ac:spMk id="3" creationId="{0DDB52C2-5F5B-4AB5-8794-A3884DAD8ED0}"/>
          </ac:spMkLst>
        </pc:spChg>
        <pc:spChg chg="add mod">
          <ac:chgData name="Steven Wallace" userId="f455ab06884d4394" providerId="LiveId" clId="{BC455659-FBF9-40DD-B976-9C0D1B59833A}" dt="2018-08-10T21:39:03.078" v="1187" actId="20577"/>
          <ac:spMkLst>
            <pc:docMk/>
            <pc:sldMk cId="1505727506" sldId="262"/>
            <ac:spMk id="5" creationId="{13C14105-5988-489D-A331-617AD834BB38}"/>
          </ac:spMkLst>
        </pc:spChg>
        <pc:spChg chg="add mod">
          <ac:chgData name="Steven Wallace" userId="f455ab06884d4394" providerId="LiveId" clId="{BC455659-FBF9-40DD-B976-9C0D1B59833A}" dt="2018-08-10T21:43:32.241" v="1336" actId="20577"/>
          <ac:spMkLst>
            <pc:docMk/>
            <pc:sldMk cId="1505727506" sldId="262"/>
            <ac:spMk id="8" creationId="{EEB3D3E8-8F8A-4912-978E-ED7FDAA286A5}"/>
          </ac:spMkLst>
        </pc:spChg>
        <pc:spChg chg="add mod">
          <ac:chgData name="Steven Wallace" userId="f455ab06884d4394" providerId="LiveId" clId="{BC455659-FBF9-40DD-B976-9C0D1B59833A}" dt="2018-08-10T21:53:51.443" v="1408" actId="207"/>
          <ac:spMkLst>
            <pc:docMk/>
            <pc:sldMk cId="1505727506" sldId="262"/>
            <ac:spMk id="17" creationId="{E50AC317-3C50-434F-8449-10A15492DD37}"/>
          </ac:spMkLst>
        </pc:spChg>
        <pc:spChg chg="add mod">
          <ac:chgData name="Steven Wallace" userId="f455ab06884d4394" providerId="LiveId" clId="{BC455659-FBF9-40DD-B976-9C0D1B59833A}" dt="2018-08-10T21:55:19.232" v="1430" actId="20577"/>
          <ac:spMkLst>
            <pc:docMk/>
            <pc:sldMk cId="1505727506" sldId="262"/>
            <ac:spMk id="18" creationId="{86344C57-F2B4-43A9-B007-4411FBA9AE6A}"/>
          </ac:spMkLst>
        </pc:spChg>
        <pc:picChg chg="add mod modCrop">
          <ac:chgData name="Steven Wallace" userId="f455ab06884d4394" providerId="LiveId" clId="{BC455659-FBF9-40DD-B976-9C0D1B59833A}" dt="2018-08-10T21:36:37.684" v="1072" actId="732"/>
          <ac:picMkLst>
            <pc:docMk/>
            <pc:sldMk cId="1505727506" sldId="262"/>
            <ac:picMk id="6" creationId="{494DF768-89CF-4C49-BE77-0579E9545842}"/>
          </ac:picMkLst>
        </pc:picChg>
        <pc:picChg chg="add del">
          <ac:chgData name="Steven Wallace" userId="f455ab06884d4394" providerId="LiveId" clId="{BC455659-FBF9-40DD-B976-9C0D1B59833A}" dt="2018-08-10T21:37:26.988" v="1078" actId="478"/>
          <ac:picMkLst>
            <pc:docMk/>
            <pc:sldMk cId="1505727506" sldId="262"/>
            <ac:picMk id="7" creationId="{5EBC8688-B29E-41E1-8B11-60693CD402EC}"/>
          </ac:picMkLst>
        </pc:picChg>
        <pc:picChg chg="add del mod">
          <ac:chgData name="Steven Wallace" userId="f455ab06884d4394" providerId="LiveId" clId="{BC455659-FBF9-40DD-B976-9C0D1B59833A}" dt="2018-08-10T21:47:11.895" v="1353" actId="478"/>
          <ac:picMkLst>
            <pc:docMk/>
            <pc:sldMk cId="1505727506" sldId="262"/>
            <ac:picMk id="10" creationId="{D43E403D-D3DA-433C-92F8-5783A232DC43}"/>
          </ac:picMkLst>
        </pc:picChg>
        <pc:picChg chg="add mod">
          <ac:chgData name="Steven Wallace" userId="f455ab06884d4394" providerId="LiveId" clId="{BC455659-FBF9-40DD-B976-9C0D1B59833A}" dt="2018-08-10T21:50:32.150" v="1365" actId="1076"/>
          <ac:picMkLst>
            <pc:docMk/>
            <pc:sldMk cId="1505727506" sldId="262"/>
            <ac:picMk id="12" creationId="{209F7C44-9358-45C3-B154-C22FBFFB119F}"/>
          </ac:picMkLst>
        </pc:picChg>
        <pc:picChg chg="add mod">
          <ac:chgData name="Steven Wallace" userId="f455ab06884d4394" providerId="LiveId" clId="{BC455659-FBF9-40DD-B976-9C0D1B59833A}" dt="2018-08-10T21:52:04.526" v="1372" actId="1076"/>
          <ac:picMkLst>
            <pc:docMk/>
            <pc:sldMk cId="1505727506" sldId="262"/>
            <ac:picMk id="13" creationId="{9440AACC-49F7-481D-A526-F71967B5FECE}"/>
          </ac:picMkLst>
        </pc:picChg>
        <pc:picChg chg="add mod">
          <ac:chgData name="Steven Wallace" userId="f455ab06884d4394" providerId="LiveId" clId="{BC455659-FBF9-40DD-B976-9C0D1B59833A}" dt="2018-08-10T21:52:23.960" v="1375" actId="1076"/>
          <ac:picMkLst>
            <pc:docMk/>
            <pc:sldMk cId="1505727506" sldId="262"/>
            <ac:picMk id="14" creationId="{E1CA52ED-D83B-46FB-B674-BC07CDC15635}"/>
          </ac:picMkLst>
        </pc:picChg>
        <pc:picChg chg="add mod">
          <ac:chgData name="Steven Wallace" userId="f455ab06884d4394" providerId="LiveId" clId="{BC455659-FBF9-40DD-B976-9C0D1B59833A}" dt="2018-08-10T21:52:32.715" v="1378" actId="1076"/>
          <ac:picMkLst>
            <pc:docMk/>
            <pc:sldMk cId="1505727506" sldId="262"/>
            <ac:picMk id="15" creationId="{E2466383-A99B-4470-B488-D14F4E7FFBF7}"/>
          </ac:picMkLst>
        </pc:picChg>
        <pc:picChg chg="add mod">
          <ac:chgData name="Steven Wallace" userId="f455ab06884d4394" providerId="LiveId" clId="{BC455659-FBF9-40DD-B976-9C0D1B59833A}" dt="2018-08-10T21:52:42.997" v="1381" actId="1076"/>
          <ac:picMkLst>
            <pc:docMk/>
            <pc:sldMk cId="1505727506" sldId="262"/>
            <ac:picMk id="16" creationId="{0D613EDC-EA72-4819-AE6D-DD1DB3DA0FE2}"/>
          </ac:picMkLst>
        </pc:picChg>
      </pc:sldChg>
      <pc:sldChg chg="addSp delSp modSp add modTransition modAnim">
        <pc:chgData name="Steven Wallace" userId="f455ab06884d4394" providerId="LiveId" clId="{BC455659-FBF9-40DD-B976-9C0D1B59833A}" dt="2018-08-14T18:38:13.689" v="1544"/>
        <pc:sldMkLst>
          <pc:docMk/>
          <pc:sldMk cId="400356220" sldId="284"/>
        </pc:sldMkLst>
        <pc:spChg chg="del">
          <ac:chgData name="Steven Wallace" userId="f455ab06884d4394" providerId="LiveId" clId="{BC455659-FBF9-40DD-B976-9C0D1B59833A}" dt="2018-08-10T19:44:53.168" v="13"/>
          <ac:spMkLst>
            <pc:docMk/>
            <pc:sldMk cId="400356220" sldId="284"/>
            <ac:spMk id="2" creationId="{A6E54DE4-2C91-4EF8-9B65-3270D687C247}"/>
          </ac:spMkLst>
        </pc:spChg>
        <pc:spChg chg="add del mod">
          <ac:chgData name="Steven Wallace" userId="f455ab06884d4394" providerId="LiveId" clId="{BC455659-FBF9-40DD-B976-9C0D1B59833A}" dt="2018-08-10T19:45:01.975" v="14"/>
          <ac:spMkLst>
            <pc:docMk/>
            <pc:sldMk cId="400356220" sldId="284"/>
            <ac:spMk id="3" creationId="{BCEBE947-EAE0-40A9-93A1-8ABDAAD5957E}"/>
          </ac:spMkLst>
        </pc:spChg>
        <pc:spChg chg="add mod">
          <ac:chgData name="Steven Wallace" userId="f455ab06884d4394" providerId="LiveId" clId="{BC455659-FBF9-40DD-B976-9C0D1B59833A}" dt="2018-08-10T20:14:19.315" v="900" actId="207"/>
          <ac:spMkLst>
            <pc:docMk/>
            <pc:sldMk cId="400356220" sldId="284"/>
            <ac:spMk id="4" creationId="{96F96093-9210-4BCF-9CC8-8EF484A02A6F}"/>
          </ac:spMkLst>
        </pc:spChg>
        <pc:spChg chg="add mod">
          <ac:chgData name="Steven Wallace" userId="f455ab06884d4394" providerId="LiveId" clId="{BC455659-FBF9-40DD-B976-9C0D1B59833A}" dt="2018-08-10T20:12:16.477" v="852" actId="1076"/>
          <ac:spMkLst>
            <pc:docMk/>
            <pc:sldMk cId="400356220" sldId="284"/>
            <ac:spMk id="5" creationId="{205FA4BF-888E-403E-808D-CCE2FE0A79CC}"/>
          </ac:spMkLst>
        </pc:spChg>
      </pc:sldChg>
      <pc:sldChg chg="modSp add modTransition">
        <pc:chgData name="Steven Wallace" userId="f455ab06884d4394" providerId="LiveId" clId="{BC455659-FBF9-40DD-B976-9C0D1B59833A}" dt="2018-08-10T22:19:33.956" v="1521"/>
        <pc:sldMkLst>
          <pc:docMk/>
          <pc:sldMk cId="2582634957" sldId="285"/>
        </pc:sldMkLst>
        <pc:spChg chg="mod">
          <ac:chgData name="Steven Wallace" userId="f455ab06884d4394" providerId="LiveId" clId="{BC455659-FBF9-40DD-B976-9C0D1B59833A}" dt="2018-08-10T21:30:15.968" v="1014" actId="404"/>
          <ac:spMkLst>
            <pc:docMk/>
            <pc:sldMk cId="2582634957" sldId="285"/>
            <ac:spMk id="4" creationId="{96F96093-9210-4BCF-9CC8-8EF484A02A6F}"/>
          </ac:spMkLst>
        </pc:spChg>
        <pc:spChg chg="mod">
          <ac:chgData name="Steven Wallace" userId="f455ab06884d4394" providerId="LiveId" clId="{BC455659-FBF9-40DD-B976-9C0D1B59833A}" dt="2018-08-10T21:23:33.078" v="942" actId="20577"/>
          <ac:spMkLst>
            <pc:docMk/>
            <pc:sldMk cId="2582634957" sldId="285"/>
            <ac:spMk id="5" creationId="{205FA4BF-888E-403E-808D-CCE2FE0A79CC}"/>
          </ac:spMkLst>
        </pc:spChg>
      </pc:sldChg>
      <pc:sldChg chg="addSp delSp modSp add modTransition">
        <pc:chgData name="Steven Wallace" userId="f455ab06884d4394" providerId="LiveId" clId="{BC455659-FBF9-40DD-B976-9C0D1B59833A}" dt="2018-08-10T22:19:38.468" v="1522"/>
        <pc:sldMkLst>
          <pc:docMk/>
          <pc:sldMk cId="3311141506" sldId="286"/>
        </pc:sldMkLst>
        <pc:spChg chg="del">
          <ac:chgData name="Steven Wallace" userId="f455ab06884d4394" providerId="LiveId" clId="{BC455659-FBF9-40DD-B976-9C0D1B59833A}" dt="2018-08-10T21:25:17.832" v="960"/>
          <ac:spMkLst>
            <pc:docMk/>
            <pc:sldMk cId="3311141506" sldId="286"/>
            <ac:spMk id="2" creationId="{3D48562B-F6B2-4DC6-931A-AAC107FB03F0}"/>
          </ac:spMkLst>
        </pc:spChg>
        <pc:spChg chg="del">
          <ac:chgData name="Steven Wallace" userId="f455ab06884d4394" providerId="LiveId" clId="{BC455659-FBF9-40DD-B976-9C0D1B59833A}" dt="2018-08-10T21:25:17.832" v="960"/>
          <ac:spMkLst>
            <pc:docMk/>
            <pc:sldMk cId="3311141506" sldId="286"/>
            <ac:spMk id="3" creationId="{3008BCE8-9F85-4D6C-8CBC-2A03D96189B6}"/>
          </ac:spMkLst>
        </pc:spChg>
        <pc:spChg chg="add mod">
          <ac:chgData name="Steven Wallace" userId="f455ab06884d4394" providerId="LiveId" clId="{BC455659-FBF9-40DD-B976-9C0D1B59833A}" dt="2018-08-10T21:28:13.892" v="1009" actId="403"/>
          <ac:spMkLst>
            <pc:docMk/>
            <pc:sldMk cId="3311141506" sldId="286"/>
            <ac:spMk id="4" creationId="{5B851E2F-51FE-43B3-8BB5-CC394953E709}"/>
          </ac:spMkLst>
        </pc:spChg>
        <pc:spChg chg="add mod">
          <ac:chgData name="Steven Wallace" userId="f455ab06884d4394" providerId="LiveId" clId="{BC455659-FBF9-40DD-B976-9C0D1B59833A}" dt="2018-08-10T21:28:09.598" v="1008" actId="6559"/>
          <ac:spMkLst>
            <pc:docMk/>
            <pc:sldMk cId="3311141506" sldId="286"/>
            <ac:spMk id="5" creationId="{158A2E3F-90DE-4867-95BF-195B640B25DB}"/>
          </ac:spMkLst>
        </pc:spChg>
      </pc:sldChg>
      <pc:sldChg chg="addSp delSp modSp add ord modTransition">
        <pc:chgData name="Steven Wallace" userId="f455ab06884d4394" providerId="LiveId" clId="{BC455659-FBF9-40DD-B976-9C0D1B59833A}" dt="2018-08-10T22:19:42.651" v="1523"/>
        <pc:sldMkLst>
          <pc:docMk/>
          <pc:sldMk cId="1691415470" sldId="288"/>
        </pc:sldMkLst>
        <pc:spChg chg="del mod">
          <ac:chgData name="Steven Wallace" userId="f455ab06884d4394" providerId="LiveId" clId="{BC455659-FBF9-40DD-B976-9C0D1B59833A}" dt="2018-08-10T21:35:12.172" v="1063" actId="478"/>
          <ac:spMkLst>
            <pc:docMk/>
            <pc:sldMk cId="1691415470" sldId="288"/>
            <ac:spMk id="4" creationId="{96F96093-9210-4BCF-9CC8-8EF484A02A6F}"/>
          </ac:spMkLst>
        </pc:spChg>
        <pc:spChg chg="mod">
          <ac:chgData name="Steven Wallace" userId="f455ab06884d4394" providerId="LiveId" clId="{BC455659-FBF9-40DD-B976-9C0D1B59833A}" dt="2018-08-10T21:31:31.126" v="1052" actId="20577"/>
          <ac:spMkLst>
            <pc:docMk/>
            <pc:sldMk cId="1691415470" sldId="288"/>
            <ac:spMk id="5" creationId="{205FA4BF-888E-403E-808D-CCE2FE0A79CC}"/>
          </ac:spMkLst>
        </pc:spChg>
        <pc:spChg chg="add del mod">
          <ac:chgData name="Steven Wallace" userId="f455ab06884d4394" providerId="LiveId" clId="{BC455659-FBF9-40DD-B976-9C0D1B59833A}" dt="2018-08-10T21:35:18.308" v="1064" actId="478"/>
          <ac:spMkLst>
            <pc:docMk/>
            <pc:sldMk cId="1691415470" sldId="288"/>
            <ac:spMk id="7" creationId="{C777A2CD-953F-494E-8025-7E59374FD303}"/>
          </ac:spMkLst>
        </pc:spChg>
        <pc:picChg chg="add del">
          <ac:chgData name="Steven Wallace" userId="f455ab06884d4394" providerId="LiveId" clId="{BC455659-FBF9-40DD-B976-9C0D1B59833A}" dt="2018-08-10T21:35:04.415" v="1060"/>
          <ac:picMkLst>
            <pc:docMk/>
            <pc:sldMk cId="1691415470" sldId="288"/>
            <ac:picMk id="2" creationId="{DF57579E-87F0-44D0-A736-AE7F0B48776B}"/>
          </ac:picMkLst>
        </pc:picChg>
        <pc:picChg chg="add mod">
          <ac:chgData name="Steven Wallace" userId="f455ab06884d4394" providerId="LiveId" clId="{BC455659-FBF9-40DD-B976-9C0D1B59833A}" dt="2018-08-10T21:35:27.411" v="1065" actId="1076"/>
          <ac:picMkLst>
            <pc:docMk/>
            <pc:sldMk cId="1691415470" sldId="288"/>
            <ac:picMk id="3" creationId="{35EC7963-252C-4005-8C87-9A9BD4A56F59}"/>
          </ac:picMkLst>
        </pc:picChg>
      </pc:sldChg>
      <pc:sldChg chg="modSp add modTransition">
        <pc:chgData name="Steven Wallace" userId="f455ab06884d4394" providerId="LiveId" clId="{BC455659-FBF9-40DD-B976-9C0D1B59833A}" dt="2018-08-10T22:19:56.703" v="1529"/>
        <pc:sldMkLst>
          <pc:docMk/>
          <pc:sldMk cId="2903896845" sldId="289"/>
        </pc:sldMkLst>
        <pc:spChg chg="mod">
          <ac:chgData name="Steven Wallace" userId="f455ab06884d4394" providerId="LiveId" clId="{BC455659-FBF9-40DD-B976-9C0D1B59833A}" dt="2018-08-10T22:18:07.356" v="1499" actId="120"/>
          <ac:spMkLst>
            <pc:docMk/>
            <pc:sldMk cId="2903896845" sldId="289"/>
            <ac:spMk id="2" creationId="{DD1B425E-6547-48A9-99AB-5B061D828A14}"/>
          </ac:spMkLst>
        </pc:spChg>
      </pc:sldChg>
      <pc:sldMasterChg chg="delSldLayout">
        <pc:chgData name="Steven Wallace" userId="f455ab06884d4394" providerId="LiveId" clId="{BC455659-FBF9-40DD-B976-9C0D1B59833A}" dt="2018-08-10T04:02:27.682" v="10" actId="2696"/>
        <pc:sldMasterMkLst>
          <pc:docMk/>
          <pc:sldMasterMk cId="2557711237"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D1D3B-7E38-4CDC-BE4A-A8F138B85266}"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52073-2888-4091-A83A-0CE6E757485A}" type="slidenum">
              <a:rPr lang="en-US" smtClean="0"/>
              <a:t>‹#›</a:t>
            </a:fld>
            <a:endParaRPr lang="en-US"/>
          </a:p>
        </p:txBody>
      </p:sp>
    </p:spTree>
    <p:extLst>
      <p:ext uri="{BB962C8B-B14F-4D97-AF65-F5344CB8AC3E}">
        <p14:creationId xmlns:p14="http://schemas.microsoft.com/office/powerpoint/2010/main" val="299473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676987" y="3149235"/>
            <a:ext cx="7648230" cy="342223"/>
          </a:xfrm>
        </p:spPr>
        <p:txBody>
          <a:bodyPr>
            <a:normAutofit/>
          </a:bodyPr>
          <a:lstStyle>
            <a:lvl1pPr>
              <a:defRPr sz="1600">
                <a:latin typeface="Morpheus" panose="00000400000000000000" pitchFamily="2" charset="0"/>
              </a:defRPr>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343647" y="1146202"/>
            <a:ext cx="8411882" cy="3806798"/>
          </a:xfrm>
        </p:spPr>
        <p:txBody>
          <a:bodyPr anchor="ctr"/>
          <a:lstStyle>
            <a:lvl1pPr algn="ctr">
              <a:defRPr baseline="0">
                <a:solidFill>
                  <a:schemeClr val="accent6"/>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67747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343647" y="1146202"/>
            <a:ext cx="8411882" cy="3806798"/>
          </a:xfrm>
        </p:spPr>
        <p:txBody>
          <a:bodyPr anchor="ctr"/>
          <a:lstStyle>
            <a:lvl1pPr algn="ctr">
              <a:defRPr baseline="0">
                <a:solidFill>
                  <a:schemeClr val="accent6"/>
                </a:solidFill>
              </a:defRPr>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3145118" y="127001"/>
            <a:ext cx="2831353" cy="784412"/>
          </a:xfrm>
        </p:spPr>
        <p:txBody>
          <a:bodyPr>
            <a:normAutofit/>
          </a:bodyPr>
          <a:lstStyle>
            <a:lvl1pPr>
              <a:defRPr sz="1600">
                <a:solidFill>
                  <a:schemeClr val="accent6"/>
                </a:solidFill>
              </a:defRPr>
            </a:lvl1pPr>
          </a:lstStyle>
          <a:p>
            <a:r>
              <a:rPr lang="en-US" dirty="0"/>
              <a:t>Add Your Title</a:t>
            </a:r>
          </a:p>
        </p:txBody>
      </p:sp>
    </p:spTree>
    <p:extLst>
      <p:ext uri="{BB962C8B-B14F-4D97-AF65-F5344CB8AC3E}">
        <p14:creationId xmlns:p14="http://schemas.microsoft.com/office/powerpoint/2010/main" val="158502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13766" y="421372"/>
            <a:ext cx="8501528"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313766" y="4021138"/>
            <a:ext cx="8501528"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196774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6294" y="253999"/>
            <a:ext cx="8509000" cy="468405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267899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676987" y="3149235"/>
            <a:ext cx="7648230" cy="342223"/>
          </a:xfrm>
        </p:spPr>
        <p:txBody>
          <a:bodyPr>
            <a:normAutofit/>
          </a:bodyPr>
          <a:lstStyle>
            <a:lvl1pPr>
              <a:defRPr sz="1600"/>
            </a:lvl1pPr>
          </a:lstStyle>
          <a:p>
            <a:pPr lvl="0"/>
            <a:r>
              <a:rPr lang="en-US" dirty="0"/>
              <a:t>Add Your Subtitle</a:t>
            </a:r>
          </a:p>
        </p:txBody>
      </p:sp>
      <p:sp>
        <p:nvSpPr>
          <p:cNvPr id="6" name="Title 1"/>
          <p:cNvSpPr>
            <a:spLocks noGrp="1"/>
          </p:cNvSpPr>
          <p:nvPr>
            <p:ph type="title" hasCustomPrompt="1"/>
          </p:nvPr>
        </p:nvSpPr>
        <p:spPr>
          <a:xfrm>
            <a:off x="758106" y="1537479"/>
            <a:ext cx="7500271" cy="1391345"/>
          </a:xfrm>
        </p:spPr>
        <p:txBody>
          <a:bodyPr>
            <a:normAutofit/>
          </a:bodyPr>
          <a:lstStyle>
            <a:lvl1pPr>
              <a:defRPr sz="32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75302" y="356518"/>
            <a:ext cx="8204835" cy="350575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2" name="TextBox 1">
            <a:extLst>
              <a:ext uri="{FF2B5EF4-FFF2-40B4-BE49-F238E27FC236}">
                <a16:creationId xmlns:a16="http://schemas.microsoft.com/office/drawing/2014/main" id="{36ED531E-8352-4F92-ABA4-720108125F76}"/>
              </a:ext>
            </a:extLst>
          </p:cNvPr>
          <p:cNvSpPr txBox="1"/>
          <p:nvPr userDrawn="1"/>
        </p:nvSpPr>
        <p:spPr>
          <a:xfrm>
            <a:off x="475302" y="4602316"/>
            <a:ext cx="3275640" cy="338554"/>
          </a:xfrm>
          <a:prstGeom prst="rect">
            <a:avLst/>
          </a:prstGeom>
          <a:noFill/>
        </p:spPr>
        <p:txBody>
          <a:bodyPr wrap="none" rtlCol="0">
            <a:spAutoFit/>
          </a:bodyPr>
          <a:lstStyle/>
          <a:p>
            <a:pPr algn="l"/>
            <a:r>
              <a:rPr lang="en-US" sz="1600" spc="300" dirty="0"/>
              <a:t>SHADOWS OF THE CHRIST</a:t>
            </a:r>
          </a:p>
        </p:txBody>
      </p:sp>
    </p:spTree>
    <p:extLst>
      <p:ext uri="{BB962C8B-B14F-4D97-AF65-F5344CB8AC3E}">
        <p14:creationId xmlns:p14="http://schemas.microsoft.com/office/powerpoint/2010/main" val="363040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75302" y="356518"/>
            <a:ext cx="8204835" cy="350575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571846" y="3936541"/>
            <a:ext cx="3074614" cy="62263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75302" y="356519"/>
            <a:ext cx="8204834" cy="358745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475302" y="4137082"/>
            <a:ext cx="8204834" cy="646186"/>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75302" y="356519"/>
            <a:ext cx="8204834" cy="442674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513232" y="2914674"/>
            <a:ext cx="1985121" cy="297680"/>
          </a:xfrm>
        </p:spPr>
        <p:txBody>
          <a:bodyPr>
            <a:normAutofit/>
          </a:bodyPr>
          <a:lstStyle>
            <a:lvl1pPr>
              <a:defRPr sz="1600">
                <a:solidFill>
                  <a:schemeClr val="accent6"/>
                </a:solidFill>
              </a:defRPr>
            </a:lvl1pPr>
          </a:lstStyle>
          <a:p>
            <a:pPr lvl="0"/>
            <a:r>
              <a:rPr lang="en-US" dirty="0"/>
              <a:t>Add Your Subtitle</a:t>
            </a:r>
          </a:p>
        </p:txBody>
      </p:sp>
    </p:spTree>
    <p:extLst>
      <p:ext uri="{BB962C8B-B14F-4D97-AF65-F5344CB8AC3E}">
        <p14:creationId xmlns:p14="http://schemas.microsoft.com/office/powerpoint/2010/main" val="324566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513232" y="2914674"/>
            <a:ext cx="1985121" cy="297680"/>
          </a:xfrm>
        </p:spPr>
        <p:txBody>
          <a:bodyPr>
            <a:normAutofit/>
          </a:bodyPr>
          <a:lstStyle>
            <a:lvl1pPr>
              <a:defRPr sz="1600">
                <a:solidFill>
                  <a:schemeClr val="accent3"/>
                </a:solidFill>
              </a:defRPr>
            </a:lvl1pPr>
          </a:lstStyle>
          <a:p>
            <a:pPr lvl="0"/>
            <a:r>
              <a:rPr lang="en-US" dirty="0"/>
              <a:t>Add Your Subtitle</a:t>
            </a:r>
          </a:p>
        </p:txBody>
      </p:sp>
      <p:sp>
        <p:nvSpPr>
          <p:cNvPr id="5" name="Title 1"/>
          <p:cNvSpPr>
            <a:spLocks noGrp="1"/>
          </p:cNvSpPr>
          <p:nvPr>
            <p:ph type="title" hasCustomPrompt="1"/>
          </p:nvPr>
        </p:nvSpPr>
        <p:spPr>
          <a:xfrm>
            <a:off x="1792941" y="1150472"/>
            <a:ext cx="5617883" cy="1606176"/>
          </a:xfrm>
        </p:spPr>
        <p:txBody>
          <a:bodyPr/>
          <a:lstStyle>
            <a:lvl1pPr>
              <a:defRPr>
                <a:solidFill>
                  <a:schemeClr val="accent3"/>
                </a:solidFill>
              </a:defRPr>
            </a:lvl1pPr>
          </a:lstStyle>
          <a:p>
            <a:r>
              <a:rPr lang="en-US" dirty="0"/>
              <a:t>Add Your Title</a:t>
            </a:r>
          </a:p>
        </p:txBody>
      </p:sp>
    </p:spTree>
    <p:extLst>
      <p:ext uri="{BB962C8B-B14F-4D97-AF65-F5344CB8AC3E}">
        <p14:creationId xmlns:p14="http://schemas.microsoft.com/office/powerpoint/2010/main" val="411034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3647" y="1146202"/>
            <a:ext cx="8411882" cy="3806798"/>
          </a:xfrm>
        </p:spPr>
        <p:txBody>
          <a:bodyPr anchor="ctr"/>
          <a:lstStyle>
            <a:lvl1pPr algn="ctr">
              <a:defRPr baseline="0">
                <a:solidFill>
                  <a:schemeClr val="accent6"/>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58775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8/17/2018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54" r:id="rId1"/>
    <p:sldLayoutId id="2147483651" r:id="rId2"/>
    <p:sldLayoutId id="2147483656" r:id="rId3"/>
    <p:sldLayoutId id="2147483655" r:id="rId4"/>
    <p:sldLayoutId id="2147483650" r:id="rId5"/>
    <p:sldLayoutId id="2147483657" r:id="rId6"/>
  </p:sldLayoutIdLst>
  <p:txStyles>
    <p:titleStyle>
      <a:lvl1pPr algn="ctr" defTabSz="914400" rtl="0" eaLnBrk="1" latinLnBrk="0" hangingPunct="1">
        <a:spcBef>
          <a:spcPct val="0"/>
        </a:spcBef>
        <a:buNone/>
        <a:defRPr sz="4400" kern="1200">
          <a:solidFill>
            <a:srgbClr val="DBDAD5"/>
          </a:solidFill>
          <a:latin typeface="Morpheus" panose="00000400000000000000" pitchFamily="2" charset="0"/>
          <a:ea typeface="+mj-ea"/>
          <a:cs typeface="Morpheus" panose="00000400000000000000" pitchFamily="2" charset="0"/>
        </a:defRPr>
      </a:lvl1pPr>
    </p:titleStyle>
    <p:bodyStyle>
      <a:lvl1pPr marL="0" indent="0" algn="ctr" defTabSz="914400" rtl="0" eaLnBrk="1" latinLnBrk="0" hangingPunct="1">
        <a:spcBef>
          <a:spcPct val="20000"/>
        </a:spcBef>
        <a:buFont typeface="Arial"/>
        <a:buNone/>
        <a:defRPr sz="3000" kern="1200">
          <a:solidFill>
            <a:srgbClr val="DBDAD5"/>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DBDAD5"/>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DBDAD5"/>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DBDAD5"/>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DBDAD5"/>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8/17/2018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085302906"/>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ctr" defTabSz="914400" rtl="0" eaLnBrk="1" latinLnBrk="0" hangingPunct="1">
        <a:spcBef>
          <a:spcPct val="0"/>
        </a:spcBef>
        <a:buNone/>
        <a:defRPr sz="4400" kern="1200">
          <a:solidFill>
            <a:schemeClr val="accent2"/>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2"/>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2"/>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2"/>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2"/>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DEB32-27BA-4237-986E-44645400026C}"/>
              </a:ext>
            </a:extLst>
          </p:cNvPr>
          <p:cNvSpPr>
            <a:spLocks noGrp="1"/>
          </p:cNvSpPr>
          <p:nvPr>
            <p:ph type="body" sz="quarter" idx="11"/>
          </p:nvPr>
        </p:nvSpPr>
        <p:spPr>
          <a:xfrm>
            <a:off x="676987" y="3149235"/>
            <a:ext cx="7648230" cy="636953"/>
          </a:xfrm>
        </p:spPr>
        <p:txBody>
          <a:bodyPr>
            <a:noAutofit/>
          </a:bodyPr>
          <a:lstStyle/>
          <a:p>
            <a:r>
              <a:rPr lang="en-US" sz="3600" spc="600" dirty="0">
                <a:effectLst>
                  <a:reflection blurRad="6350" stA="50000" endA="300" endPos="50000" dist="60007" dir="5400000" sy="-100000" algn="bl" rotWithShape="0"/>
                </a:effectLst>
              </a:rPr>
              <a:t>SHADOWS OF THE CHRIST</a:t>
            </a:r>
          </a:p>
        </p:txBody>
      </p:sp>
      <p:sp>
        <p:nvSpPr>
          <p:cNvPr id="3" name="TextBox 2">
            <a:extLst>
              <a:ext uri="{FF2B5EF4-FFF2-40B4-BE49-F238E27FC236}">
                <a16:creationId xmlns:a16="http://schemas.microsoft.com/office/drawing/2014/main" id="{D30E2AB2-C8F1-4A04-9663-FDE39101334E}"/>
              </a:ext>
            </a:extLst>
          </p:cNvPr>
          <p:cNvSpPr txBox="1"/>
          <p:nvPr/>
        </p:nvSpPr>
        <p:spPr>
          <a:xfrm>
            <a:off x="1256167" y="4038600"/>
            <a:ext cx="6631664" cy="461665"/>
          </a:xfrm>
          <a:prstGeom prst="rect">
            <a:avLst/>
          </a:prstGeom>
          <a:noFill/>
        </p:spPr>
        <p:txBody>
          <a:bodyPr wrap="square" rtlCol="0">
            <a:spAutoFit/>
          </a:bodyPr>
          <a:lstStyle/>
          <a:p>
            <a:pPr algn="ctr"/>
            <a:r>
              <a:rPr lang="en-US" sz="2400" spc="600" dirty="0">
                <a:solidFill>
                  <a:srgbClr val="D7BC02"/>
                </a:solidFill>
                <a:latin typeface="Bembo" panose="02020502050201020203" pitchFamily="18" charset="0"/>
              </a:rPr>
              <a:t>COLOSSIANS 2:16, 17</a:t>
            </a:r>
          </a:p>
        </p:txBody>
      </p:sp>
      <p:sp>
        <p:nvSpPr>
          <p:cNvPr id="4" name="TextBox 3">
            <a:extLst>
              <a:ext uri="{FF2B5EF4-FFF2-40B4-BE49-F238E27FC236}">
                <a16:creationId xmlns:a16="http://schemas.microsoft.com/office/drawing/2014/main" id="{AA2FA69B-2705-4927-8CC0-497B01CED3D3}"/>
              </a:ext>
            </a:extLst>
          </p:cNvPr>
          <p:cNvSpPr txBox="1"/>
          <p:nvPr/>
        </p:nvSpPr>
        <p:spPr>
          <a:xfrm>
            <a:off x="7887831" y="4774168"/>
            <a:ext cx="498855" cy="307777"/>
          </a:xfrm>
          <a:prstGeom prst="rect">
            <a:avLst/>
          </a:prstGeom>
          <a:noFill/>
        </p:spPr>
        <p:txBody>
          <a:bodyPr wrap="none" rtlCol="0">
            <a:spAutoFit/>
          </a:bodyPr>
          <a:lstStyle/>
          <a:p>
            <a:r>
              <a:rPr lang="en-US" sz="1400" i="1" dirty="0"/>
              <a:t>Part</a:t>
            </a:r>
          </a:p>
        </p:txBody>
      </p:sp>
    </p:spTree>
    <p:extLst>
      <p:ext uri="{BB962C8B-B14F-4D97-AF65-F5344CB8AC3E}">
        <p14:creationId xmlns:p14="http://schemas.microsoft.com/office/powerpoint/2010/main" val="4273189828"/>
      </p:ext>
    </p:extLst>
  </p:cSld>
  <p:clrMapOvr>
    <a:masterClrMapping/>
  </p:clrMapOvr>
  <mc:AlternateContent xmlns:mc="http://schemas.openxmlformats.org/markup-compatibility/2006" xmlns:p14="http://schemas.microsoft.com/office/powerpoint/2010/main">
    <mc:Choice Requires="p14">
      <p:transition spd="slow" p14:dur="5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9250"/>
                                        <p:tgtEl>
                                          <p:spTgt spid="2">
                                            <p:txEl>
                                              <p:pRg st="0" end="0"/>
                                            </p:txEl>
                                          </p:spTgt>
                                        </p:tgtEl>
                                      </p:cBhvr>
                                    </p:animEffect>
                                  </p:childTnLst>
                                </p:cTn>
                              </p:par>
                            </p:childTnLst>
                          </p:cTn>
                        </p:par>
                        <p:par>
                          <p:cTn id="8" fill="hold">
                            <p:stCondLst>
                              <p:cond delay="9250"/>
                            </p:stCondLst>
                            <p:childTnLst>
                              <p:par>
                                <p:cTn id="9" presetID="17" presetClass="entr" presetSubtype="1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ppt_w</p:attrName>
                                        </p:attrNameLst>
                                      </p:cBhvr>
                                      <p:tavLst>
                                        <p:tav tm="0">
                                          <p:val>
                                            <p:fltVal val="0"/>
                                          </p:val>
                                        </p:tav>
                                        <p:tav tm="100000">
                                          <p:val>
                                            <p:strVal val="#ppt_w"/>
                                          </p:val>
                                        </p:tav>
                                      </p:tavLst>
                                    </p:anim>
                                    <p:anim calcmode="lin" valueType="num">
                                      <p:cBhvr>
                                        <p:cTn id="12" dur="1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315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5FA4BF-888E-403E-808D-CCE2FE0A79CC}"/>
              </a:ext>
            </a:extLst>
          </p:cNvPr>
          <p:cNvSpPr>
            <a:spLocks noGrp="1"/>
          </p:cNvSpPr>
          <p:nvPr>
            <p:ph type="body" sz="quarter" idx="11"/>
          </p:nvPr>
        </p:nvSpPr>
        <p:spPr>
          <a:xfrm>
            <a:off x="837692" y="3867016"/>
            <a:ext cx="7648230" cy="533534"/>
          </a:xfrm>
        </p:spPr>
        <p:txBody>
          <a:bodyPr>
            <a:normAutofit/>
          </a:bodyPr>
          <a:lstStyle/>
          <a:p>
            <a:r>
              <a:rPr lang="en-US" sz="2000" spc="300" dirty="0"/>
              <a:t>Psalm 2:6 | Isaiah 9:6 | Jeremiah 23:5 | Daniel 7:14</a:t>
            </a:r>
          </a:p>
        </p:txBody>
      </p:sp>
      <p:sp>
        <p:nvSpPr>
          <p:cNvPr id="4" name="Title 3">
            <a:extLst>
              <a:ext uri="{FF2B5EF4-FFF2-40B4-BE49-F238E27FC236}">
                <a16:creationId xmlns:a16="http://schemas.microsoft.com/office/drawing/2014/main" id="{96F96093-9210-4BCF-9CC8-8EF484A02A6F}"/>
              </a:ext>
            </a:extLst>
          </p:cNvPr>
          <p:cNvSpPr>
            <a:spLocks noGrp="1"/>
          </p:cNvSpPr>
          <p:nvPr>
            <p:ph type="title"/>
          </p:nvPr>
        </p:nvSpPr>
        <p:spPr/>
        <p:txBody>
          <a:bodyPr>
            <a:prstTxWarp prst="textPlain">
              <a:avLst/>
            </a:prstTxWarp>
            <a:normAutofit/>
          </a:bodyPr>
          <a:lstStyle/>
          <a:p>
            <a:r>
              <a:rPr lang="en-US" sz="4400" dirty="0">
                <a:gradFill flip="none" rotWithShape="1">
                  <a:gsLst>
                    <a:gs pos="0">
                      <a:schemeClr val="accent5">
                        <a:lumMod val="5000"/>
                        <a:lumOff val="95000"/>
                      </a:schemeClr>
                    </a:gs>
                    <a:gs pos="74000">
                      <a:schemeClr val="accent5">
                        <a:lumMod val="45000"/>
                        <a:lumOff val="55000"/>
                        <a:alpha val="27000"/>
                      </a:schemeClr>
                    </a:gs>
                    <a:gs pos="83000">
                      <a:schemeClr val="accent5">
                        <a:lumMod val="45000"/>
                        <a:lumOff val="55000"/>
                        <a:alpha val="40000"/>
                      </a:schemeClr>
                    </a:gs>
                    <a:gs pos="100000">
                      <a:schemeClr val="accent5">
                        <a:lumMod val="30000"/>
                        <a:lumOff val="70000"/>
                        <a:alpha val="0"/>
                      </a:schemeClr>
                    </a:gs>
                  </a:gsLst>
                  <a:lin ang="5400000" scaled="1"/>
                  <a:tileRect/>
                </a:gradFill>
                <a:effectLst>
                  <a:reflection blurRad="6350" stA="60000" endA="900" endPos="58000" dir="5400000" sy="-100000" algn="bl" rotWithShape="0"/>
                </a:effectLst>
              </a:rPr>
              <a:t>The</a:t>
            </a:r>
            <a:r>
              <a:rPr lang="en-US" sz="4400" dirty="0">
                <a:effectLst>
                  <a:reflection blurRad="6350" stA="60000" endA="900" endPos="58000" dir="5400000" sy="-100000" algn="bl" rotWithShape="0"/>
                </a:effectLst>
              </a:rPr>
              <a:t> </a:t>
            </a:r>
            <a:r>
              <a:rPr lang="en-US" sz="4400" b="1" dirty="0">
                <a:ln w="3175">
                  <a:solidFill>
                    <a:schemeClr val="bg2"/>
                  </a:solidFill>
                </a:ln>
                <a:gradFill flip="none" rotWithShape="1">
                  <a:gsLst>
                    <a:gs pos="0">
                      <a:schemeClr val="accent5">
                        <a:lumMod val="0"/>
                        <a:lumOff val="100000"/>
                      </a:schemeClr>
                    </a:gs>
                    <a:gs pos="56000">
                      <a:schemeClr val="accent5">
                        <a:lumMod val="0"/>
                        <a:lumOff val="100000"/>
                        <a:alpha val="11000"/>
                      </a:schemeClr>
                    </a:gs>
                    <a:gs pos="100000">
                      <a:schemeClr val="accent5">
                        <a:lumMod val="100000"/>
                        <a:alpha val="0"/>
                      </a:schemeClr>
                    </a:gs>
                  </a:gsLst>
                  <a:path path="circle">
                    <a:fillToRect l="50000" t="-80000" r="50000" b="180000"/>
                  </a:path>
                  <a:tileRect/>
                </a:gradFill>
                <a:effectLst>
                  <a:reflection blurRad="6350" stA="60000" endA="900" endPos="58000" dir="5400000" sy="-100000" algn="bl" rotWithShape="0"/>
                </a:effectLst>
              </a:rPr>
              <a:t>SHADOW</a:t>
            </a:r>
            <a:r>
              <a:rPr lang="en-US" sz="4400" dirty="0">
                <a:effectLst>
                  <a:reflection blurRad="6350" stA="60000" endA="900" endPos="58000" dir="5400000" sy="-100000" algn="bl" rotWithShape="0"/>
                </a:effectLst>
              </a:rPr>
              <a:t> </a:t>
            </a:r>
            <a:r>
              <a:rPr lang="en-US" sz="4400" dirty="0">
                <a:gradFill>
                  <a:gsLst>
                    <a:gs pos="2000">
                      <a:schemeClr val="tx1">
                        <a:alpha val="69000"/>
                      </a:schemeClr>
                    </a:gs>
                    <a:gs pos="100000">
                      <a:schemeClr val="accent1">
                        <a:lumMod val="30000"/>
                        <a:lumOff val="70000"/>
                        <a:alpha val="5000"/>
                      </a:schemeClr>
                    </a:gs>
                  </a:gsLst>
                  <a:lin ang="2700000" scaled="1"/>
                </a:gradFill>
                <a:effectLst>
                  <a:reflection blurRad="6350" stA="60000" endA="900" endPos="58000" dir="5400000" sy="-100000" algn="bl" rotWithShape="0"/>
                </a:effectLst>
              </a:rPr>
              <a:t>of the</a:t>
            </a:r>
            <a:r>
              <a:rPr lang="en-US" sz="4400" dirty="0">
                <a:solidFill>
                  <a:srgbClr val="DBDAD5">
                    <a:alpha val="28000"/>
                  </a:srgbClr>
                </a:solidFill>
                <a:effectLst>
                  <a:reflection blurRad="6350" stA="60000" endA="900" endPos="58000" dir="5400000" sy="-100000" algn="bl" rotWithShape="0"/>
                </a:effectLst>
              </a:rPr>
              <a:t> </a:t>
            </a:r>
            <a:r>
              <a:rPr lang="en-US" sz="5400" b="1" spc="300" dirty="0">
                <a:ln>
                  <a:solidFill>
                    <a:sysClr val="windowText" lastClr="000000"/>
                  </a:solidFill>
                </a:ln>
                <a:gradFill>
                  <a:gsLst>
                    <a:gs pos="0">
                      <a:schemeClr val="accent2">
                        <a:alpha val="7000"/>
                      </a:schemeClr>
                    </a:gs>
                    <a:gs pos="46000">
                      <a:schemeClr val="accent1"/>
                    </a:gs>
                    <a:gs pos="83000">
                      <a:schemeClr val="accent1">
                        <a:lumMod val="45000"/>
                        <a:lumOff val="55000"/>
                        <a:alpha val="0"/>
                      </a:schemeClr>
                    </a:gs>
                    <a:gs pos="100000">
                      <a:schemeClr val="accent1">
                        <a:lumMod val="30000"/>
                        <a:lumOff val="70000"/>
                        <a:alpha val="0"/>
                      </a:schemeClr>
                    </a:gs>
                  </a:gsLst>
                  <a:lin ang="5400000" scaled="1"/>
                </a:gradFill>
                <a:effectLst>
                  <a:reflection blurRad="6350" stA="60000" endA="900" endPos="58000" dir="5400000" sy="-100000" algn="bl" rotWithShape="0"/>
                </a:effectLst>
              </a:rPr>
              <a:t>KING</a:t>
            </a:r>
            <a:endParaRPr lang="en-US" sz="4400" b="1" spc="300" dirty="0">
              <a:ln>
                <a:solidFill>
                  <a:sysClr val="windowText" lastClr="000000"/>
                </a:solidFill>
              </a:ln>
              <a:gradFill>
                <a:gsLst>
                  <a:gs pos="0">
                    <a:schemeClr val="accent2">
                      <a:alpha val="7000"/>
                    </a:schemeClr>
                  </a:gs>
                  <a:gs pos="46000">
                    <a:schemeClr val="accent1"/>
                  </a:gs>
                  <a:gs pos="83000">
                    <a:schemeClr val="accent1">
                      <a:lumMod val="45000"/>
                      <a:lumOff val="55000"/>
                      <a:alpha val="0"/>
                    </a:schemeClr>
                  </a:gs>
                  <a:gs pos="100000">
                    <a:schemeClr val="accent1">
                      <a:lumMod val="30000"/>
                      <a:lumOff val="70000"/>
                      <a:alpha val="0"/>
                    </a:schemeClr>
                  </a:gs>
                </a:gsLst>
                <a:lin ang="5400000" scaled="1"/>
              </a:gradFill>
              <a:effectLst>
                <a:reflection blurRad="6350" stA="60000" endA="900" endPos="58000" dir="5400000" sy="-100000" algn="bl" rotWithShape="0"/>
              </a:effectLst>
            </a:endParaRPr>
          </a:p>
        </p:txBody>
      </p:sp>
    </p:spTree>
    <p:extLst>
      <p:ext uri="{BB962C8B-B14F-4D97-AF65-F5344CB8AC3E}">
        <p14:creationId xmlns:p14="http://schemas.microsoft.com/office/powerpoint/2010/main" val="400356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75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375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3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5FA4BF-888E-403E-808D-CCE2FE0A79CC}"/>
              </a:ext>
            </a:extLst>
          </p:cNvPr>
          <p:cNvSpPr>
            <a:spLocks noGrp="1"/>
          </p:cNvSpPr>
          <p:nvPr>
            <p:ph type="body" sz="quarter" idx="11"/>
          </p:nvPr>
        </p:nvSpPr>
        <p:spPr>
          <a:xfrm>
            <a:off x="837692" y="3867016"/>
            <a:ext cx="7648230" cy="533534"/>
          </a:xfrm>
        </p:spPr>
        <p:txBody>
          <a:bodyPr>
            <a:normAutofit/>
          </a:bodyPr>
          <a:lstStyle/>
          <a:p>
            <a:r>
              <a:rPr lang="en-US" sz="2000" spc="300" dirty="0"/>
              <a:t>Mark 11:7-10</a:t>
            </a:r>
          </a:p>
        </p:txBody>
      </p:sp>
      <p:sp>
        <p:nvSpPr>
          <p:cNvPr id="4" name="Title 3">
            <a:extLst>
              <a:ext uri="{FF2B5EF4-FFF2-40B4-BE49-F238E27FC236}">
                <a16:creationId xmlns:a16="http://schemas.microsoft.com/office/drawing/2014/main" id="{96F96093-9210-4BCF-9CC8-8EF484A02A6F}"/>
              </a:ext>
            </a:extLst>
          </p:cNvPr>
          <p:cNvSpPr>
            <a:spLocks noGrp="1"/>
          </p:cNvSpPr>
          <p:nvPr>
            <p:ph type="title"/>
          </p:nvPr>
        </p:nvSpPr>
        <p:spPr>
          <a:xfrm>
            <a:off x="758106" y="742951"/>
            <a:ext cx="7500271" cy="2185874"/>
          </a:xfrm>
        </p:spPr>
        <p:txBody>
          <a:bodyPr>
            <a:prstTxWarp prst="textPlain">
              <a:avLst/>
            </a:prstTxWarp>
            <a:normAutofit fontScale="90000"/>
          </a:bodyPr>
          <a:lstStyle/>
          <a:p>
            <a:r>
              <a:rPr lang="en-US" sz="3100" dirty="0">
                <a:gradFill flip="none" rotWithShape="1">
                  <a:gsLst>
                    <a:gs pos="0">
                      <a:schemeClr val="accent5">
                        <a:lumMod val="5000"/>
                        <a:lumOff val="95000"/>
                      </a:schemeClr>
                    </a:gs>
                    <a:gs pos="74000">
                      <a:schemeClr val="accent5">
                        <a:lumMod val="45000"/>
                        <a:lumOff val="55000"/>
                        <a:alpha val="27000"/>
                      </a:schemeClr>
                    </a:gs>
                    <a:gs pos="83000">
                      <a:schemeClr val="accent5">
                        <a:lumMod val="45000"/>
                        <a:lumOff val="55000"/>
                        <a:alpha val="40000"/>
                      </a:schemeClr>
                    </a:gs>
                    <a:gs pos="100000">
                      <a:schemeClr val="accent5">
                        <a:lumMod val="30000"/>
                        <a:lumOff val="70000"/>
                        <a:alpha val="0"/>
                      </a:schemeClr>
                    </a:gs>
                  </a:gsLst>
                  <a:lin ang="5400000" scaled="1"/>
                  <a:tileRect/>
                </a:gradFill>
                <a:effectLst>
                  <a:reflection blurRad="6350" stA="60000" endA="900" endPos="58000" dir="5400000" sy="-100000" algn="bl" rotWithShape="0"/>
                </a:effectLst>
              </a:rPr>
              <a:t>The</a:t>
            </a:r>
            <a:r>
              <a:rPr lang="en-US" sz="4400" dirty="0">
                <a:effectLst>
                  <a:reflection blurRad="6350" stA="60000" endA="900" endPos="58000" dir="5400000" sy="-100000" algn="bl" rotWithShape="0"/>
                </a:effectLst>
              </a:rPr>
              <a:t> </a:t>
            </a:r>
            <a:r>
              <a:rPr lang="en-US" sz="4400" b="1" dirty="0">
                <a:ln w="3175">
                  <a:solidFill>
                    <a:schemeClr val="bg2"/>
                  </a:solidFill>
                </a:ln>
                <a:effectLst>
                  <a:reflection blurRad="6350" stA="60000" endA="900" endPos="58000" dir="5400000" sy="-100000" algn="bl" rotWithShape="0"/>
                </a:effectLst>
              </a:rPr>
              <a:t>Triumphal</a:t>
            </a:r>
            <a:r>
              <a:rPr lang="en-US" sz="4400" dirty="0">
                <a:effectLst>
                  <a:reflection blurRad="6350" stA="60000" endA="900" endPos="58000" dir="5400000" sy="-100000" algn="bl" rotWithShape="0"/>
                </a:effectLst>
              </a:rPr>
              <a:t> </a:t>
            </a:r>
            <a:r>
              <a:rPr lang="en-US" sz="4400" dirty="0">
                <a:ln>
                  <a:solidFill>
                    <a:schemeClr val="bg2"/>
                  </a:solidFill>
                </a:ln>
                <a:effectLst>
                  <a:reflection blurRad="6350" stA="60000" endA="900" endPos="58000" dir="5400000" sy="-100000" algn="bl" rotWithShape="0"/>
                </a:effectLst>
              </a:rPr>
              <a:t>Entry</a:t>
            </a:r>
            <a:br>
              <a:rPr lang="en-US" sz="4400" dirty="0">
                <a:effectLst>
                  <a:reflection blurRad="6350" stA="60000" endA="900" endPos="58000" dir="5400000" sy="-100000" algn="bl" rotWithShape="0"/>
                </a:effectLst>
              </a:rPr>
            </a:br>
            <a:r>
              <a:rPr lang="en-US" dirty="0">
                <a:gradFill>
                  <a:gsLst>
                    <a:gs pos="2000">
                      <a:schemeClr val="tx1">
                        <a:alpha val="69000"/>
                      </a:schemeClr>
                    </a:gs>
                    <a:gs pos="100000">
                      <a:schemeClr val="accent1">
                        <a:lumMod val="30000"/>
                        <a:lumOff val="70000"/>
                        <a:alpha val="5000"/>
                      </a:schemeClr>
                    </a:gs>
                  </a:gsLst>
                  <a:lin ang="2700000" scaled="1"/>
                </a:gradFill>
                <a:effectLst>
                  <a:reflection blurRad="6350" stA="60000" endA="900" endPos="58000" dir="5400000" sy="-100000" algn="bl" rotWithShape="0"/>
                </a:effectLst>
              </a:rPr>
              <a:t>of the</a:t>
            </a:r>
            <a:br>
              <a:rPr lang="en-US" sz="4400" dirty="0">
                <a:solidFill>
                  <a:srgbClr val="DBDAD5">
                    <a:alpha val="28000"/>
                  </a:srgbClr>
                </a:solidFill>
                <a:effectLst>
                  <a:reflection blurRad="6350" stA="60000" endA="900" endPos="58000" dir="5400000" sy="-100000" algn="bl" rotWithShape="0"/>
                </a:effectLst>
              </a:rPr>
            </a:br>
            <a:r>
              <a:rPr lang="en-US" sz="7300" b="1" spc="600" dirty="0">
                <a:ln>
                  <a:solidFill>
                    <a:sysClr val="windowText" lastClr="000000"/>
                  </a:solidFill>
                </a:ln>
                <a:gradFill>
                  <a:gsLst>
                    <a:gs pos="0">
                      <a:schemeClr val="accent2">
                        <a:alpha val="7000"/>
                      </a:schemeClr>
                    </a:gs>
                    <a:gs pos="46000">
                      <a:schemeClr val="accent1"/>
                    </a:gs>
                    <a:gs pos="83000">
                      <a:schemeClr val="accent1">
                        <a:lumMod val="45000"/>
                        <a:lumOff val="55000"/>
                        <a:alpha val="0"/>
                      </a:schemeClr>
                    </a:gs>
                    <a:gs pos="100000">
                      <a:schemeClr val="accent1">
                        <a:lumMod val="30000"/>
                        <a:lumOff val="70000"/>
                        <a:alpha val="0"/>
                      </a:schemeClr>
                    </a:gs>
                  </a:gsLst>
                  <a:lin ang="5400000" scaled="1"/>
                </a:gradFill>
                <a:effectLst>
                  <a:reflection blurRad="6350" stA="60000" endA="900" endPos="58000" dir="5400000" sy="-100000" algn="bl" rotWithShape="0"/>
                </a:effectLst>
              </a:rPr>
              <a:t>KING</a:t>
            </a:r>
            <a:endParaRPr lang="en-US" sz="4400" b="1" spc="600" dirty="0">
              <a:ln>
                <a:solidFill>
                  <a:sysClr val="windowText" lastClr="000000"/>
                </a:solidFill>
              </a:ln>
              <a:gradFill>
                <a:gsLst>
                  <a:gs pos="0">
                    <a:schemeClr val="accent2">
                      <a:alpha val="7000"/>
                    </a:schemeClr>
                  </a:gs>
                  <a:gs pos="46000">
                    <a:schemeClr val="accent1"/>
                  </a:gs>
                  <a:gs pos="83000">
                    <a:schemeClr val="accent1">
                      <a:lumMod val="45000"/>
                      <a:lumOff val="55000"/>
                      <a:alpha val="0"/>
                    </a:schemeClr>
                  </a:gs>
                  <a:gs pos="100000">
                    <a:schemeClr val="accent1">
                      <a:lumMod val="30000"/>
                      <a:lumOff val="70000"/>
                      <a:alpha val="0"/>
                    </a:schemeClr>
                  </a:gs>
                </a:gsLst>
                <a:lin ang="5400000" scaled="1"/>
              </a:gradFill>
              <a:effectLst>
                <a:reflection blurRad="6350" stA="60000" endA="900" endPos="58000" dir="5400000" sy="-100000" algn="bl" rotWithShape="0"/>
              </a:effectLst>
            </a:endParaRPr>
          </a:p>
        </p:txBody>
      </p:sp>
    </p:spTree>
    <p:extLst>
      <p:ext uri="{BB962C8B-B14F-4D97-AF65-F5344CB8AC3E}">
        <p14:creationId xmlns:p14="http://schemas.microsoft.com/office/powerpoint/2010/main" val="2582634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851E2F-51FE-43B3-8BB5-CC394953E709}"/>
              </a:ext>
            </a:extLst>
          </p:cNvPr>
          <p:cNvSpPr>
            <a:spLocks noGrp="1"/>
          </p:cNvSpPr>
          <p:nvPr>
            <p:ph type="body" sz="quarter" idx="13"/>
          </p:nvPr>
        </p:nvSpPr>
        <p:spPr/>
        <p:txBody>
          <a:bodyPr>
            <a:normAutofit/>
          </a:bodyPr>
          <a:lstStyle/>
          <a:p>
            <a:r>
              <a:rPr lang="en-US" sz="3200" dirty="0"/>
              <a:t>“The next day a great multitude that had come to the feast, when they heard that Jesus was coming to Jerusalem, took branches of palm trees and went out to meet Him, and cried out: ‘Hosanna! “Blessed </a:t>
            </a:r>
            <a:r>
              <a:rPr lang="en-US" sz="3200" i="1" dirty="0"/>
              <a:t>is</a:t>
            </a:r>
            <a:r>
              <a:rPr lang="en-US" sz="3200" dirty="0"/>
              <a:t> He who comes in the name of the LORD!” The King of Israel!’”</a:t>
            </a:r>
          </a:p>
        </p:txBody>
      </p:sp>
      <p:sp>
        <p:nvSpPr>
          <p:cNvPr id="5" name="Text Placeholder 4">
            <a:extLst>
              <a:ext uri="{FF2B5EF4-FFF2-40B4-BE49-F238E27FC236}">
                <a16:creationId xmlns:a16="http://schemas.microsoft.com/office/drawing/2014/main" id="{158A2E3F-90DE-4867-95BF-195B640B25DB}"/>
              </a:ext>
            </a:extLst>
          </p:cNvPr>
          <p:cNvSpPr>
            <a:spLocks noGrp="1"/>
          </p:cNvSpPr>
          <p:nvPr>
            <p:ph type="body" sz="quarter" idx="14"/>
          </p:nvPr>
        </p:nvSpPr>
        <p:spPr/>
        <p:txBody>
          <a:bodyPr>
            <a:normAutofit/>
          </a:bodyPr>
          <a:lstStyle/>
          <a:p>
            <a:r>
              <a:rPr lang="en-US" sz="2800" spc="300" dirty="0"/>
              <a:t>John 12:12, 13</a:t>
            </a:r>
          </a:p>
        </p:txBody>
      </p:sp>
    </p:spTree>
    <p:extLst>
      <p:ext uri="{BB962C8B-B14F-4D97-AF65-F5344CB8AC3E}">
        <p14:creationId xmlns:p14="http://schemas.microsoft.com/office/powerpoint/2010/main" val="3311141506"/>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5FA4BF-888E-403E-808D-CCE2FE0A79CC}"/>
              </a:ext>
            </a:extLst>
          </p:cNvPr>
          <p:cNvSpPr>
            <a:spLocks noGrp="1"/>
          </p:cNvSpPr>
          <p:nvPr>
            <p:ph type="body" sz="quarter" idx="11"/>
          </p:nvPr>
        </p:nvSpPr>
        <p:spPr>
          <a:xfrm>
            <a:off x="837692" y="3867016"/>
            <a:ext cx="7648230" cy="533534"/>
          </a:xfrm>
        </p:spPr>
        <p:txBody>
          <a:bodyPr>
            <a:normAutofit/>
          </a:bodyPr>
          <a:lstStyle/>
          <a:p>
            <a:r>
              <a:rPr lang="en-US" sz="2000" spc="300" dirty="0"/>
              <a:t>Isaiah 11</a:t>
            </a:r>
          </a:p>
        </p:txBody>
      </p:sp>
      <p:pic>
        <p:nvPicPr>
          <p:cNvPr id="3" name="Picture 2">
            <a:extLst>
              <a:ext uri="{FF2B5EF4-FFF2-40B4-BE49-F238E27FC236}">
                <a16:creationId xmlns:a16="http://schemas.microsoft.com/office/drawing/2014/main" id="{35EC7963-252C-4005-8C87-9A9BD4A56F59}"/>
              </a:ext>
            </a:extLst>
          </p:cNvPr>
          <p:cNvPicPr>
            <a:picLocks noChangeAspect="1"/>
          </p:cNvPicPr>
          <p:nvPr/>
        </p:nvPicPr>
        <p:blipFill>
          <a:blip r:embed="rId2"/>
          <a:stretch>
            <a:fillRect/>
          </a:stretch>
        </p:blipFill>
        <p:spPr>
          <a:xfrm>
            <a:off x="783192" y="1329380"/>
            <a:ext cx="7523116" cy="2804403"/>
          </a:xfrm>
          <a:prstGeom prst="rect">
            <a:avLst/>
          </a:prstGeom>
        </p:spPr>
      </p:pic>
    </p:spTree>
    <p:extLst>
      <p:ext uri="{BB962C8B-B14F-4D97-AF65-F5344CB8AC3E}">
        <p14:creationId xmlns:p14="http://schemas.microsoft.com/office/powerpoint/2010/main" val="169141547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C14105-5988-489D-A331-617AD834BB38}"/>
              </a:ext>
            </a:extLst>
          </p:cNvPr>
          <p:cNvSpPr>
            <a:spLocks noGrp="1"/>
          </p:cNvSpPr>
          <p:nvPr>
            <p:ph type="body" sz="quarter" idx="13"/>
          </p:nvPr>
        </p:nvSpPr>
        <p:spPr>
          <a:xfrm>
            <a:off x="306294" y="1600200"/>
            <a:ext cx="4094256" cy="3337858"/>
          </a:xfrm>
        </p:spPr>
        <p:txBody>
          <a:bodyPr/>
          <a:lstStyle/>
          <a:p>
            <a:r>
              <a:rPr lang="en-US" dirty="0">
                <a:latin typeface="Arial Narrow" panose="020B0606020202030204" pitchFamily="34" charset="0"/>
              </a:rPr>
              <a:t>Descendant – 11:1</a:t>
            </a:r>
          </a:p>
          <a:p>
            <a:r>
              <a:rPr lang="en-US" dirty="0">
                <a:latin typeface="Arial Narrow" panose="020B0606020202030204" pitchFamily="34" charset="0"/>
              </a:rPr>
              <a:t>Direction – 11:2</a:t>
            </a:r>
          </a:p>
          <a:p>
            <a:r>
              <a:rPr lang="en-US" dirty="0">
                <a:latin typeface="Arial Narrow" panose="020B0606020202030204" pitchFamily="34" charset="0"/>
              </a:rPr>
              <a:t>Delight – 11:3</a:t>
            </a:r>
          </a:p>
          <a:p>
            <a:r>
              <a:rPr lang="en-US" dirty="0">
                <a:latin typeface="Arial Narrow" panose="020B0606020202030204" pitchFamily="34" charset="0"/>
              </a:rPr>
              <a:t>Description or rule – 11:3-5</a:t>
            </a:r>
          </a:p>
          <a:p>
            <a:r>
              <a:rPr lang="en-US" dirty="0">
                <a:latin typeface="Arial Narrow" panose="020B0606020202030204" pitchFamily="34" charset="0"/>
              </a:rPr>
              <a:t>Draws – 11:10-12</a:t>
            </a:r>
          </a:p>
        </p:txBody>
      </p:sp>
      <p:pic>
        <p:nvPicPr>
          <p:cNvPr id="6" name="Picture 5">
            <a:extLst>
              <a:ext uri="{FF2B5EF4-FFF2-40B4-BE49-F238E27FC236}">
                <a16:creationId xmlns:a16="http://schemas.microsoft.com/office/drawing/2014/main" id="{494DF768-89CF-4C49-BE77-0579E9545842}"/>
              </a:ext>
            </a:extLst>
          </p:cNvPr>
          <p:cNvPicPr>
            <a:picLocks noChangeAspect="1"/>
          </p:cNvPicPr>
          <p:nvPr/>
        </p:nvPicPr>
        <p:blipFill rotWithShape="1">
          <a:blip r:embed="rId2"/>
          <a:srcRect b="30895"/>
          <a:stretch/>
        </p:blipFill>
        <p:spPr>
          <a:xfrm>
            <a:off x="900250" y="205442"/>
            <a:ext cx="7523116" cy="913065"/>
          </a:xfrm>
          <a:prstGeom prst="rect">
            <a:avLst/>
          </a:prstGeom>
        </p:spPr>
      </p:pic>
      <p:sp>
        <p:nvSpPr>
          <p:cNvPr id="8" name="Text Placeholder 4">
            <a:extLst>
              <a:ext uri="{FF2B5EF4-FFF2-40B4-BE49-F238E27FC236}">
                <a16:creationId xmlns:a16="http://schemas.microsoft.com/office/drawing/2014/main" id="{EEB3D3E8-8F8A-4912-978E-ED7FDAA286A5}"/>
              </a:ext>
            </a:extLst>
          </p:cNvPr>
          <p:cNvSpPr txBox="1">
            <a:spLocks/>
          </p:cNvSpPr>
          <p:nvPr/>
        </p:nvSpPr>
        <p:spPr>
          <a:xfrm>
            <a:off x="4661808" y="1594757"/>
            <a:ext cx="4094256" cy="3337858"/>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a:buNone/>
              <a:defRPr sz="3000" kern="1200">
                <a:solidFill>
                  <a:schemeClr val="tx2"/>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chemeClr val="tx2"/>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chemeClr val="tx2"/>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chemeClr val="tx2"/>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chemeClr val="tx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l">
              <a:buClr>
                <a:schemeClr val="accent2"/>
              </a:buClr>
              <a:buSzPct val="110000"/>
              <a:buFont typeface="Wingdings" panose="05000000000000000000" pitchFamily="2" charset="2"/>
              <a:buChar char="q"/>
            </a:pPr>
            <a:r>
              <a:rPr lang="en-US" dirty="0">
                <a:latin typeface="Arial Narrow" panose="020B0606020202030204" pitchFamily="34" charset="0"/>
              </a:rPr>
              <a:t>Matt. 1:1; 22:41-46 </a:t>
            </a:r>
          </a:p>
          <a:p>
            <a:pPr marL="457200" indent="-457200" algn="l">
              <a:buClr>
                <a:schemeClr val="accent2"/>
              </a:buClr>
              <a:buSzPct val="110000"/>
              <a:buFont typeface="Wingdings" panose="05000000000000000000" pitchFamily="2" charset="2"/>
              <a:buChar char="q"/>
            </a:pPr>
            <a:r>
              <a:rPr lang="en-US" dirty="0">
                <a:latin typeface="Arial Narrow" panose="020B0606020202030204" pitchFamily="34" charset="0"/>
              </a:rPr>
              <a:t> Matt. 3:16, 17</a:t>
            </a:r>
          </a:p>
          <a:p>
            <a:pPr marL="457200" indent="-457200" algn="l">
              <a:buClr>
                <a:schemeClr val="accent2"/>
              </a:buClr>
              <a:buSzPct val="110000"/>
              <a:buFont typeface="Wingdings" panose="05000000000000000000" pitchFamily="2" charset="2"/>
              <a:buChar char="q"/>
            </a:pPr>
            <a:r>
              <a:rPr lang="en-US" dirty="0">
                <a:latin typeface="Arial Narrow" panose="020B0606020202030204" pitchFamily="34" charset="0"/>
              </a:rPr>
              <a:t> Lk. 22:42; Heb. 5:7</a:t>
            </a:r>
          </a:p>
          <a:p>
            <a:pPr marL="457200" indent="-457200" algn="l">
              <a:buClr>
                <a:schemeClr val="accent2"/>
              </a:buClr>
              <a:buSzPct val="110000"/>
              <a:buFont typeface="Wingdings" panose="05000000000000000000" pitchFamily="2" charset="2"/>
              <a:buChar char="q"/>
            </a:pPr>
            <a:r>
              <a:rPr lang="en-US" dirty="0">
                <a:latin typeface="Arial Narrow" panose="020B0606020202030204" pitchFamily="34" charset="0"/>
              </a:rPr>
              <a:t> Jn. 5:30; 7:24; 8:15, 16</a:t>
            </a:r>
          </a:p>
          <a:p>
            <a:pPr marL="457200" indent="-457200" algn="l">
              <a:buClr>
                <a:schemeClr val="accent2"/>
              </a:buClr>
              <a:buSzPct val="110000"/>
              <a:buFont typeface="Wingdings" panose="05000000000000000000" pitchFamily="2" charset="2"/>
              <a:buChar char="q"/>
            </a:pPr>
            <a:r>
              <a:rPr lang="en-US" dirty="0">
                <a:latin typeface="Arial Narrow" panose="020B0606020202030204" pitchFamily="34" charset="0"/>
              </a:rPr>
              <a:t> Jn. 11:49-52; 12:32, 33</a:t>
            </a:r>
          </a:p>
        </p:txBody>
      </p:sp>
      <p:pic>
        <p:nvPicPr>
          <p:cNvPr id="12" name="Graphic 11" descr="Checkmark">
            <a:extLst>
              <a:ext uri="{FF2B5EF4-FFF2-40B4-BE49-F238E27FC236}">
                <a16:creationId xmlns:a16="http://schemas.microsoft.com/office/drawing/2014/main" id="{209F7C44-9358-45C3-B154-C22FBFFB11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1808" y="1768510"/>
            <a:ext cx="627394" cy="627394"/>
          </a:xfrm>
          <a:prstGeom prst="rect">
            <a:avLst/>
          </a:prstGeom>
          <a:effectLst>
            <a:glow rad="63500">
              <a:schemeClr val="accent4">
                <a:satMod val="175000"/>
                <a:alpha val="40000"/>
              </a:schemeClr>
            </a:glow>
          </a:effectLst>
        </p:spPr>
      </p:pic>
      <p:pic>
        <p:nvPicPr>
          <p:cNvPr id="13" name="Graphic 12" descr="Checkmark">
            <a:extLst>
              <a:ext uri="{FF2B5EF4-FFF2-40B4-BE49-F238E27FC236}">
                <a16:creationId xmlns:a16="http://schemas.microsoft.com/office/drawing/2014/main" id="{9440AACC-49F7-481D-A526-F71967B5F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1808" y="2299398"/>
            <a:ext cx="627394" cy="627394"/>
          </a:xfrm>
          <a:prstGeom prst="rect">
            <a:avLst/>
          </a:prstGeom>
          <a:effectLst>
            <a:glow rad="63500">
              <a:schemeClr val="accent4">
                <a:satMod val="175000"/>
                <a:alpha val="40000"/>
              </a:schemeClr>
            </a:glow>
          </a:effectLst>
        </p:spPr>
      </p:pic>
      <p:pic>
        <p:nvPicPr>
          <p:cNvPr id="14" name="Graphic 13" descr="Checkmark">
            <a:extLst>
              <a:ext uri="{FF2B5EF4-FFF2-40B4-BE49-F238E27FC236}">
                <a16:creationId xmlns:a16="http://schemas.microsoft.com/office/drawing/2014/main" id="{E1CA52ED-D83B-46FB-B674-BC07CDC156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1808" y="2850383"/>
            <a:ext cx="627394" cy="627394"/>
          </a:xfrm>
          <a:prstGeom prst="rect">
            <a:avLst/>
          </a:prstGeom>
          <a:effectLst>
            <a:glow rad="63500">
              <a:schemeClr val="accent4">
                <a:satMod val="175000"/>
                <a:alpha val="40000"/>
              </a:schemeClr>
            </a:glow>
          </a:effectLst>
        </p:spPr>
      </p:pic>
      <p:pic>
        <p:nvPicPr>
          <p:cNvPr id="15" name="Graphic 14" descr="Checkmark">
            <a:extLst>
              <a:ext uri="{FF2B5EF4-FFF2-40B4-BE49-F238E27FC236}">
                <a16:creationId xmlns:a16="http://schemas.microsoft.com/office/drawing/2014/main" id="{E2466383-A99B-4470-B488-D14F4E7FF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1808" y="3403042"/>
            <a:ext cx="627394" cy="627394"/>
          </a:xfrm>
          <a:prstGeom prst="rect">
            <a:avLst/>
          </a:prstGeom>
          <a:effectLst>
            <a:glow rad="63500">
              <a:schemeClr val="accent4">
                <a:satMod val="175000"/>
                <a:alpha val="40000"/>
              </a:schemeClr>
            </a:glow>
          </a:effectLst>
        </p:spPr>
      </p:pic>
      <p:pic>
        <p:nvPicPr>
          <p:cNvPr id="16" name="Graphic 15" descr="Checkmark">
            <a:extLst>
              <a:ext uri="{FF2B5EF4-FFF2-40B4-BE49-F238E27FC236}">
                <a16:creationId xmlns:a16="http://schemas.microsoft.com/office/drawing/2014/main" id="{0D613EDC-EA72-4819-AE6D-DD1DB3DA0F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1808" y="3932256"/>
            <a:ext cx="627394" cy="627394"/>
          </a:xfrm>
          <a:prstGeom prst="rect">
            <a:avLst/>
          </a:prstGeom>
          <a:effectLst>
            <a:glow rad="63500">
              <a:schemeClr val="accent4">
                <a:satMod val="175000"/>
                <a:alpha val="40000"/>
              </a:schemeClr>
            </a:glow>
          </a:effectLst>
        </p:spPr>
      </p:pic>
      <p:sp>
        <p:nvSpPr>
          <p:cNvPr id="17" name="TextBox 16">
            <a:extLst>
              <a:ext uri="{FF2B5EF4-FFF2-40B4-BE49-F238E27FC236}">
                <a16:creationId xmlns:a16="http://schemas.microsoft.com/office/drawing/2014/main" id="{E50AC317-3C50-434F-8449-10A15492DD37}"/>
              </a:ext>
            </a:extLst>
          </p:cNvPr>
          <p:cNvSpPr txBox="1"/>
          <p:nvPr/>
        </p:nvSpPr>
        <p:spPr>
          <a:xfrm>
            <a:off x="867277" y="1339620"/>
            <a:ext cx="2972289" cy="369332"/>
          </a:xfrm>
          <a:prstGeom prst="rect">
            <a:avLst/>
          </a:prstGeom>
          <a:noFill/>
        </p:spPr>
        <p:txBody>
          <a:bodyPr wrap="none" rtlCol="0">
            <a:spAutoFit/>
          </a:bodyPr>
          <a:lstStyle/>
          <a:p>
            <a:pPr algn="ctr"/>
            <a:r>
              <a:rPr lang="en-US" spc="300" dirty="0">
                <a:solidFill>
                  <a:schemeClr val="accent2"/>
                </a:solidFill>
              </a:rPr>
              <a:t>MESSIAH – ISAIAH 11</a:t>
            </a:r>
          </a:p>
        </p:txBody>
      </p:sp>
      <p:sp>
        <p:nvSpPr>
          <p:cNvPr id="18" name="TextBox 17">
            <a:extLst>
              <a:ext uri="{FF2B5EF4-FFF2-40B4-BE49-F238E27FC236}">
                <a16:creationId xmlns:a16="http://schemas.microsoft.com/office/drawing/2014/main" id="{86344C57-F2B4-43A9-B007-4411FBA9AE6A}"/>
              </a:ext>
            </a:extLst>
          </p:cNvPr>
          <p:cNvSpPr txBox="1"/>
          <p:nvPr/>
        </p:nvSpPr>
        <p:spPr>
          <a:xfrm>
            <a:off x="5464046" y="1327584"/>
            <a:ext cx="2489785" cy="369332"/>
          </a:xfrm>
          <a:prstGeom prst="rect">
            <a:avLst/>
          </a:prstGeom>
          <a:noFill/>
        </p:spPr>
        <p:txBody>
          <a:bodyPr wrap="none" rtlCol="0">
            <a:spAutoFit/>
          </a:bodyPr>
          <a:lstStyle/>
          <a:p>
            <a:pPr algn="ctr"/>
            <a:r>
              <a:rPr lang="en-US" spc="300" dirty="0">
                <a:solidFill>
                  <a:schemeClr val="accent2"/>
                </a:solidFill>
              </a:rPr>
              <a:t>JESUS - GOSPELS</a:t>
            </a:r>
          </a:p>
        </p:txBody>
      </p:sp>
    </p:spTree>
    <p:extLst>
      <p:ext uri="{BB962C8B-B14F-4D97-AF65-F5344CB8AC3E}">
        <p14:creationId xmlns:p14="http://schemas.microsoft.com/office/powerpoint/2010/main" val="1505727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left)">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left)">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6" presetClass="emph" presetSubtype="0" fill="hold" nodeType="afterEffect">
                                  <p:stCondLst>
                                    <p:cond delay="0"/>
                                  </p:stCondLst>
                                  <p:childTnLst>
                                    <p:animEffect transition="out" filter="fade">
                                      <p:cBhvr>
                                        <p:cTn id="43" dur="500" tmFilter="0, 0; .2, .5; .8, .5; 1, 0"/>
                                        <p:tgtEl>
                                          <p:spTgt spid="5">
                                            <p:txEl>
                                              <p:pRg st="0" end="0"/>
                                            </p:txEl>
                                          </p:spTgt>
                                        </p:tgtEl>
                                      </p:cBhvr>
                                    </p:animEffect>
                                    <p:animScale>
                                      <p:cBhvr>
                                        <p:cTn id="44" dur="250" autoRev="1" fill="hold"/>
                                        <p:tgtEl>
                                          <p:spTgt spid="5">
                                            <p:txEl>
                                              <p:pRg st="0" end="0"/>
                                            </p:txEl>
                                          </p:spTgt>
                                        </p:tgtEl>
                                      </p:cBhvr>
                                      <p:by x="105000" y="105000"/>
                                    </p:animScale>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500"/>
                                        <p:tgtEl>
                                          <p:spTgt spid="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0.70"/>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6" presetClass="emph" presetSubtype="0" fill="hold" nodeType="afterEffect">
                                  <p:stCondLst>
                                    <p:cond delay="0"/>
                                  </p:stCondLst>
                                  <p:childTnLst>
                                    <p:animEffect transition="out" filter="fade">
                                      <p:cBhvr>
                                        <p:cTn id="58" dur="500" tmFilter="0, 0; .2, .5; .8, .5; 1, 0"/>
                                        <p:tgtEl>
                                          <p:spTgt spid="5">
                                            <p:txEl>
                                              <p:pRg st="1" end="1"/>
                                            </p:txEl>
                                          </p:spTgt>
                                        </p:tgtEl>
                                      </p:cBhvr>
                                    </p:animEffect>
                                    <p:animScale>
                                      <p:cBhvr>
                                        <p:cTn id="59" dur="250" autoRev="1" fill="hold"/>
                                        <p:tgtEl>
                                          <p:spTgt spid="5">
                                            <p:txEl>
                                              <p:pRg st="1" end="1"/>
                                            </p:txEl>
                                          </p:spTgt>
                                        </p:tgtEl>
                                      </p:cBhvr>
                                      <p:by x="105000" y="105000"/>
                                    </p:animScale>
                                  </p:childTnLst>
                                </p:cTn>
                              </p:par>
                            </p:childTnLst>
                          </p:cTn>
                        </p:par>
                        <p:par>
                          <p:cTn id="60" fill="hold">
                            <p:stCondLst>
                              <p:cond delay="1500"/>
                            </p:stCondLst>
                            <p:childTnLst>
                              <p:par>
                                <p:cTn id="61" presetID="10" presetClass="entr" presetSubtype="0" fill="hold" nodeType="afterEffect">
                                  <p:stCondLst>
                                    <p:cond delay="250"/>
                                  </p:stCondLst>
                                  <p:childTnLst>
                                    <p:set>
                                      <p:cBhvr>
                                        <p:cTn id="62" dur="1" fill="hold">
                                          <p:stCondLst>
                                            <p:cond delay="0"/>
                                          </p:stCondLst>
                                        </p:cTn>
                                        <p:tgtEl>
                                          <p:spTgt spid="8">
                                            <p:txEl>
                                              <p:pRg st="1" end="1"/>
                                            </p:txEl>
                                          </p:spTgt>
                                        </p:tgtEl>
                                        <p:attrNameLst>
                                          <p:attrName>style.visibility</p:attrName>
                                        </p:attrNameLst>
                                      </p:cBhvr>
                                      <p:to>
                                        <p:strVal val="visible"/>
                                      </p:to>
                                    </p:set>
                                    <p:animEffect transition="in" filter="fade">
                                      <p:cBhvr>
                                        <p:cTn id="63" dur="1000"/>
                                        <p:tgtEl>
                                          <p:spTgt spid="8">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strVal val="#ppt_w*0.70"/>
                                          </p:val>
                                        </p:tav>
                                        <p:tav tm="100000">
                                          <p:val>
                                            <p:strVal val="#ppt_w"/>
                                          </p:val>
                                        </p:tav>
                                      </p:tavLst>
                                    </p:anim>
                                    <p:anim calcmode="lin" valueType="num">
                                      <p:cBhvr>
                                        <p:cTn id="69" dur="1000" fill="hold"/>
                                        <p:tgtEl>
                                          <p:spTgt spid="13"/>
                                        </p:tgtEl>
                                        <p:attrNameLst>
                                          <p:attrName>ppt_h</p:attrName>
                                        </p:attrNameLst>
                                      </p:cBhvr>
                                      <p:tavLst>
                                        <p:tav tm="0">
                                          <p:val>
                                            <p:strVal val="#ppt_h"/>
                                          </p:val>
                                        </p:tav>
                                        <p:tav tm="100000">
                                          <p:val>
                                            <p:strVal val="#ppt_h"/>
                                          </p:val>
                                        </p:tav>
                                      </p:tavLst>
                                    </p:anim>
                                    <p:animEffect transition="in" filter="fade">
                                      <p:cBhvr>
                                        <p:cTn id="70" dur="1000"/>
                                        <p:tgtEl>
                                          <p:spTgt spid="13"/>
                                        </p:tgtEl>
                                      </p:cBhvr>
                                    </p:animEffect>
                                  </p:childTnLst>
                                </p:cTn>
                              </p:par>
                            </p:childTnLst>
                          </p:cTn>
                        </p:par>
                        <p:par>
                          <p:cTn id="71" fill="hold">
                            <p:stCondLst>
                              <p:cond delay="1000"/>
                            </p:stCondLst>
                            <p:childTnLst>
                              <p:par>
                                <p:cTn id="72" presetID="26" presetClass="emph" presetSubtype="0" fill="hold" nodeType="afterEffect">
                                  <p:stCondLst>
                                    <p:cond delay="0"/>
                                  </p:stCondLst>
                                  <p:childTnLst>
                                    <p:animEffect transition="out" filter="fade">
                                      <p:cBhvr>
                                        <p:cTn id="73" dur="500" tmFilter="0, 0; .2, .5; .8, .5; 1, 0"/>
                                        <p:tgtEl>
                                          <p:spTgt spid="5">
                                            <p:txEl>
                                              <p:pRg st="2" end="2"/>
                                            </p:txEl>
                                          </p:spTgt>
                                        </p:tgtEl>
                                      </p:cBhvr>
                                    </p:animEffect>
                                    <p:animScale>
                                      <p:cBhvr>
                                        <p:cTn id="74" dur="250" autoRev="1" fill="hold"/>
                                        <p:tgtEl>
                                          <p:spTgt spid="5">
                                            <p:txEl>
                                              <p:pRg st="2" end="2"/>
                                            </p:txEl>
                                          </p:spTgt>
                                        </p:tgtEl>
                                      </p:cBhvr>
                                      <p:by x="105000" y="105000"/>
                                    </p:animScale>
                                  </p:childTnLst>
                                </p:cTn>
                              </p:par>
                            </p:childTnLst>
                          </p:cTn>
                        </p:par>
                        <p:par>
                          <p:cTn id="75" fill="hold">
                            <p:stCondLst>
                              <p:cond delay="1500"/>
                            </p:stCondLst>
                            <p:childTnLst>
                              <p:par>
                                <p:cTn id="76" presetID="10" presetClass="entr" presetSubtype="0" fill="hold" nodeType="afterEffect">
                                  <p:stCondLst>
                                    <p:cond delay="250"/>
                                  </p:stCondLst>
                                  <p:childTnLst>
                                    <p:set>
                                      <p:cBhvr>
                                        <p:cTn id="77" dur="1" fill="hold">
                                          <p:stCondLst>
                                            <p:cond delay="0"/>
                                          </p:stCondLst>
                                        </p:cTn>
                                        <p:tgtEl>
                                          <p:spTgt spid="8">
                                            <p:txEl>
                                              <p:pRg st="2" end="2"/>
                                            </p:txEl>
                                          </p:spTgt>
                                        </p:tgtEl>
                                        <p:attrNameLst>
                                          <p:attrName>style.visibility</p:attrName>
                                        </p:attrNameLst>
                                      </p:cBhvr>
                                      <p:to>
                                        <p:strVal val="visible"/>
                                      </p:to>
                                    </p:set>
                                    <p:animEffect transition="in" filter="fade">
                                      <p:cBhvr>
                                        <p:cTn id="78" dur="1000"/>
                                        <p:tgtEl>
                                          <p:spTgt spid="8">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1000" fill="hold"/>
                                        <p:tgtEl>
                                          <p:spTgt spid="14"/>
                                        </p:tgtEl>
                                        <p:attrNameLst>
                                          <p:attrName>ppt_w</p:attrName>
                                        </p:attrNameLst>
                                      </p:cBhvr>
                                      <p:tavLst>
                                        <p:tav tm="0">
                                          <p:val>
                                            <p:strVal val="#ppt_w*0.70"/>
                                          </p:val>
                                        </p:tav>
                                        <p:tav tm="100000">
                                          <p:val>
                                            <p:strVal val="#ppt_w"/>
                                          </p:val>
                                        </p:tav>
                                      </p:tavLst>
                                    </p:anim>
                                    <p:anim calcmode="lin" valueType="num">
                                      <p:cBhvr>
                                        <p:cTn id="84" dur="1000" fill="hold"/>
                                        <p:tgtEl>
                                          <p:spTgt spid="14"/>
                                        </p:tgtEl>
                                        <p:attrNameLst>
                                          <p:attrName>ppt_h</p:attrName>
                                        </p:attrNameLst>
                                      </p:cBhvr>
                                      <p:tavLst>
                                        <p:tav tm="0">
                                          <p:val>
                                            <p:strVal val="#ppt_h"/>
                                          </p:val>
                                        </p:tav>
                                        <p:tav tm="100000">
                                          <p:val>
                                            <p:strVal val="#ppt_h"/>
                                          </p:val>
                                        </p:tav>
                                      </p:tavLst>
                                    </p:anim>
                                    <p:animEffect transition="in" filter="fade">
                                      <p:cBhvr>
                                        <p:cTn id="85" dur="1000"/>
                                        <p:tgtEl>
                                          <p:spTgt spid="14"/>
                                        </p:tgtEl>
                                      </p:cBhvr>
                                    </p:animEffect>
                                  </p:childTnLst>
                                </p:cTn>
                              </p:par>
                            </p:childTnLst>
                          </p:cTn>
                        </p:par>
                        <p:par>
                          <p:cTn id="86" fill="hold">
                            <p:stCondLst>
                              <p:cond delay="1000"/>
                            </p:stCondLst>
                            <p:childTnLst>
                              <p:par>
                                <p:cTn id="87" presetID="26" presetClass="emph" presetSubtype="0" fill="hold" nodeType="afterEffect">
                                  <p:stCondLst>
                                    <p:cond delay="0"/>
                                  </p:stCondLst>
                                  <p:childTnLst>
                                    <p:animEffect transition="out" filter="fade">
                                      <p:cBhvr>
                                        <p:cTn id="88" dur="500" tmFilter="0, 0; .2, .5; .8, .5; 1, 0"/>
                                        <p:tgtEl>
                                          <p:spTgt spid="5">
                                            <p:txEl>
                                              <p:pRg st="3" end="3"/>
                                            </p:txEl>
                                          </p:spTgt>
                                        </p:tgtEl>
                                      </p:cBhvr>
                                    </p:animEffect>
                                    <p:animScale>
                                      <p:cBhvr>
                                        <p:cTn id="89" dur="250" autoRev="1" fill="hold"/>
                                        <p:tgtEl>
                                          <p:spTgt spid="5">
                                            <p:txEl>
                                              <p:pRg st="3" end="3"/>
                                            </p:txEl>
                                          </p:spTgt>
                                        </p:tgtEl>
                                      </p:cBhvr>
                                      <p:by x="105000" y="105000"/>
                                    </p:animScale>
                                  </p:childTnLst>
                                </p:cTn>
                              </p:par>
                            </p:childTnLst>
                          </p:cTn>
                        </p:par>
                        <p:par>
                          <p:cTn id="90" fill="hold">
                            <p:stCondLst>
                              <p:cond delay="1500"/>
                            </p:stCondLst>
                            <p:childTnLst>
                              <p:par>
                                <p:cTn id="91" presetID="10" presetClass="entr" presetSubtype="0" fill="hold" nodeType="afterEffect">
                                  <p:stCondLst>
                                    <p:cond delay="250"/>
                                  </p:stCondLst>
                                  <p:childTnLst>
                                    <p:set>
                                      <p:cBhvr>
                                        <p:cTn id="92" dur="1" fill="hold">
                                          <p:stCondLst>
                                            <p:cond delay="0"/>
                                          </p:stCondLst>
                                        </p:cTn>
                                        <p:tgtEl>
                                          <p:spTgt spid="8">
                                            <p:txEl>
                                              <p:pRg st="3" end="3"/>
                                            </p:txEl>
                                          </p:spTgt>
                                        </p:tgtEl>
                                        <p:attrNameLst>
                                          <p:attrName>style.visibility</p:attrName>
                                        </p:attrNameLst>
                                      </p:cBhvr>
                                      <p:to>
                                        <p:strVal val="visible"/>
                                      </p:to>
                                    </p:set>
                                    <p:animEffect transition="in" filter="fade">
                                      <p:cBhvr>
                                        <p:cTn id="93" dur="1000"/>
                                        <p:tgtEl>
                                          <p:spTgt spid="8">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1000" fill="hold"/>
                                        <p:tgtEl>
                                          <p:spTgt spid="15"/>
                                        </p:tgtEl>
                                        <p:attrNameLst>
                                          <p:attrName>ppt_w</p:attrName>
                                        </p:attrNameLst>
                                      </p:cBhvr>
                                      <p:tavLst>
                                        <p:tav tm="0">
                                          <p:val>
                                            <p:strVal val="#ppt_w*0.70"/>
                                          </p:val>
                                        </p:tav>
                                        <p:tav tm="100000">
                                          <p:val>
                                            <p:strVal val="#ppt_w"/>
                                          </p:val>
                                        </p:tav>
                                      </p:tavLst>
                                    </p:anim>
                                    <p:anim calcmode="lin" valueType="num">
                                      <p:cBhvr>
                                        <p:cTn id="99" dur="1000" fill="hold"/>
                                        <p:tgtEl>
                                          <p:spTgt spid="15"/>
                                        </p:tgtEl>
                                        <p:attrNameLst>
                                          <p:attrName>ppt_h</p:attrName>
                                        </p:attrNameLst>
                                      </p:cBhvr>
                                      <p:tavLst>
                                        <p:tav tm="0">
                                          <p:val>
                                            <p:strVal val="#ppt_h"/>
                                          </p:val>
                                        </p:tav>
                                        <p:tav tm="100000">
                                          <p:val>
                                            <p:strVal val="#ppt_h"/>
                                          </p:val>
                                        </p:tav>
                                      </p:tavLst>
                                    </p:anim>
                                    <p:animEffect transition="in" filter="fade">
                                      <p:cBhvr>
                                        <p:cTn id="100" dur="1000"/>
                                        <p:tgtEl>
                                          <p:spTgt spid="15"/>
                                        </p:tgtEl>
                                      </p:cBhvr>
                                    </p:animEffect>
                                  </p:childTnLst>
                                </p:cTn>
                              </p:par>
                            </p:childTnLst>
                          </p:cTn>
                        </p:par>
                        <p:par>
                          <p:cTn id="101" fill="hold">
                            <p:stCondLst>
                              <p:cond delay="1000"/>
                            </p:stCondLst>
                            <p:childTnLst>
                              <p:par>
                                <p:cTn id="102" presetID="26" presetClass="emph" presetSubtype="0" fill="hold" nodeType="afterEffect">
                                  <p:stCondLst>
                                    <p:cond delay="0"/>
                                  </p:stCondLst>
                                  <p:childTnLst>
                                    <p:animEffect transition="out" filter="fade">
                                      <p:cBhvr>
                                        <p:cTn id="103" dur="500" tmFilter="0, 0; .2, .5; .8, .5; 1, 0"/>
                                        <p:tgtEl>
                                          <p:spTgt spid="5">
                                            <p:txEl>
                                              <p:pRg st="4" end="4"/>
                                            </p:txEl>
                                          </p:spTgt>
                                        </p:tgtEl>
                                      </p:cBhvr>
                                    </p:animEffect>
                                    <p:animScale>
                                      <p:cBhvr>
                                        <p:cTn id="104" dur="250" autoRev="1" fill="hold"/>
                                        <p:tgtEl>
                                          <p:spTgt spid="5">
                                            <p:txEl>
                                              <p:pRg st="4" end="4"/>
                                            </p:txEl>
                                          </p:spTgt>
                                        </p:tgtEl>
                                      </p:cBhvr>
                                      <p:by x="105000" y="105000"/>
                                    </p:animScale>
                                  </p:childTnLst>
                                </p:cTn>
                              </p:par>
                            </p:childTnLst>
                          </p:cTn>
                        </p:par>
                        <p:par>
                          <p:cTn id="105" fill="hold">
                            <p:stCondLst>
                              <p:cond delay="1500"/>
                            </p:stCondLst>
                            <p:childTnLst>
                              <p:par>
                                <p:cTn id="106" presetID="10" presetClass="entr" presetSubtype="0" fill="hold" nodeType="afterEffect">
                                  <p:stCondLst>
                                    <p:cond delay="250"/>
                                  </p:stCondLst>
                                  <p:childTnLst>
                                    <p:set>
                                      <p:cBhvr>
                                        <p:cTn id="107" dur="1" fill="hold">
                                          <p:stCondLst>
                                            <p:cond delay="0"/>
                                          </p:stCondLst>
                                        </p:cTn>
                                        <p:tgtEl>
                                          <p:spTgt spid="8">
                                            <p:txEl>
                                              <p:pRg st="4" end="4"/>
                                            </p:txEl>
                                          </p:spTgt>
                                        </p:tgtEl>
                                        <p:attrNameLst>
                                          <p:attrName>style.visibility</p:attrName>
                                        </p:attrNameLst>
                                      </p:cBhvr>
                                      <p:to>
                                        <p:strVal val="visible"/>
                                      </p:to>
                                    </p:set>
                                    <p:animEffect transition="in" filter="fade">
                                      <p:cBhvr>
                                        <p:cTn id="108" dur="1000"/>
                                        <p:tgtEl>
                                          <p:spTgt spid="8">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5" presetClass="entr" presetSubtype="0" fill="hold" nodeType="click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p:cTn id="113" dur="1000" fill="hold"/>
                                        <p:tgtEl>
                                          <p:spTgt spid="16"/>
                                        </p:tgtEl>
                                        <p:attrNameLst>
                                          <p:attrName>ppt_w</p:attrName>
                                        </p:attrNameLst>
                                      </p:cBhvr>
                                      <p:tavLst>
                                        <p:tav tm="0">
                                          <p:val>
                                            <p:strVal val="#ppt_w*0.70"/>
                                          </p:val>
                                        </p:tav>
                                        <p:tav tm="100000">
                                          <p:val>
                                            <p:strVal val="#ppt_w"/>
                                          </p:val>
                                        </p:tav>
                                      </p:tavLst>
                                    </p:anim>
                                    <p:anim calcmode="lin" valueType="num">
                                      <p:cBhvr>
                                        <p:cTn id="114" dur="1000" fill="hold"/>
                                        <p:tgtEl>
                                          <p:spTgt spid="16"/>
                                        </p:tgtEl>
                                        <p:attrNameLst>
                                          <p:attrName>ppt_h</p:attrName>
                                        </p:attrNameLst>
                                      </p:cBhvr>
                                      <p:tavLst>
                                        <p:tav tm="0">
                                          <p:val>
                                            <p:strVal val="#ppt_h"/>
                                          </p:val>
                                        </p:tav>
                                        <p:tav tm="100000">
                                          <p:val>
                                            <p:strVal val="#ppt_h"/>
                                          </p:val>
                                        </p:tav>
                                      </p:tavLst>
                                    </p:anim>
                                    <p:animEffect transition="in" filter="fade">
                                      <p:cBhvr>
                                        <p:cTn id="1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B425E-6547-48A9-99AB-5B061D828A14}"/>
              </a:ext>
            </a:extLst>
          </p:cNvPr>
          <p:cNvSpPr>
            <a:spLocks noGrp="1"/>
          </p:cNvSpPr>
          <p:nvPr>
            <p:ph type="body" sz="quarter" idx="13"/>
          </p:nvPr>
        </p:nvSpPr>
        <p:spPr/>
        <p:txBody>
          <a:bodyPr>
            <a:normAutofit lnSpcReduction="10000"/>
          </a:bodyPr>
          <a:lstStyle/>
          <a:p>
            <a:pPr marL="457200" indent="-457200" algn="l">
              <a:buFont typeface="Wingdings" panose="05000000000000000000" pitchFamily="2" charset="2"/>
              <a:buChar char="§"/>
            </a:pPr>
            <a:r>
              <a:rPr lang="en-US" dirty="0"/>
              <a:t>Mark 15:2, “Then Pilate asked Him, ‘Are You the King of the Jews?’ He answered and said to him, ‘It is as you say.’”</a:t>
            </a:r>
          </a:p>
          <a:p>
            <a:pPr marL="457200" indent="-457200" algn="l">
              <a:buFont typeface="Wingdings" panose="05000000000000000000" pitchFamily="2" charset="2"/>
              <a:buChar char="§"/>
            </a:pPr>
            <a:r>
              <a:rPr lang="en-US" dirty="0"/>
              <a:t>Mark 15:32</a:t>
            </a:r>
            <a:r>
              <a:rPr lang="en-US"/>
              <a:t>, “‘</a:t>
            </a:r>
            <a:r>
              <a:rPr lang="en-US" dirty="0"/>
              <a:t>Let the Christ, the King of Israel, descend now from the cross, that we may see and believe.’ Even those who were crucified with Him reviled Him.”</a:t>
            </a:r>
          </a:p>
          <a:p>
            <a:pPr marL="457200" indent="-457200" algn="l">
              <a:buFont typeface="Wingdings" panose="05000000000000000000" pitchFamily="2" charset="2"/>
              <a:buChar char="§"/>
            </a:pPr>
            <a:r>
              <a:rPr lang="en-US" dirty="0"/>
              <a:t>Joh 1:49, “Nathanael answered and said to Him, ‘Rabbi, You are the Son of God! You are the King of Israel!’”</a:t>
            </a:r>
          </a:p>
        </p:txBody>
      </p:sp>
    </p:spTree>
    <p:extLst>
      <p:ext uri="{BB962C8B-B14F-4D97-AF65-F5344CB8AC3E}">
        <p14:creationId xmlns:p14="http://schemas.microsoft.com/office/powerpoint/2010/main" val="290389684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4100"/>
                            </p:stCondLst>
                            <p:childTnLst>
                              <p:par>
                                <p:cTn id="11" presetID="55" presetClass="entr" presetSubtype="0" fill="hold" grpId="0" nodeType="afterEffect">
                                  <p:stCondLst>
                                    <p:cond delay="0"/>
                                  </p:stCondLst>
                                  <p:iterate type="wd">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iterate type="wd">
                                    <p:tmPct val="10000"/>
                                  </p:iterate>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Defaul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1801</TotalTime>
  <Words>254</Words>
  <Application>Microsoft Office PowerPoint</Application>
  <PresentationFormat>On-screen Show (16:9)</PresentationFormat>
  <Paragraphs>25</Paragraphs>
  <Slides>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vt:i4>
      </vt:variant>
    </vt:vector>
  </HeadingPairs>
  <TitlesOfParts>
    <vt:vector size="19" baseType="lpstr">
      <vt:lpstr>Adelle-Regular</vt:lpstr>
      <vt:lpstr>Apple Chancery</vt:lpstr>
      <vt:lpstr>Arial</vt:lpstr>
      <vt:lpstr>Arial Narrow</vt:lpstr>
      <vt:lpstr>Bembo</vt:lpstr>
      <vt:lpstr>Calibri</vt:lpstr>
      <vt:lpstr>Candara</vt:lpstr>
      <vt:lpstr>Morpheus</vt:lpstr>
      <vt:lpstr>Trebuchet MS</vt:lpstr>
      <vt:lpstr>Wingdings</vt:lpstr>
      <vt:lpstr>Default</vt:lpstr>
      <vt:lpstr>2_Default</vt:lpstr>
      <vt:lpstr>PowerPoint Presentation</vt:lpstr>
      <vt:lpstr>The SHADOW of the KING</vt:lpstr>
      <vt:lpstr>The Triumphal Entry of the KING</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39</cp:revision>
  <dcterms:created xsi:type="dcterms:W3CDTF">2014-03-26T14:03:34Z</dcterms:created>
  <dcterms:modified xsi:type="dcterms:W3CDTF">2018-08-17T23:26:42Z</dcterms:modified>
</cp:coreProperties>
</file>