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56" r:id="rId3"/>
    <p:sldId id="259" r:id="rId4"/>
    <p:sldId id="287" r:id="rId5"/>
    <p:sldId id="260" r:id="rId6"/>
    <p:sldId id="261" r:id="rId7"/>
    <p:sldId id="263" r:id="rId8"/>
    <p:sldId id="301" r:id="rId9"/>
    <p:sldId id="296" r:id="rId10"/>
    <p:sldId id="295" r:id="rId11"/>
    <p:sldId id="264" r:id="rId12"/>
    <p:sldId id="297" r:id="rId13"/>
    <p:sldId id="298" r:id="rId14"/>
    <p:sldId id="286" r:id="rId15"/>
    <p:sldId id="285" r:id="rId16"/>
    <p:sldId id="299" r:id="rId17"/>
    <p:sldId id="300"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E71224"/>
    <a:srgbClr val="662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74699" autoAdjust="0"/>
  </p:normalViewPr>
  <p:slideViewPr>
    <p:cSldViewPr snapToGrid="0">
      <p:cViewPr varScale="1">
        <p:scale>
          <a:sx n="61" d="100"/>
          <a:sy n="61" d="100"/>
        </p:scale>
        <p:origin x="49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139E8793-8272-4969-BD03-A50383191989}"/>
    <pc:docChg chg="custSel modSld">
      <pc:chgData name="Steven Wallace" userId="f455ab06884d4394" providerId="LiveId" clId="{139E8793-8272-4969-BD03-A50383191989}" dt="2019-01-26T22:14:12.524" v="25" actId="368"/>
      <pc:docMkLst>
        <pc:docMk/>
      </pc:docMkLst>
      <pc:sldChg chg="modNotes">
        <pc:chgData name="Steven Wallace" userId="f455ab06884d4394" providerId="LiveId" clId="{139E8793-8272-4969-BD03-A50383191989}" dt="2019-01-26T22:14:12.355" v="3" actId="368"/>
        <pc:sldMkLst>
          <pc:docMk/>
          <pc:sldMk cId="0" sldId="260"/>
        </pc:sldMkLst>
      </pc:sldChg>
      <pc:sldChg chg="modNotes">
        <pc:chgData name="Steven Wallace" userId="f455ab06884d4394" providerId="LiveId" clId="{139E8793-8272-4969-BD03-A50383191989}" dt="2019-01-26T22:14:12.370" v="5" actId="368"/>
        <pc:sldMkLst>
          <pc:docMk/>
          <pc:sldMk cId="0" sldId="261"/>
        </pc:sldMkLst>
      </pc:sldChg>
      <pc:sldChg chg="modNotes">
        <pc:chgData name="Steven Wallace" userId="f455ab06884d4394" providerId="LiveId" clId="{139E8793-8272-4969-BD03-A50383191989}" dt="2019-01-26T22:14:12.386" v="7" actId="368"/>
        <pc:sldMkLst>
          <pc:docMk/>
          <pc:sldMk cId="0" sldId="263"/>
        </pc:sldMkLst>
      </pc:sldChg>
      <pc:sldChg chg="modNotes">
        <pc:chgData name="Steven Wallace" userId="f455ab06884d4394" providerId="LiveId" clId="{139E8793-8272-4969-BD03-A50383191989}" dt="2019-01-26T22:14:12.439" v="13" actId="368"/>
        <pc:sldMkLst>
          <pc:docMk/>
          <pc:sldMk cId="0" sldId="264"/>
        </pc:sldMkLst>
      </pc:sldChg>
      <pc:sldChg chg="modNotes">
        <pc:chgData name="Steven Wallace" userId="f455ab06884d4394" providerId="LiveId" clId="{139E8793-8272-4969-BD03-A50383191989}" dt="2019-01-26T22:14:12.502" v="21" actId="368"/>
        <pc:sldMkLst>
          <pc:docMk/>
          <pc:sldMk cId="1417289553" sldId="285"/>
        </pc:sldMkLst>
      </pc:sldChg>
      <pc:sldChg chg="modNotes">
        <pc:chgData name="Steven Wallace" userId="f455ab06884d4394" providerId="LiveId" clId="{139E8793-8272-4969-BD03-A50383191989}" dt="2019-01-26T22:14:12.486" v="19" actId="368"/>
        <pc:sldMkLst>
          <pc:docMk/>
          <pc:sldMk cId="1149150274" sldId="286"/>
        </pc:sldMkLst>
      </pc:sldChg>
      <pc:sldChg chg="modNotes">
        <pc:chgData name="Steven Wallace" userId="f455ab06884d4394" providerId="LiveId" clId="{139E8793-8272-4969-BD03-A50383191989}" dt="2019-01-26T22:14:12.339" v="1" actId="368"/>
        <pc:sldMkLst>
          <pc:docMk/>
          <pc:sldMk cId="750866023" sldId="287"/>
        </pc:sldMkLst>
      </pc:sldChg>
      <pc:sldChg chg="modNotes">
        <pc:chgData name="Steven Wallace" userId="f455ab06884d4394" providerId="LiveId" clId="{139E8793-8272-4969-BD03-A50383191989}" dt="2019-01-26T22:14:12.524" v="25" actId="368"/>
        <pc:sldMkLst>
          <pc:docMk/>
          <pc:sldMk cId="632997467" sldId="289"/>
        </pc:sldMkLst>
      </pc:sldChg>
      <pc:sldChg chg="modNotes">
        <pc:chgData name="Steven Wallace" userId="f455ab06884d4394" providerId="LiveId" clId="{139E8793-8272-4969-BD03-A50383191989}" dt="2019-01-26T22:14:12.424" v="11" actId="368"/>
        <pc:sldMkLst>
          <pc:docMk/>
          <pc:sldMk cId="3298684346" sldId="295"/>
        </pc:sldMkLst>
      </pc:sldChg>
      <pc:sldChg chg="modNotes">
        <pc:chgData name="Steven Wallace" userId="f455ab06884d4394" providerId="LiveId" clId="{139E8793-8272-4969-BD03-A50383191989}" dt="2019-01-26T22:14:12.408" v="9" actId="368"/>
        <pc:sldMkLst>
          <pc:docMk/>
          <pc:sldMk cId="320992118" sldId="296"/>
        </pc:sldMkLst>
      </pc:sldChg>
      <pc:sldChg chg="modNotes">
        <pc:chgData name="Steven Wallace" userId="f455ab06884d4394" providerId="LiveId" clId="{139E8793-8272-4969-BD03-A50383191989}" dt="2019-01-26T22:14:12.455" v="15" actId="368"/>
        <pc:sldMkLst>
          <pc:docMk/>
          <pc:sldMk cId="619241956" sldId="297"/>
        </pc:sldMkLst>
      </pc:sldChg>
      <pc:sldChg chg="modNotes">
        <pc:chgData name="Steven Wallace" userId="f455ab06884d4394" providerId="LiveId" clId="{139E8793-8272-4969-BD03-A50383191989}" dt="2019-01-26T22:14:12.471" v="17" actId="368"/>
        <pc:sldMkLst>
          <pc:docMk/>
          <pc:sldMk cId="3752669518" sldId="298"/>
        </pc:sldMkLst>
      </pc:sldChg>
      <pc:sldChg chg="modNotes">
        <pc:chgData name="Steven Wallace" userId="f455ab06884d4394" providerId="LiveId" clId="{139E8793-8272-4969-BD03-A50383191989}" dt="2019-01-26T22:14:12.508" v="23" actId="368"/>
        <pc:sldMkLst>
          <pc:docMk/>
          <pc:sldMk cId="3472041848" sldId="3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07C56-5E06-4B43-BE80-3989EE1D4D20}" type="doc">
      <dgm:prSet loTypeId="urn:microsoft.com/office/officeart/2005/8/layout/hierarchy1" loCatId="hierarchy" qsTypeId="urn:microsoft.com/office/officeart/2005/8/quickstyle/simple1" qsCatId="simple" csTypeId="urn:microsoft.com/office/officeart/2005/8/colors/accent0_1" csCatId="mainScheme" phldr="1"/>
      <dgm:spPr/>
      <dgm:t>
        <a:bodyPr/>
        <a:lstStyle/>
        <a:p>
          <a:endParaRPr lang="en-US"/>
        </a:p>
      </dgm:t>
    </dgm:pt>
    <dgm:pt modelId="{BCF85A1F-6CAB-484E-8B21-D5FF5A9CF8C8}">
      <dgm:prSet phldrT="[Text]"/>
      <dgm:spPr/>
      <dgm:t>
        <a:bodyPr/>
        <a:lstStyle/>
        <a:p>
          <a:r>
            <a:rPr lang="en-US" dirty="0"/>
            <a:t>Ahithophel</a:t>
          </a:r>
        </a:p>
      </dgm:t>
    </dgm:pt>
    <dgm:pt modelId="{14F4F7B1-DBA9-4C27-9249-E71390C3B427}" type="parTrans" cxnId="{228AB16E-1CAE-472A-A761-5D0B906365A7}">
      <dgm:prSet/>
      <dgm:spPr/>
      <dgm:t>
        <a:bodyPr/>
        <a:lstStyle/>
        <a:p>
          <a:endParaRPr lang="en-US"/>
        </a:p>
      </dgm:t>
    </dgm:pt>
    <dgm:pt modelId="{49FA2968-18B4-415B-8E5E-5D2C66256493}" type="sibTrans" cxnId="{228AB16E-1CAE-472A-A761-5D0B906365A7}">
      <dgm:prSet/>
      <dgm:spPr/>
      <dgm:t>
        <a:bodyPr/>
        <a:lstStyle/>
        <a:p>
          <a:endParaRPr lang="en-US"/>
        </a:p>
      </dgm:t>
    </dgm:pt>
    <dgm:pt modelId="{F35EAC29-81F5-4558-97DF-859E10532412}">
      <dgm:prSet phldrT="[Text]"/>
      <dgm:spPr/>
      <dgm:t>
        <a:bodyPr/>
        <a:lstStyle/>
        <a:p>
          <a:r>
            <a:rPr lang="en-US" dirty="0" err="1"/>
            <a:t>Eliam</a:t>
          </a:r>
          <a:endParaRPr lang="en-US" dirty="0"/>
        </a:p>
      </dgm:t>
    </dgm:pt>
    <dgm:pt modelId="{C5E371FC-AE36-4F84-B5BF-F352613A4809}" type="parTrans" cxnId="{C14B67F6-63BF-40A4-B8DF-A482D7ECE504}">
      <dgm:prSet>
        <dgm:style>
          <a:lnRef idx="3">
            <a:schemeClr val="accent3"/>
          </a:lnRef>
          <a:fillRef idx="0">
            <a:schemeClr val="accent3"/>
          </a:fillRef>
          <a:effectRef idx="2">
            <a:schemeClr val="accent3"/>
          </a:effectRef>
          <a:fontRef idx="minor">
            <a:schemeClr val="tx1"/>
          </a:fontRef>
        </dgm:style>
      </dgm:prSet>
      <dgm:spPr/>
      <dgm:t>
        <a:bodyPr/>
        <a:lstStyle/>
        <a:p>
          <a:endParaRPr lang="en-US"/>
        </a:p>
      </dgm:t>
    </dgm:pt>
    <dgm:pt modelId="{0EF10388-BBDE-439B-BF79-630F7A2A0B7A}" type="sibTrans" cxnId="{C14B67F6-63BF-40A4-B8DF-A482D7ECE504}">
      <dgm:prSet/>
      <dgm:spPr/>
      <dgm:t>
        <a:bodyPr/>
        <a:lstStyle/>
        <a:p>
          <a:endParaRPr lang="en-US"/>
        </a:p>
      </dgm:t>
    </dgm:pt>
    <dgm:pt modelId="{CE5E22BF-EE15-4D65-B324-96C546A68CCE}">
      <dgm:prSet phldrT="[Text]"/>
      <dgm:spPr>
        <a:gradFill flip="none" rotWithShape="0">
          <a:gsLst>
            <a:gs pos="0">
              <a:srgbClr val="CC00CC">
                <a:tint val="66000"/>
                <a:satMod val="160000"/>
              </a:srgbClr>
            </a:gs>
            <a:gs pos="50000">
              <a:srgbClr val="CC00CC">
                <a:tint val="44500"/>
                <a:satMod val="160000"/>
              </a:srgbClr>
            </a:gs>
            <a:gs pos="100000">
              <a:srgbClr val="CC00CC">
                <a:tint val="23500"/>
                <a:satMod val="160000"/>
              </a:srgbClr>
            </a:gs>
          </a:gsLst>
          <a:lin ang="5400000" scaled="1"/>
          <a:tileRect/>
        </a:gradFill>
      </dgm:spPr>
      <dgm:t>
        <a:bodyPr/>
        <a:lstStyle/>
        <a:p>
          <a:r>
            <a:rPr lang="en-US" dirty="0"/>
            <a:t>Bathsheba</a:t>
          </a:r>
        </a:p>
      </dgm:t>
    </dgm:pt>
    <dgm:pt modelId="{DA95316A-7E8C-48D2-B4B8-CB70DA0FC857}" type="parTrans" cxnId="{AE6DD845-46B2-4C6D-A2C2-F1687F29D697}">
      <dgm:prSet>
        <dgm:style>
          <a:lnRef idx="3">
            <a:schemeClr val="accent3"/>
          </a:lnRef>
          <a:fillRef idx="0">
            <a:schemeClr val="accent3"/>
          </a:fillRef>
          <a:effectRef idx="2">
            <a:schemeClr val="accent3"/>
          </a:effectRef>
          <a:fontRef idx="minor">
            <a:schemeClr val="tx1"/>
          </a:fontRef>
        </dgm:style>
      </dgm:prSet>
      <dgm:spPr/>
      <dgm:t>
        <a:bodyPr/>
        <a:lstStyle/>
        <a:p>
          <a:endParaRPr lang="en-US"/>
        </a:p>
      </dgm:t>
    </dgm:pt>
    <dgm:pt modelId="{AB274AA2-A921-4BCB-9BC2-0FB15E8FDDDB}" type="sibTrans" cxnId="{AE6DD845-46B2-4C6D-A2C2-F1687F29D697}">
      <dgm:prSet/>
      <dgm:spPr/>
      <dgm:t>
        <a:bodyPr/>
        <a:lstStyle/>
        <a:p>
          <a:endParaRPr lang="en-US"/>
        </a:p>
      </dgm:t>
    </dgm:pt>
    <dgm:pt modelId="{24679531-7196-41C3-A406-C19DBCDC1697}" type="pres">
      <dgm:prSet presAssocID="{8C007C56-5E06-4B43-BE80-3989EE1D4D20}" presName="hierChild1" presStyleCnt="0">
        <dgm:presLayoutVars>
          <dgm:chPref val="1"/>
          <dgm:dir/>
          <dgm:animOne val="branch"/>
          <dgm:animLvl val="lvl"/>
          <dgm:resizeHandles/>
        </dgm:presLayoutVars>
      </dgm:prSet>
      <dgm:spPr/>
    </dgm:pt>
    <dgm:pt modelId="{61512BC3-0F47-42C7-A6FF-10F56BF5E07D}" type="pres">
      <dgm:prSet presAssocID="{BCF85A1F-6CAB-484E-8B21-D5FF5A9CF8C8}" presName="hierRoot1" presStyleCnt="0"/>
      <dgm:spPr/>
    </dgm:pt>
    <dgm:pt modelId="{01056E40-ADD4-4D1A-9D06-F0D8C5CAC2CB}" type="pres">
      <dgm:prSet presAssocID="{BCF85A1F-6CAB-484E-8B21-D5FF5A9CF8C8}" presName="composite" presStyleCnt="0"/>
      <dgm:spPr/>
    </dgm:pt>
    <dgm:pt modelId="{AA769D65-FEDF-421E-AF49-3AC5CAC30155}" type="pres">
      <dgm:prSet presAssocID="{BCF85A1F-6CAB-484E-8B21-D5FF5A9CF8C8}" presName="background" presStyleLbl="node0" presStyleIdx="0" presStyleCnt="1"/>
      <dgm:spPr/>
    </dgm:pt>
    <dgm:pt modelId="{02CDB85E-A998-473F-A88B-A76BE2EA431C}" type="pres">
      <dgm:prSet presAssocID="{BCF85A1F-6CAB-484E-8B21-D5FF5A9CF8C8}" presName="text" presStyleLbl="fgAcc0" presStyleIdx="0" presStyleCnt="1" custLinFactNeighborX="35834" custLinFactNeighborY="-12644">
        <dgm:presLayoutVars>
          <dgm:chPref val="3"/>
        </dgm:presLayoutVars>
      </dgm:prSet>
      <dgm:spPr/>
    </dgm:pt>
    <dgm:pt modelId="{7D600F2B-2B5D-408B-B3B0-5D7C595B4C85}" type="pres">
      <dgm:prSet presAssocID="{BCF85A1F-6CAB-484E-8B21-D5FF5A9CF8C8}" presName="hierChild2" presStyleCnt="0"/>
      <dgm:spPr/>
    </dgm:pt>
    <dgm:pt modelId="{26955ECF-F496-4EA3-B469-392262AE43C4}" type="pres">
      <dgm:prSet presAssocID="{C5E371FC-AE36-4F84-B5BF-F352613A4809}" presName="Name10" presStyleLbl="parChTrans1D2" presStyleIdx="0" presStyleCnt="1"/>
      <dgm:spPr/>
    </dgm:pt>
    <dgm:pt modelId="{35D13386-D042-4A1E-B4B7-DCEFC7572E94}" type="pres">
      <dgm:prSet presAssocID="{F35EAC29-81F5-4558-97DF-859E10532412}" presName="hierRoot2" presStyleCnt="0"/>
      <dgm:spPr/>
    </dgm:pt>
    <dgm:pt modelId="{EFB35CB3-B8F1-4879-BB04-02C30B1FC763}" type="pres">
      <dgm:prSet presAssocID="{F35EAC29-81F5-4558-97DF-859E10532412}" presName="composite2" presStyleCnt="0"/>
      <dgm:spPr/>
    </dgm:pt>
    <dgm:pt modelId="{181C7694-14C9-46AD-9362-D7C1FA4786DA}" type="pres">
      <dgm:prSet presAssocID="{F35EAC29-81F5-4558-97DF-859E10532412}" presName="background2" presStyleLbl="node2" presStyleIdx="0" presStyleCnt="1"/>
      <dgm:spPr/>
    </dgm:pt>
    <dgm:pt modelId="{A769937F-F904-4DE8-B7C7-5C74973977F1}" type="pres">
      <dgm:prSet presAssocID="{F35EAC29-81F5-4558-97DF-859E10532412}" presName="text2" presStyleLbl="fgAcc2" presStyleIdx="0" presStyleCnt="1">
        <dgm:presLayoutVars>
          <dgm:chPref val="3"/>
        </dgm:presLayoutVars>
      </dgm:prSet>
      <dgm:spPr/>
    </dgm:pt>
    <dgm:pt modelId="{DA33B7DD-6049-43AA-A88C-2E886D1A0E3F}" type="pres">
      <dgm:prSet presAssocID="{F35EAC29-81F5-4558-97DF-859E10532412}" presName="hierChild3" presStyleCnt="0"/>
      <dgm:spPr/>
    </dgm:pt>
    <dgm:pt modelId="{A732E1B6-312A-463A-A76A-E8539B5FA887}" type="pres">
      <dgm:prSet presAssocID="{DA95316A-7E8C-48D2-B4B8-CB70DA0FC857}" presName="Name17" presStyleLbl="parChTrans1D3" presStyleIdx="0" presStyleCnt="1"/>
      <dgm:spPr/>
    </dgm:pt>
    <dgm:pt modelId="{7DCDB373-BA1A-4613-AA6E-48CB94B2489D}" type="pres">
      <dgm:prSet presAssocID="{CE5E22BF-EE15-4D65-B324-96C546A68CCE}" presName="hierRoot3" presStyleCnt="0"/>
      <dgm:spPr/>
    </dgm:pt>
    <dgm:pt modelId="{BE88F810-4CD1-43C4-88CB-57DCDB32BA68}" type="pres">
      <dgm:prSet presAssocID="{CE5E22BF-EE15-4D65-B324-96C546A68CCE}" presName="composite3" presStyleCnt="0"/>
      <dgm:spPr/>
    </dgm:pt>
    <dgm:pt modelId="{0392D06E-002C-4AD5-8D9F-1455EB3BEEFF}" type="pres">
      <dgm:prSet presAssocID="{CE5E22BF-EE15-4D65-B324-96C546A68CCE}" presName="background3" presStyleLbl="node3" presStyleIdx="0" presStyleCnt="1"/>
      <dgm:spPr/>
    </dgm:pt>
    <dgm:pt modelId="{ACA2BD1F-4296-4390-AB63-ADC8BE5F709E}" type="pres">
      <dgm:prSet presAssocID="{CE5E22BF-EE15-4D65-B324-96C546A68CCE}" presName="text3" presStyleLbl="fgAcc3" presStyleIdx="0" presStyleCnt="1" custLinFactNeighborX="24723" custLinFactNeighborY="-6065">
        <dgm:presLayoutVars>
          <dgm:chPref val="3"/>
        </dgm:presLayoutVars>
      </dgm:prSet>
      <dgm:spPr/>
    </dgm:pt>
    <dgm:pt modelId="{0D87A014-0432-497D-B169-551ABA8B6C8F}" type="pres">
      <dgm:prSet presAssocID="{CE5E22BF-EE15-4D65-B324-96C546A68CCE}" presName="hierChild4" presStyleCnt="0"/>
      <dgm:spPr/>
    </dgm:pt>
  </dgm:ptLst>
  <dgm:cxnLst>
    <dgm:cxn modelId="{0AE4C35B-D867-4860-83F1-B6FC2554B18F}" type="presOf" srcId="{BCF85A1F-6CAB-484E-8B21-D5FF5A9CF8C8}" destId="{02CDB85E-A998-473F-A88B-A76BE2EA431C}" srcOrd="0" destOrd="0" presId="urn:microsoft.com/office/officeart/2005/8/layout/hierarchy1"/>
    <dgm:cxn modelId="{72192E44-70F2-4E5E-A824-9112004D44C3}" type="presOf" srcId="{8C007C56-5E06-4B43-BE80-3989EE1D4D20}" destId="{24679531-7196-41C3-A406-C19DBCDC1697}" srcOrd="0" destOrd="0" presId="urn:microsoft.com/office/officeart/2005/8/layout/hierarchy1"/>
    <dgm:cxn modelId="{AE6DD845-46B2-4C6D-A2C2-F1687F29D697}" srcId="{F35EAC29-81F5-4558-97DF-859E10532412}" destId="{CE5E22BF-EE15-4D65-B324-96C546A68CCE}" srcOrd="0" destOrd="0" parTransId="{DA95316A-7E8C-48D2-B4B8-CB70DA0FC857}" sibTransId="{AB274AA2-A921-4BCB-9BC2-0FB15E8FDDDB}"/>
    <dgm:cxn modelId="{27D43248-F61A-4006-A5BC-10C6362FA74E}" type="presOf" srcId="{F35EAC29-81F5-4558-97DF-859E10532412}" destId="{A769937F-F904-4DE8-B7C7-5C74973977F1}" srcOrd="0" destOrd="0" presId="urn:microsoft.com/office/officeart/2005/8/layout/hierarchy1"/>
    <dgm:cxn modelId="{228AB16E-1CAE-472A-A761-5D0B906365A7}" srcId="{8C007C56-5E06-4B43-BE80-3989EE1D4D20}" destId="{BCF85A1F-6CAB-484E-8B21-D5FF5A9CF8C8}" srcOrd="0" destOrd="0" parTransId="{14F4F7B1-DBA9-4C27-9249-E71390C3B427}" sibTransId="{49FA2968-18B4-415B-8E5E-5D2C66256493}"/>
    <dgm:cxn modelId="{526B0155-704B-45EE-8D2F-D942ECF5683C}" type="presOf" srcId="{CE5E22BF-EE15-4D65-B324-96C546A68CCE}" destId="{ACA2BD1F-4296-4390-AB63-ADC8BE5F709E}" srcOrd="0" destOrd="0" presId="urn:microsoft.com/office/officeart/2005/8/layout/hierarchy1"/>
    <dgm:cxn modelId="{A09229F4-EA5D-4FF6-8992-D12544D1CDF1}" type="presOf" srcId="{C5E371FC-AE36-4F84-B5BF-F352613A4809}" destId="{26955ECF-F496-4EA3-B469-392262AE43C4}" srcOrd="0" destOrd="0" presId="urn:microsoft.com/office/officeart/2005/8/layout/hierarchy1"/>
    <dgm:cxn modelId="{C14B67F6-63BF-40A4-B8DF-A482D7ECE504}" srcId="{BCF85A1F-6CAB-484E-8B21-D5FF5A9CF8C8}" destId="{F35EAC29-81F5-4558-97DF-859E10532412}" srcOrd="0" destOrd="0" parTransId="{C5E371FC-AE36-4F84-B5BF-F352613A4809}" sibTransId="{0EF10388-BBDE-439B-BF79-630F7A2A0B7A}"/>
    <dgm:cxn modelId="{F3FF8AFA-03E3-4016-8C59-63FB9D66D462}" type="presOf" srcId="{DA95316A-7E8C-48D2-B4B8-CB70DA0FC857}" destId="{A732E1B6-312A-463A-A76A-E8539B5FA887}" srcOrd="0" destOrd="0" presId="urn:microsoft.com/office/officeart/2005/8/layout/hierarchy1"/>
    <dgm:cxn modelId="{77A25972-DC7E-4487-A3B2-D2C5C6F572D1}" type="presParOf" srcId="{24679531-7196-41C3-A406-C19DBCDC1697}" destId="{61512BC3-0F47-42C7-A6FF-10F56BF5E07D}" srcOrd="0" destOrd="0" presId="urn:microsoft.com/office/officeart/2005/8/layout/hierarchy1"/>
    <dgm:cxn modelId="{D14CF62E-E77D-4F1F-8FDE-A9A17DE19F75}" type="presParOf" srcId="{61512BC3-0F47-42C7-A6FF-10F56BF5E07D}" destId="{01056E40-ADD4-4D1A-9D06-F0D8C5CAC2CB}" srcOrd="0" destOrd="0" presId="urn:microsoft.com/office/officeart/2005/8/layout/hierarchy1"/>
    <dgm:cxn modelId="{6A4C0A80-DF38-48E2-BAAF-59E1E96DD72B}" type="presParOf" srcId="{01056E40-ADD4-4D1A-9D06-F0D8C5CAC2CB}" destId="{AA769D65-FEDF-421E-AF49-3AC5CAC30155}" srcOrd="0" destOrd="0" presId="urn:microsoft.com/office/officeart/2005/8/layout/hierarchy1"/>
    <dgm:cxn modelId="{7CB5CAFF-4274-45AC-9240-94FD42243FD7}" type="presParOf" srcId="{01056E40-ADD4-4D1A-9D06-F0D8C5CAC2CB}" destId="{02CDB85E-A998-473F-A88B-A76BE2EA431C}" srcOrd="1" destOrd="0" presId="urn:microsoft.com/office/officeart/2005/8/layout/hierarchy1"/>
    <dgm:cxn modelId="{BEF8AC3E-F472-4402-81E3-FC7FB807E521}" type="presParOf" srcId="{61512BC3-0F47-42C7-A6FF-10F56BF5E07D}" destId="{7D600F2B-2B5D-408B-B3B0-5D7C595B4C85}" srcOrd="1" destOrd="0" presId="urn:microsoft.com/office/officeart/2005/8/layout/hierarchy1"/>
    <dgm:cxn modelId="{4B77CA91-FC1D-4EAC-ADA7-B0348B852D79}" type="presParOf" srcId="{7D600F2B-2B5D-408B-B3B0-5D7C595B4C85}" destId="{26955ECF-F496-4EA3-B469-392262AE43C4}" srcOrd="0" destOrd="0" presId="urn:microsoft.com/office/officeart/2005/8/layout/hierarchy1"/>
    <dgm:cxn modelId="{8DC7AC8B-A18C-4F14-BA58-2AAA44DAB59A}" type="presParOf" srcId="{7D600F2B-2B5D-408B-B3B0-5D7C595B4C85}" destId="{35D13386-D042-4A1E-B4B7-DCEFC7572E94}" srcOrd="1" destOrd="0" presId="urn:microsoft.com/office/officeart/2005/8/layout/hierarchy1"/>
    <dgm:cxn modelId="{E63E0B5E-72E7-4297-B5BB-CB2B9A48B0E3}" type="presParOf" srcId="{35D13386-D042-4A1E-B4B7-DCEFC7572E94}" destId="{EFB35CB3-B8F1-4879-BB04-02C30B1FC763}" srcOrd="0" destOrd="0" presId="urn:microsoft.com/office/officeart/2005/8/layout/hierarchy1"/>
    <dgm:cxn modelId="{8E4BE604-6712-4EC4-9AE5-FB3D4BE222B3}" type="presParOf" srcId="{EFB35CB3-B8F1-4879-BB04-02C30B1FC763}" destId="{181C7694-14C9-46AD-9362-D7C1FA4786DA}" srcOrd="0" destOrd="0" presId="urn:microsoft.com/office/officeart/2005/8/layout/hierarchy1"/>
    <dgm:cxn modelId="{12509ECC-DF72-4AEF-B72A-18611C53334A}" type="presParOf" srcId="{EFB35CB3-B8F1-4879-BB04-02C30B1FC763}" destId="{A769937F-F904-4DE8-B7C7-5C74973977F1}" srcOrd="1" destOrd="0" presId="urn:microsoft.com/office/officeart/2005/8/layout/hierarchy1"/>
    <dgm:cxn modelId="{5917E00C-0A5D-4D0E-BA97-34E49B51B1C0}" type="presParOf" srcId="{35D13386-D042-4A1E-B4B7-DCEFC7572E94}" destId="{DA33B7DD-6049-43AA-A88C-2E886D1A0E3F}" srcOrd="1" destOrd="0" presId="urn:microsoft.com/office/officeart/2005/8/layout/hierarchy1"/>
    <dgm:cxn modelId="{440CF721-3A4F-4517-801E-68C5BBC45041}" type="presParOf" srcId="{DA33B7DD-6049-43AA-A88C-2E886D1A0E3F}" destId="{A732E1B6-312A-463A-A76A-E8539B5FA887}" srcOrd="0" destOrd="0" presId="urn:microsoft.com/office/officeart/2005/8/layout/hierarchy1"/>
    <dgm:cxn modelId="{9806C02C-38EC-4ADA-A79A-78FAD7E869C2}" type="presParOf" srcId="{DA33B7DD-6049-43AA-A88C-2E886D1A0E3F}" destId="{7DCDB373-BA1A-4613-AA6E-48CB94B2489D}" srcOrd="1" destOrd="0" presId="urn:microsoft.com/office/officeart/2005/8/layout/hierarchy1"/>
    <dgm:cxn modelId="{880B9617-AEB4-4978-9B46-F4B2726EEAD9}" type="presParOf" srcId="{7DCDB373-BA1A-4613-AA6E-48CB94B2489D}" destId="{BE88F810-4CD1-43C4-88CB-57DCDB32BA68}" srcOrd="0" destOrd="0" presId="urn:microsoft.com/office/officeart/2005/8/layout/hierarchy1"/>
    <dgm:cxn modelId="{F92142A9-BC34-4EE0-BDD1-1E91D1D34109}" type="presParOf" srcId="{BE88F810-4CD1-43C4-88CB-57DCDB32BA68}" destId="{0392D06E-002C-4AD5-8D9F-1455EB3BEEFF}" srcOrd="0" destOrd="0" presId="urn:microsoft.com/office/officeart/2005/8/layout/hierarchy1"/>
    <dgm:cxn modelId="{7D88A26B-7101-4619-A654-4D80EBF3E0DB}" type="presParOf" srcId="{BE88F810-4CD1-43C4-88CB-57DCDB32BA68}" destId="{ACA2BD1F-4296-4390-AB63-ADC8BE5F709E}" srcOrd="1" destOrd="0" presId="urn:microsoft.com/office/officeart/2005/8/layout/hierarchy1"/>
    <dgm:cxn modelId="{1FBA277F-D157-4EA0-A5DE-80C6DB5FECE0}" type="presParOf" srcId="{7DCDB373-BA1A-4613-AA6E-48CB94B2489D}" destId="{0D87A014-0432-497D-B169-551ABA8B6C8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E97276-46DA-425D-8563-3879DC787F13}" type="doc">
      <dgm:prSet loTypeId="urn:microsoft.com/office/officeart/2016/7/layout/BasicProcessNew" loCatId="process" qsTypeId="urn:microsoft.com/office/officeart/2005/8/quickstyle/simple3" qsCatId="simple" csTypeId="urn:microsoft.com/office/officeart/2005/8/colors/colorful2" csCatId="colorful"/>
      <dgm:spPr/>
      <dgm:t>
        <a:bodyPr/>
        <a:lstStyle/>
        <a:p>
          <a:endParaRPr lang="en-US"/>
        </a:p>
      </dgm:t>
    </dgm:pt>
    <dgm:pt modelId="{8E57F6A4-D0E6-49DF-8C37-74B9C46AFFCC}">
      <dgm:prSet/>
      <dgm:spPr/>
      <dgm:t>
        <a:bodyPr/>
        <a:lstStyle/>
        <a:p>
          <a:r>
            <a:rPr kumimoji="1" lang="en-US"/>
            <a:t>32  Whoever commits adultery with a woman lacks understanding; He who does so destroys his own soul.</a:t>
          </a:r>
          <a:endParaRPr lang="en-US"/>
        </a:p>
      </dgm:t>
    </dgm:pt>
    <dgm:pt modelId="{B2D46A9B-066E-4743-889F-13F26B8F1DED}" type="parTrans" cxnId="{DBE492A3-A7FB-4F4C-B07B-8FA9013D3E1F}">
      <dgm:prSet/>
      <dgm:spPr/>
      <dgm:t>
        <a:bodyPr/>
        <a:lstStyle/>
        <a:p>
          <a:endParaRPr lang="en-US"/>
        </a:p>
      </dgm:t>
    </dgm:pt>
    <dgm:pt modelId="{BAADCC53-20F6-4BD6-9BE5-0E486059346D}" type="sibTrans" cxnId="{DBE492A3-A7FB-4F4C-B07B-8FA9013D3E1F}">
      <dgm:prSet/>
      <dgm:spPr/>
      <dgm:t>
        <a:bodyPr/>
        <a:lstStyle/>
        <a:p>
          <a:endParaRPr lang="en-US"/>
        </a:p>
      </dgm:t>
    </dgm:pt>
    <dgm:pt modelId="{54D30D90-181A-4299-8DCE-73612528E7D5}">
      <dgm:prSet/>
      <dgm:spPr/>
      <dgm:t>
        <a:bodyPr/>
        <a:lstStyle/>
        <a:p>
          <a:r>
            <a:rPr kumimoji="1" lang="en-US"/>
            <a:t>33  Wounds and dishonor he will get, And his reproach will not be wiped away.</a:t>
          </a:r>
          <a:endParaRPr lang="en-US"/>
        </a:p>
      </dgm:t>
    </dgm:pt>
    <dgm:pt modelId="{C4359832-BBA3-4F92-A7F7-2A17D00C264D}" type="parTrans" cxnId="{0C551060-52DB-475E-AF1E-C837259A9446}">
      <dgm:prSet/>
      <dgm:spPr/>
      <dgm:t>
        <a:bodyPr/>
        <a:lstStyle/>
        <a:p>
          <a:endParaRPr lang="en-US"/>
        </a:p>
      </dgm:t>
    </dgm:pt>
    <dgm:pt modelId="{9D858F61-5AD5-47FA-9E50-792DB9E36196}" type="sibTrans" cxnId="{0C551060-52DB-475E-AF1E-C837259A9446}">
      <dgm:prSet/>
      <dgm:spPr/>
      <dgm:t>
        <a:bodyPr/>
        <a:lstStyle/>
        <a:p>
          <a:endParaRPr lang="en-US"/>
        </a:p>
      </dgm:t>
    </dgm:pt>
    <dgm:pt modelId="{4B08560D-74E0-4112-A885-0C78D1F10793}" type="pres">
      <dgm:prSet presAssocID="{B0E97276-46DA-425D-8563-3879DC787F13}" presName="Name0" presStyleCnt="0">
        <dgm:presLayoutVars>
          <dgm:dir/>
          <dgm:resizeHandles val="exact"/>
        </dgm:presLayoutVars>
      </dgm:prSet>
      <dgm:spPr/>
    </dgm:pt>
    <dgm:pt modelId="{0ED1BC98-A0A1-42E6-9A94-4596D8F1E72C}" type="pres">
      <dgm:prSet presAssocID="{8E57F6A4-D0E6-49DF-8C37-74B9C46AFFCC}" presName="node" presStyleLbl="node1" presStyleIdx="0" presStyleCnt="3" custLinFactNeighborX="44300" custLinFactNeighborY="-606">
        <dgm:presLayoutVars>
          <dgm:bulletEnabled val="1"/>
        </dgm:presLayoutVars>
      </dgm:prSet>
      <dgm:spPr/>
    </dgm:pt>
    <dgm:pt modelId="{1DB5C4B3-493C-46C0-951A-D53EB99B2CEB}" type="pres">
      <dgm:prSet presAssocID="{BAADCC53-20F6-4BD6-9BE5-0E486059346D}" presName="sibTransSpacerBeforeConnector" presStyleCnt="0"/>
      <dgm:spPr/>
    </dgm:pt>
    <dgm:pt modelId="{7D596066-984B-4706-A599-E5C626129BFF}" type="pres">
      <dgm:prSet presAssocID="{BAADCC53-20F6-4BD6-9BE5-0E486059346D}" presName="sibTrans" presStyleLbl="node1" presStyleIdx="1" presStyleCnt="3"/>
      <dgm:spPr/>
    </dgm:pt>
    <dgm:pt modelId="{EE824170-9363-4A8F-8EFB-004BBE90DA56}" type="pres">
      <dgm:prSet presAssocID="{BAADCC53-20F6-4BD6-9BE5-0E486059346D}" presName="sibTransSpacerAfterConnector" presStyleCnt="0"/>
      <dgm:spPr/>
    </dgm:pt>
    <dgm:pt modelId="{D87C0946-2C09-4204-86FA-901BF10CDD70}" type="pres">
      <dgm:prSet presAssocID="{54D30D90-181A-4299-8DCE-73612528E7D5}" presName="node" presStyleLbl="node1" presStyleIdx="2" presStyleCnt="3">
        <dgm:presLayoutVars>
          <dgm:bulletEnabled val="1"/>
        </dgm:presLayoutVars>
      </dgm:prSet>
      <dgm:spPr/>
    </dgm:pt>
  </dgm:ptLst>
  <dgm:cxnLst>
    <dgm:cxn modelId="{7D440028-16EE-4A49-B482-66DAC830B02F}" type="presOf" srcId="{BAADCC53-20F6-4BD6-9BE5-0E486059346D}" destId="{7D596066-984B-4706-A599-E5C626129BFF}" srcOrd="0" destOrd="0" presId="urn:microsoft.com/office/officeart/2016/7/layout/BasicProcessNew"/>
    <dgm:cxn modelId="{0C551060-52DB-475E-AF1E-C837259A9446}" srcId="{B0E97276-46DA-425D-8563-3879DC787F13}" destId="{54D30D90-181A-4299-8DCE-73612528E7D5}" srcOrd="1" destOrd="0" parTransId="{C4359832-BBA3-4F92-A7F7-2A17D00C264D}" sibTransId="{9D858F61-5AD5-47FA-9E50-792DB9E36196}"/>
    <dgm:cxn modelId="{9F178981-FE4B-4264-9897-7EE4406B617D}" type="presOf" srcId="{54D30D90-181A-4299-8DCE-73612528E7D5}" destId="{D87C0946-2C09-4204-86FA-901BF10CDD70}" srcOrd="0" destOrd="0" presId="urn:microsoft.com/office/officeart/2016/7/layout/BasicProcessNew"/>
    <dgm:cxn modelId="{EF24109B-611D-48FD-B9B2-8DA0457109C2}" type="presOf" srcId="{8E57F6A4-D0E6-49DF-8C37-74B9C46AFFCC}" destId="{0ED1BC98-A0A1-42E6-9A94-4596D8F1E72C}" srcOrd="0" destOrd="0" presId="urn:microsoft.com/office/officeart/2016/7/layout/BasicProcessNew"/>
    <dgm:cxn modelId="{DBE492A3-A7FB-4F4C-B07B-8FA9013D3E1F}" srcId="{B0E97276-46DA-425D-8563-3879DC787F13}" destId="{8E57F6A4-D0E6-49DF-8C37-74B9C46AFFCC}" srcOrd="0" destOrd="0" parTransId="{B2D46A9B-066E-4743-889F-13F26B8F1DED}" sibTransId="{BAADCC53-20F6-4BD6-9BE5-0E486059346D}"/>
    <dgm:cxn modelId="{155E49EC-401B-42D2-9F8D-DF5567473986}" type="presOf" srcId="{B0E97276-46DA-425D-8563-3879DC787F13}" destId="{4B08560D-74E0-4112-A885-0C78D1F10793}" srcOrd="0" destOrd="0" presId="urn:microsoft.com/office/officeart/2016/7/layout/BasicProcessNew"/>
    <dgm:cxn modelId="{5A9AFA8C-BED2-40B2-8792-225D9646AF14}" type="presParOf" srcId="{4B08560D-74E0-4112-A885-0C78D1F10793}" destId="{0ED1BC98-A0A1-42E6-9A94-4596D8F1E72C}" srcOrd="0" destOrd="0" presId="urn:microsoft.com/office/officeart/2016/7/layout/BasicProcessNew"/>
    <dgm:cxn modelId="{847862B9-D1E1-4981-A867-4C2500CC9846}" type="presParOf" srcId="{4B08560D-74E0-4112-A885-0C78D1F10793}" destId="{1DB5C4B3-493C-46C0-951A-D53EB99B2CEB}" srcOrd="1" destOrd="0" presId="urn:microsoft.com/office/officeart/2016/7/layout/BasicProcessNew"/>
    <dgm:cxn modelId="{B5B1CEF0-0C02-4FFB-AF00-2D939B6948CB}" type="presParOf" srcId="{4B08560D-74E0-4112-A885-0C78D1F10793}" destId="{7D596066-984B-4706-A599-E5C626129BFF}" srcOrd="2" destOrd="0" presId="urn:microsoft.com/office/officeart/2016/7/layout/BasicProcessNew"/>
    <dgm:cxn modelId="{819DF24D-23A6-4A7B-A195-38FD10C508DD}" type="presParOf" srcId="{4B08560D-74E0-4112-A885-0C78D1F10793}" destId="{EE824170-9363-4A8F-8EFB-004BBE90DA56}" srcOrd="3" destOrd="0" presId="urn:microsoft.com/office/officeart/2016/7/layout/BasicProcessNew"/>
    <dgm:cxn modelId="{EA3DBC7C-CF31-4907-8961-671DEDC6A919}" type="presParOf" srcId="{4B08560D-74E0-4112-A885-0C78D1F10793}" destId="{D87C0946-2C09-4204-86FA-901BF10CDD70}" srcOrd="4"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2E1B6-312A-463A-A76A-E8539B5FA887}">
      <dsp:nvSpPr>
        <dsp:cNvPr id="0" name=""/>
        <dsp:cNvSpPr/>
      </dsp:nvSpPr>
      <dsp:spPr>
        <a:xfrm>
          <a:off x="1934297" y="2508340"/>
          <a:ext cx="397044" cy="405219"/>
        </a:xfrm>
        <a:custGeom>
          <a:avLst/>
          <a:gdLst/>
          <a:ahLst/>
          <a:cxnLst/>
          <a:rect l="0" t="0" r="0" b="0"/>
          <a:pathLst>
            <a:path>
              <a:moveTo>
                <a:pt x="0" y="0"/>
              </a:moveTo>
              <a:lnTo>
                <a:pt x="0" y="256444"/>
              </a:lnTo>
              <a:lnTo>
                <a:pt x="397044" y="256444"/>
              </a:lnTo>
              <a:lnTo>
                <a:pt x="397044" y="405219"/>
              </a:lnTo>
            </a:path>
          </a:pathLst>
        </a:custGeom>
        <a:noFill/>
        <a:ln w="38100" cap="flat" cmpd="sng" algn="ctr">
          <a:solidFill>
            <a:schemeClr val="accent3"/>
          </a:solidFill>
          <a:prstDash val="solid"/>
        </a:ln>
        <a:effectLst>
          <a:outerShdw blurRad="40000" dist="230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sp>
    <dsp:sp modelId="{26955ECF-F496-4EA3-B469-392262AE43C4}">
      <dsp:nvSpPr>
        <dsp:cNvPr id="0" name=""/>
        <dsp:cNvSpPr/>
      </dsp:nvSpPr>
      <dsp:spPr>
        <a:xfrm>
          <a:off x="1934297" y="892537"/>
          <a:ext cx="575483" cy="596012"/>
        </a:xfrm>
        <a:custGeom>
          <a:avLst/>
          <a:gdLst/>
          <a:ahLst/>
          <a:cxnLst/>
          <a:rect l="0" t="0" r="0" b="0"/>
          <a:pathLst>
            <a:path>
              <a:moveTo>
                <a:pt x="575483" y="0"/>
              </a:moveTo>
              <a:lnTo>
                <a:pt x="575483" y="447236"/>
              </a:lnTo>
              <a:lnTo>
                <a:pt x="0" y="447236"/>
              </a:lnTo>
              <a:lnTo>
                <a:pt x="0" y="596012"/>
              </a:lnTo>
            </a:path>
          </a:pathLst>
        </a:custGeom>
        <a:noFill/>
        <a:ln w="38100" cap="flat" cmpd="sng" algn="ctr">
          <a:solidFill>
            <a:schemeClr val="accent3"/>
          </a:solidFill>
          <a:prstDash val="solid"/>
        </a:ln>
        <a:effectLst>
          <a:outerShdw blurRad="40000" dist="23000" dir="5400000" rotWithShape="0">
            <a:srgbClr val="000000">
              <a:alpha val="35000"/>
            </a:srgbClr>
          </a:outerShdw>
        </a:effectLst>
      </dsp:spPr>
      <dsp:style>
        <a:lnRef idx="3">
          <a:schemeClr val="accent3"/>
        </a:lnRef>
        <a:fillRef idx="0">
          <a:schemeClr val="accent3"/>
        </a:fillRef>
        <a:effectRef idx="2">
          <a:schemeClr val="accent3"/>
        </a:effectRef>
        <a:fontRef idx="minor">
          <a:schemeClr val="tx1"/>
        </a:fontRef>
      </dsp:style>
    </dsp:sp>
    <dsp:sp modelId="{AA769D65-FEDF-421E-AF49-3AC5CAC30155}">
      <dsp:nvSpPr>
        <dsp:cNvPr id="0" name=""/>
        <dsp:cNvSpPr/>
      </dsp:nvSpPr>
      <dsp:spPr>
        <a:xfrm>
          <a:off x="1706796" y="-127253"/>
          <a:ext cx="1605970" cy="101979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DB85E-A998-473F-A88B-A76BE2EA431C}">
      <dsp:nvSpPr>
        <dsp:cNvPr id="0" name=""/>
        <dsp:cNvSpPr/>
      </dsp:nvSpPr>
      <dsp:spPr>
        <a:xfrm>
          <a:off x="1885237" y="42265"/>
          <a:ext cx="1605970" cy="1019791"/>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Ahithophel</a:t>
          </a:r>
        </a:p>
      </dsp:txBody>
      <dsp:txXfrm>
        <a:off x="1915106" y="72134"/>
        <a:ext cx="1546232" cy="960053"/>
      </dsp:txXfrm>
    </dsp:sp>
    <dsp:sp modelId="{181C7694-14C9-46AD-9362-D7C1FA4786DA}">
      <dsp:nvSpPr>
        <dsp:cNvPr id="0" name=""/>
        <dsp:cNvSpPr/>
      </dsp:nvSpPr>
      <dsp:spPr>
        <a:xfrm>
          <a:off x="1131312" y="1488549"/>
          <a:ext cx="1605970" cy="101979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9937F-F904-4DE8-B7C7-5C74973977F1}">
      <dsp:nvSpPr>
        <dsp:cNvPr id="0" name=""/>
        <dsp:cNvSpPr/>
      </dsp:nvSpPr>
      <dsp:spPr>
        <a:xfrm>
          <a:off x="1309753" y="1658068"/>
          <a:ext cx="1605970" cy="1019791"/>
        </a:xfrm>
        <a:prstGeom prst="roundRect">
          <a:avLst>
            <a:gd name="adj" fmla="val 10000"/>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Eliam</a:t>
          </a:r>
          <a:endParaRPr lang="en-US" sz="2200" kern="1200" dirty="0"/>
        </a:p>
      </dsp:txBody>
      <dsp:txXfrm>
        <a:off x="1339622" y="1687937"/>
        <a:ext cx="1546232" cy="960053"/>
      </dsp:txXfrm>
    </dsp:sp>
    <dsp:sp modelId="{0392D06E-002C-4AD5-8D9F-1455EB3BEEFF}">
      <dsp:nvSpPr>
        <dsp:cNvPr id="0" name=""/>
        <dsp:cNvSpPr/>
      </dsp:nvSpPr>
      <dsp:spPr>
        <a:xfrm>
          <a:off x="1528356" y="2913559"/>
          <a:ext cx="1605970" cy="101979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2BD1F-4296-4390-AB63-ADC8BE5F709E}">
      <dsp:nvSpPr>
        <dsp:cNvPr id="0" name=""/>
        <dsp:cNvSpPr/>
      </dsp:nvSpPr>
      <dsp:spPr>
        <a:xfrm>
          <a:off x="1706797" y="3083078"/>
          <a:ext cx="1605970" cy="1019791"/>
        </a:xfrm>
        <a:prstGeom prst="roundRect">
          <a:avLst>
            <a:gd name="adj" fmla="val 10000"/>
          </a:avLst>
        </a:prstGeom>
        <a:gradFill flip="none" rotWithShape="0">
          <a:gsLst>
            <a:gs pos="0">
              <a:srgbClr val="CC00CC">
                <a:tint val="66000"/>
                <a:satMod val="160000"/>
              </a:srgbClr>
            </a:gs>
            <a:gs pos="50000">
              <a:srgbClr val="CC00CC">
                <a:tint val="44500"/>
                <a:satMod val="160000"/>
              </a:srgbClr>
            </a:gs>
            <a:gs pos="100000">
              <a:srgbClr val="CC00CC">
                <a:tint val="23500"/>
                <a:satMod val="160000"/>
              </a:srgbClr>
            </a:gs>
          </a:gsLst>
          <a:lin ang="5400000" scaled="1"/>
          <a:tileRect/>
        </a:gra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Bathsheba</a:t>
          </a:r>
        </a:p>
      </dsp:txBody>
      <dsp:txXfrm>
        <a:off x="1736666" y="3112947"/>
        <a:ext cx="1546232" cy="960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1BC98-A0A1-42E6-9A94-4596D8F1E72C}">
      <dsp:nvSpPr>
        <dsp:cNvPr id="0" name=""/>
        <dsp:cNvSpPr/>
      </dsp:nvSpPr>
      <dsp:spPr>
        <a:xfrm>
          <a:off x="36000" y="158406"/>
          <a:ext cx="4634745" cy="278084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466850">
            <a:lnSpc>
              <a:spcPct val="90000"/>
            </a:lnSpc>
            <a:spcBef>
              <a:spcPct val="0"/>
            </a:spcBef>
            <a:spcAft>
              <a:spcPct val="35000"/>
            </a:spcAft>
            <a:buNone/>
          </a:pPr>
          <a:r>
            <a:rPr kumimoji="1" lang="en-US" sz="3300" kern="1200"/>
            <a:t>32  Whoever commits adultery with a woman lacks understanding; He who does so destroys his own soul.</a:t>
          </a:r>
          <a:endParaRPr lang="en-US" sz="3300" kern="1200"/>
        </a:p>
      </dsp:txBody>
      <dsp:txXfrm>
        <a:off x="36000" y="158406"/>
        <a:ext cx="4634745" cy="2780847"/>
      </dsp:txXfrm>
    </dsp:sp>
    <dsp:sp modelId="{7D596066-984B-4706-A599-E5C626129BFF}">
      <dsp:nvSpPr>
        <dsp:cNvPr id="0" name=""/>
        <dsp:cNvSpPr/>
      </dsp:nvSpPr>
      <dsp:spPr>
        <a:xfrm>
          <a:off x="4712074" y="1444182"/>
          <a:ext cx="695211" cy="243000"/>
        </a:xfrm>
        <a:prstGeom prst="rightArrow">
          <a:avLst>
            <a:gd name="adj1" fmla="val 50000"/>
            <a:gd name="adj2" fmla="val 50000"/>
          </a:avLst>
        </a:prstGeom>
        <a:gradFill rotWithShape="0">
          <a:gsLst>
            <a:gs pos="0">
              <a:schemeClr val="accent2">
                <a:hueOff val="19519"/>
                <a:satOff val="-13438"/>
                <a:lumOff val="-3431"/>
                <a:alphaOff val="0"/>
                <a:tint val="50000"/>
                <a:satMod val="300000"/>
              </a:schemeClr>
            </a:gs>
            <a:gs pos="35000">
              <a:schemeClr val="accent2">
                <a:hueOff val="19519"/>
                <a:satOff val="-13438"/>
                <a:lumOff val="-3431"/>
                <a:alphaOff val="0"/>
                <a:tint val="37000"/>
                <a:satMod val="300000"/>
              </a:schemeClr>
            </a:gs>
            <a:gs pos="100000">
              <a:schemeClr val="accent2">
                <a:hueOff val="19519"/>
                <a:satOff val="-13438"/>
                <a:lumOff val="-34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87C0946-2C09-4204-86FA-901BF10CDD70}">
      <dsp:nvSpPr>
        <dsp:cNvPr id="0" name=""/>
        <dsp:cNvSpPr/>
      </dsp:nvSpPr>
      <dsp:spPr>
        <a:xfrm>
          <a:off x="5481483" y="175258"/>
          <a:ext cx="4634745" cy="2780847"/>
        </a:xfrm>
        <a:prstGeom prst="rect">
          <a:avLst/>
        </a:prstGeom>
        <a:gradFill rotWithShape="0">
          <a:gsLst>
            <a:gs pos="0">
              <a:schemeClr val="accent2">
                <a:hueOff val="39038"/>
                <a:satOff val="-26876"/>
                <a:lumOff val="-6863"/>
                <a:alphaOff val="0"/>
                <a:tint val="50000"/>
                <a:satMod val="300000"/>
              </a:schemeClr>
            </a:gs>
            <a:gs pos="35000">
              <a:schemeClr val="accent2">
                <a:hueOff val="39038"/>
                <a:satOff val="-26876"/>
                <a:lumOff val="-6863"/>
                <a:alphaOff val="0"/>
                <a:tint val="37000"/>
                <a:satMod val="300000"/>
              </a:schemeClr>
            </a:gs>
            <a:gs pos="100000">
              <a:schemeClr val="accent2">
                <a:hueOff val="39038"/>
                <a:satOff val="-26876"/>
                <a:lumOff val="-6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466850">
            <a:lnSpc>
              <a:spcPct val="90000"/>
            </a:lnSpc>
            <a:spcBef>
              <a:spcPct val="0"/>
            </a:spcBef>
            <a:spcAft>
              <a:spcPct val="35000"/>
            </a:spcAft>
            <a:buNone/>
          </a:pPr>
          <a:r>
            <a:rPr kumimoji="1" lang="en-US" sz="3300" kern="1200"/>
            <a:t>33  Wounds and dishonor he will get, And his reproach will not be wiped away.</a:t>
          </a:r>
          <a:endParaRPr lang="en-US" sz="3300" kern="1200"/>
        </a:p>
      </dsp:txBody>
      <dsp:txXfrm>
        <a:off x="5481483" y="175258"/>
        <a:ext cx="4634745" cy="27808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45C5A-B62C-418D-98B1-E402936BD49D}"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CA0E2-78B2-4A54-961B-116670D45759}" type="slidenum">
              <a:rPr lang="en-US" smtClean="0"/>
              <a:t>‹#›</a:t>
            </a:fld>
            <a:endParaRPr lang="en-US"/>
          </a:p>
        </p:txBody>
      </p:sp>
    </p:spTree>
    <p:extLst>
      <p:ext uri="{BB962C8B-B14F-4D97-AF65-F5344CB8AC3E}">
        <p14:creationId xmlns:p14="http://schemas.microsoft.com/office/powerpoint/2010/main" val="350502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0CA0E2-78B2-4A54-961B-116670D45759}" type="slidenum">
              <a:rPr lang="en-US" smtClean="0"/>
              <a:t>1</a:t>
            </a:fld>
            <a:endParaRPr lang="en-US"/>
          </a:p>
        </p:txBody>
      </p:sp>
    </p:spTree>
    <p:extLst>
      <p:ext uri="{BB962C8B-B14F-4D97-AF65-F5344CB8AC3E}">
        <p14:creationId xmlns:p14="http://schemas.microsoft.com/office/powerpoint/2010/main" val="238850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E9E8D5-05EE-4080-A63A-C49ECDDF8B62}"/>
              </a:ext>
            </a:extLst>
          </p:cNvPr>
          <p:cNvSpPr>
            <a:spLocks noGrp="1" noChangeArrowheads="1"/>
          </p:cNvSpPr>
          <p:nvPr>
            <p:ph type="sldNum" sz="quarter" idx="5"/>
          </p:nvPr>
        </p:nvSpPr>
        <p:spPr>
          <a:ln/>
        </p:spPr>
        <p:txBody>
          <a:bodyPr/>
          <a:lstStyle/>
          <a:p>
            <a:fld id="{E669B8D1-C7CE-4D35-8A25-DB1AD91864AF}" type="slidenum">
              <a:rPr lang="en-US" altLang="en-US"/>
              <a:pPr/>
              <a:t>10</a:t>
            </a:fld>
            <a:endParaRPr lang="en-US" altLang="en-US"/>
          </a:p>
        </p:txBody>
      </p:sp>
      <p:sp>
        <p:nvSpPr>
          <p:cNvPr id="25602" name="Rectangle 2">
            <a:extLst>
              <a:ext uri="{FF2B5EF4-FFF2-40B4-BE49-F238E27FC236}">
                <a16:creationId xmlns:a16="http://schemas.microsoft.com/office/drawing/2014/main" id="{89D80F72-7C4D-4175-85AB-FE8DF146C5D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A2D08787-AADD-4915-B64F-4DD2FE53F8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E9E8D5-05EE-4080-A63A-C49ECDDF8B62}"/>
              </a:ext>
            </a:extLst>
          </p:cNvPr>
          <p:cNvSpPr>
            <a:spLocks noGrp="1" noChangeArrowheads="1"/>
          </p:cNvSpPr>
          <p:nvPr>
            <p:ph type="sldNum" sz="quarter" idx="5"/>
          </p:nvPr>
        </p:nvSpPr>
        <p:spPr>
          <a:ln/>
        </p:spPr>
        <p:txBody>
          <a:bodyPr/>
          <a:lstStyle/>
          <a:p>
            <a:fld id="{E669B8D1-C7CE-4D35-8A25-DB1AD91864AF}" type="slidenum">
              <a:rPr lang="en-US" altLang="en-US"/>
              <a:pPr/>
              <a:t>11</a:t>
            </a:fld>
            <a:endParaRPr lang="en-US" altLang="en-US"/>
          </a:p>
        </p:txBody>
      </p:sp>
      <p:sp>
        <p:nvSpPr>
          <p:cNvPr id="25602" name="Rectangle 2">
            <a:extLst>
              <a:ext uri="{FF2B5EF4-FFF2-40B4-BE49-F238E27FC236}">
                <a16:creationId xmlns:a16="http://schemas.microsoft.com/office/drawing/2014/main" id="{89D80F72-7C4D-4175-85AB-FE8DF146C5D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A2D08787-AADD-4915-B64F-4DD2FE53F8D5}"/>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8439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E9E8D5-05EE-4080-A63A-C49ECDDF8B62}"/>
              </a:ext>
            </a:extLst>
          </p:cNvPr>
          <p:cNvSpPr>
            <a:spLocks noGrp="1" noChangeArrowheads="1"/>
          </p:cNvSpPr>
          <p:nvPr>
            <p:ph type="sldNum" sz="quarter" idx="5"/>
          </p:nvPr>
        </p:nvSpPr>
        <p:spPr>
          <a:ln/>
        </p:spPr>
        <p:txBody>
          <a:bodyPr/>
          <a:lstStyle/>
          <a:p>
            <a:fld id="{E669B8D1-C7CE-4D35-8A25-DB1AD91864AF}" type="slidenum">
              <a:rPr lang="en-US" altLang="en-US"/>
              <a:pPr/>
              <a:t>12</a:t>
            </a:fld>
            <a:endParaRPr lang="en-US" altLang="en-US"/>
          </a:p>
        </p:txBody>
      </p:sp>
      <p:sp>
        <p:nvSpPr>
          <p:cNvPr id="25602" name="Rectangle 2">
            <a:extLst>
              <a:ext uri="{FF2B5EF4-FFF2-40B4-BE49-F238E27FC236}">
                <a16:creationId xmlns:a16="http://schemas.microsoft.com/office/drawing/2014/main" id="{89D80F72-7C4D-4175-85AB-FE8DF146C5D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A2D08787-AADD-4915-B64F-4DD2FE53F8D5}"/>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83422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A0E2-78B2-4A54-961B-116670D45759}" type="slidenum">
              <a:rPr lang="en-US" smtClean="0"/>
              <a:t>13</a:t>
            </a:fld>
            <a:endParaRPr lang="en-US"/>
          </a:p>
        </p:txBody>
      </p:sp>
    </p:spTree>
    <p:extLst>
      <p:ext uri="{BB962C8B-B14F-4D97-AF65-F5344CB8AC3E}">
        <p14:creationId xmlns:p14="http://schemas.microsoft.com/office/powerpoint/2010/main" val="59969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594AF1-4AE9-4C4B-B1FF-FCF1BADE08B0}"/>
              </a:ext>
            </a:extLst>
          </p:cNvPr>
          <p:cNvSpPr>
            <a:spLocks noGrp="1" noChangeArrowheads="1"/>
          </p:cNvSpPr>
          <p:nvPr>
            <p:ph type="sldNum" sz="quarter" idx="5"/>
          </p:nvPr>
        </p:nvSpPr>
        <p:spPr>
          <a:ln/>
        </p:spPr>
        <p:txBody>
          <a:bodyPr/>
          <a:lstStyle/>
          <a:p>
            <a:fld id="{D3519018-8FA3-4A70-BFF6-DB31E44AE2A4}" type="slidenum">
              <a:rPr lang="en-US" altLang="en-US"/>
              <a:pPr/>
              <a:t>14</a:t>
            </a:fld>
            <a:endParaRPr lang="en-US" altLang="en-US"/>
          </a:p>
        </p:txBody>
      </p:sp>
      <p:sp>
        <p:nvSpPr>
          <p:cNvPr id="22530" name="Rectangle 2">
            <a:extLst>
              <a:ext uri="{FF2B5EF4-FFF2-40B4-BE49-F238E27FC236}">
                <a16:creationId xmlns:a16="http://schemas.microsoft.com/office/drawing/2014/main" id="{FD521793-C7B9-4197-9A85-A72A6B6AB0FE}"/>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14633EA8-58DE-48D3-9AE5-1082A7156F66}"/>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2319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A0E2-78B2-4A54-961B-116670D45759}" type="slidenum">
              <a:rPr lang="en-US" smtClean="0"/>
              <a:t>16</a:t>
            </a:fld>
            <a:endParaRPr lang="en-US"/>
          </a:p>
        </p:txBody>
      </p:sp>
    </p:spTree>
    <p:extLst>
      <p:ext uri="{BB962C8B-B14F-4D97-AF65-F5344CB8AC3E}">
        <p14:creationId xmlns:p14="http://schemas.microsoft.com/office/powerpoint/2010/main" val="2868372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A0E2-78B2-4A54-961B-116670D45759}" type="slidenum">
              <a:rPr lang="en-US" smtClean="0"/>
              <a:t>17</a:t>
            </a:fld>
            <a:endParaRPr lang="en-US"/>
          </a:p>
        </p:txBody>
      </p:sp>
    </p:spTree>
    <p:extLst>
      <p:ext uri="{BB962C8B-B14F-4D97-AF65-F5344CB8AC3E}">
        <p14:creationId xmlns:p14="http://schemas.microsoft.com/office/powerpoint/2010/main" val="175639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EF109D-FFEB-4B01-AEAB-CEB812C26FFE}"/>
              </a:ext>
            </a:extLst>
          </p:cNvPr>
          <p:cNvSpPr>
            <a:spLocks noGrp="1" noChangeArrowheads="1"/>
          </p:cNvSpPr>
          <p:nvPr>
            <p:ph type="sldNum" sz="quarter" idx="5"/>
          </p:nvPr>
        </p:nvSpPr>
        <p:spPr>
          <a:ln/>
        </p:spPr>
        <p:txBody>
          <a:bodyPr/>
          <a:lstStyle/>
          <a:p>
            <a:fld id="{25D53AF2-AED7-4C69-B76B-D27EFE40354D}" type="slidenum">
              <a:rPr lang="en-US" altLang="en-US"/>
              <a:pPr/>
              <a:t>2</a:t>
            </a:fld>
            <a:endParaRPr lang="en-US" altLang="en-US"/>
          </a:p>
        </p:txBody>
      </p:sp>
      <p:sp>
        <p:nvSpPr>
          <p:cNvPr id="12290" name="Rectangle 2">
            <a:extLst>
              <a:ext uri="{FF2B5EF4-FFF2-40B4-BE49-F238E27FC236}">
                <a16:creationId xmlns:a16="http://schemas.microsoft.com/office/drawing/2014/main" id="{AF2F695D-6113-4305-9C93-923F9C5A963A}"/>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89D38520-9835-4715-835F-B929835086A4}"/>
              </a:ext>
            </a:extLst>
          </p:cNvPr>
          <p:cNvSpPr>
            <a:spLocks noGrp="1" noChangeArrowheads="1"/>
          </p:cNvSpPr>
          <p:nvPr>
            <p:ph type="body" idx="1"/>
          </p:nvPr>
        </p:nvSpPr>
        <p:spPr/>
        <p:txBody>
          <a:bodyPr/>
          <a:lstStyle/>
          <a:p>
            <a:endParaRPr lang="en-US"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A0E2-78B2-4A54-961B-116670D45759}" type="slidenum">
              <a:rPr lang="en-US" smtClean="0"/>
              <a:t>3</a:t>
            </a:fld>
            <a:endParaRPr lang="en-US"/>
          </a:p>
        </p:txBody>
      </p:sp>
    </p:spTree>
    <p:extLst>
      <p:ext uri="{BB962C8B-B14F-4D97-AF65-F5344CB8AC3E}">
        <p14:creationId xmlns:p14="http://schemas.microsoft.com/office/powerpoint/2010/main" val="120093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2DD6D89-1631-4C64-B195-2DE1292109D4}"/>
              </a:ext>
            </a:extLst>
          </p:cNvPr>
          <p:cNvSpPr>
            <a:spLocks noGrp="1" noChangeArrowheads="1"/>
          </p:cNvSpPr>
          <p:nvPr>
            <p:ph type="sldNum" sz="quarter" idx="5"/>
          </p:nvPr>
        </p:nvSpPr>
        <p:spPr>
          <a:ln/>
        </p:spPr>
        <p:txBody>
          <a:bodyPr/>
          <a:lstStyle/>
          <a:p>
            <a:fld id="{2A62252D-C966-43E5-AF30-8B4FAB9AF285}" type="slidenum">
              <a:rPr lang="en-US" altLang="en-US"/>
              <a:pPr/>
              <a:t>4</a:t>
            </a:fld>
            <a:endParaRPr lang="en-US" altLang="en-US"/>
          </a:p>
        </p:txBody>
      </p:sp>
      <p:sp>
        <p:nvSpPr>
          <p:cNvPr id="73730" name="Rectangle 2">
            <a:extLst>
              <a:ext uri="{FF2B5EF4-FFF2-40B4-BE49-F238E27FC236}">
                <a16:creationId xmlns:a16="http://schemas.microsoft.com/office/drawing/2014/main" id="{057F8668-BDB1-4800-B827-DC4E61D416FC}"/>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6F9AFC61-2337-47EB-8421-7FAA056DF593}"/>
              </a:ext>
            </a:extLst>
          </p:cNvPr>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881F4E-90D9-439B-8D6C-61C77D725A24}"/>
              </a:ext>
            </a:extLst>
          </p:cNvPr>
          <p:cNvSpPr>
            <a:spLocks noGrp="1" noChangeArrowheads="1"/>
          </p:cNvSpPr>
          <p:nvPr>
            <p:ph type="sldNum" sz="quarter" idx="5"/>
          </p:nvPr>
        </p:nvSpPr>
        <p:spPr>
          <a:ln/>
        </p:spPr>
        <p:txBody>
          <a:bodyPr/>
          <a:lstStyle/>
          <a:p>
            <a:fld id="{A515EB41-BEA6-4377-914F-6FBA52D45E21}" type="slidenum">
              <a:rPr lang="en-US" altLang="en-US"/>
              <a:pPr/>
              <a:t>5</a:t>
            </a:fld>
            <a:endParaRPr lang="en-US" altLang="en-US"/>
          </a:p>
        </p:txBody>
      </p:sp>
      <p:sp>
        <p:nvSpPr>
          <p:cNvPr id="24578" name="Rectangle 2">
            <a:extLst>
              <a:ext uri="{FF2B5EF4-FFF2-40B4-BE49-F238E27FC236}">
                <a16:creationId xmlns:a16="http://schemas.microsoft.com/office/drawing/2014/main" id="{B0822F4A-3335-4993-A547-C89EABDDA3D4}"/>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7AD22925-8C2D-45DD-B893-63EAD99E4054}"/>
              </a:ext>
            </a:extLst>
          </p:cNvPr>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415AB5-9999-4F32-A2C0-B0DBA879DD59}"/>
              </a:ext>
            </a:extLst>
          </p:cNvPr>
          <p:cNvSpPr>
            <a:spLocks noGrp="1" noChangeArrowheads="1"/>
          </p:cNvSpPr>
          <p:nvPr>
            <p:ph type="sldNum" sz="quarter" idx="5"/>
          </p:nvPr>
        </p:nvSpPr>
        <p:spPr>
          <a:ln/>
        </p:spPr>
        <p:txBody>
          <a:bodyPr/>
          <a:lstStyle/>
          <a:p>
            <a:fld id="{DA3E41D0-E003-47B5-A2C6-568E69C01866}" type="slidenum">
              <a:rPr lang="en-US" altLang="en-US"/>
              <a:pPr/>
              <a:t>6</a:t>
            </a:fld>
            <a:endParaRPr lang="en-US" altLang="en-US"/>
          </a:p>
        </p:txBody>
      </p:sp>
      <p:sp>
        <p:nvSpPr>
          <p:cNvPr id="19458" name="Rectangle 2">
            <a:extLst>
              <a:ext uri="{FF2B5EF4-FFF2-40B4-BE49-F238E27FC236}">
                <a16:creationId xmlns:a16="http://schemas.microsoft.com/office/drawing/2014/main" id="{6F638ED7-CCC9-44B7-9568-444F68CC9F88}"/>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43869FCE-B38C-49C4-B140-5A24F167ECF6}"/>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415AB5-9999-4F32-A2C0-B0DBA879DD59}"/>
              </a:ext>
            </a:extLst>
          </p:cNvPr>
          <p:cNvSpPr>
            <a:spLocks noGrp="1" noChangeArrowheads="1"/>
          </p:cNvSpPr>
          <p:nvPr>
            <p:ph type="sldNum" sz="quarter" idx="5"/>
          </p:nvPr>
        </p:nvSpPr>
        <p:spPr>
          <a:ln/>
        </p:spPr>
        <p:txBody>
          <a:bodyPr/>
          <a:lstStyle/>
          <a:p>
            <a:fld id="{DA3E41D0-E003-47B5-A2C6-568E69C01866}" type="slidenum">
              <a:rPr lang="en-US" altLang="en-US"/>
              <a:pPr/>
              <a:t>7</a:t>
            </a:fld>
            <a:endParaRPr lang="en-US" altLang="en-US"/>
          </a:p>
        </p:txBody>
      </p:sp>
      <p:sp>
        <p:nvSpPr>
          <p:cNvPr id="19458" name="Rectangle 2">
            <a:extLst>
              <a:ext uri="{FF2B5EF4-FFF2-40B4-BE49-F238E27FC236}">
                <a16:creationId xmlns:a16="http://schemas.microsoft.com/office/drawing/2014/main" id="{6F638ED7-CCC9-44B7-9568-444F68CC9F88}"/>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43869FCE-B38C-49C4-B140-5A24F167ECF6}"/>
              </a:ext>
            </a:extLst>
          </p:cNvPr>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96969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A0E2-78B2-4A54-961B-116670D45759}" type="slidenum">
              <a:rPr lang="en-US" smtClean="0"/>
              <a:t>8</a:t>
            </a:fld>
            <a:endParaRPr lang="en-US"/>
          </a:p>
        </p:txBody>
      </p:sp>
    </p:spTree>
    <p:extLst>
      <p:ext uri="{BB962C8B-B14F-4D97-AF65-F5344CB8AC3E}">
        <p14:creationId xmlns:p14="http://schemas.microsoft.com/office/powerpoint/2010/main" val="391497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E415AB5-9999-4F32-A2C0-B0DBA879DD59}"/>
              </a:ext>
            </a:extLst>
          </p:cNvPr>
          <p:cNvSpPr>
            <a:spLocks noGrp="1" noChangeArrowheads="1"/>
          </p:cNvSpPr>
          <p:nvPr>
            <p:ph type="sldNum" sz="quarter" idx="5"/>
          </p:nvPr>
        </p:nvSpPr>
        <p:spPr>
          <a:ln/>
        </p:spPr>
        <p:txBody>
          <a:bodyPr/>
          <a:lstStyle/>
          <a:p>
            <a:fld id="{DA3E41D0-E003-47B5-A2C6-568E69C01866}" type="slidenum">
              <a:rPr lang="en-US" altLang="en-US"/>
              <a:pPr/>
              <a:t>9</a:t>
            </a:fld>
            <a:endParaRPr lang="en-US" altLang="en-US"/>
          </a:p>
        </p:txBody>
      </p:sp>
      <p:sp>
        <p:nvSpPr>
          <p:cNvPr id="19458" name="Rectangle 2">
            <a:extLst>
              <a:ext uri="{FF2B5EF4-FFF2-40B4-BE49-F238E27FC236}">
                <a16:creationId xmlns:a16="http://schemas.microsoft.com/office/drawing/2014/main" id="{6F638ED7-CCC9-44B7-9568-444F68CC9F88}"/>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43869FCE-B38C-49C4-B140-5A24F167ECF6}"/>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90115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E440160-EBE2-49F5-8CD4-5B5F50700BD5}"/>
              </a:ext>
            </a:extLst>
          </p:cNvPr>
          <p:cNvSpPr>
            <a:spLocks noGrp="1" noChangeArrowheads="1"/>
          </p:cNvSpPr>
          <p:nvPr>
            <p:ph type="ctrTitle"/>
          </p:nvPr>
        </p:nvSpPr>
        <p:spPr>
          <a:xfrm>
            <a:off x="1219201" y="685800"/>
            <a:ext cx="10295467" cy="1143000"/>
          </a:xfrm>
        </p:spPr>
        <p:txBody>
          <a:bodyPr/>
          <a:lstStyle>
            <a:lvl1pPr>
              <a:defRPr/>
            </a:lvl1pPr>
          </a:lstStyle>
          <a:p>
            <a:pPr lvl="0"/>
            <a:r>
              <a:rPr lang="en-US" altLang="en-US" noProof="0"/>
              <a:t>Click to edit Master title style</a:t>
            </a:r>
          </a:p>
        </p:txBody>
      </p:sp>
      <p:sp>
        <p:nvSpPr>
          <p:cNvPr id="50179" name="Rectangle 3">
            <a:extLst>
              <a:ext uri="{FF2B5EF4-FFF2-40B4-BE49-F238E27FC236}">
                <a16:creationId xmlns:a16="http://schemas.microsoft.com/office/drawing/2014/main" id="{7997E3CC-A2BB-4857-BCA6-1061B3063CA5}"/>
              </a:ext>
            </a:extLst>
          </p:cNvPr>
          <p:cNvSpPr>
            <a:spLocks noGrp="1" noChangeArrowheads="1"/>
          </p:cNvSpPr>
          <p:nvPr>
            <p:ph type="subTitle" idx="1"/>
          </p:nvPr>
        </p:nvSpPr>
        <p:spPr>
          <a:xfrm>
            <a:off x="2844800" y="3886200"/>
            <a:ext cx="8534400" cy="1771651"/>
          </a:xfrm>
        </p:spPr>
        <p:txBody>
          <a:bodyPr/>
          <a:lstStyle>
            <a:lvl1pPr marL="0" indent="0">
              <a:buFontTx/>
              <a:buNone/>
              <a:defRPr>
                <a:latin typeface="Arial Black" panose="020B0A04020102020204" pitchFamily="34" charset="0"/>
              </a:defRPr>
            </a:lvl1pPr>
          </a:lstStyle>
          <a:p>
            <a:pPr lvl="0"/>
            <a:r>
              <a:rPr lang="en-US" altLang="en-US" noProof="0"/>
              <a:t>Click to edit Master subtitle style</a:t>
            </a:r>
          </a:p>
        </p:txBody>
      </p:sp>
      <p:sp>
        <p:nvSpPr>
          <p:cNvPr id="50180" name="Rectangle 4">
            <a:extLst>
              <a:ext uri="{FF2B5EF4-FFF2-40B4-BE49-F238E27FC236}">
                <a16:creationId xmlns:a16="http://schemas.microsoft.com/office/drawing/2014/main" id="{E42991C8-24D8-4305-A86A-24943231D948}"/>
              </a:ext>
            </a:extLst>
          </p:cNvPr>
          <p:cNvSpPr>
            <a:spLocks noGrp="1" noChangeArrowheads="1"/>
          </p:cNvSpPr>
          <p:nvPr>
            <p:ph type="dt" sz="half" idx="2"/>
          </p:nvPr>
        </p:nvSpPr>
        <p:spPr>
          <a:xfrm>
            <a:off x="948269" y="6229350"/>
            <a:ext cx="2573867" cy="514351"/>
          </a:xfrm>
        </p:spPr>
        <p:txBody>
          <a:bodyPr/>
          <a:lstStyle>
            <a:lvl1pPr>
              <a:defRPr>
                <a:solidFill>
                  <a:srgbClr val="5E574E"/>
                </a:solidFill>
              </a:defRPr>
            </a:lvl1pPr>
          </a:lstStyle>
          <a:p>
            <a:endParaRPr lang="en-US" altLang="en-US"/>
          </a:p>
        </p:txBody>
      </p:sp>
      <p:sp>
        <p:nvSpPr>
          <p:cNvPr id="50181" name="Rectangle 5">
            <a:extLst>
              <a:ext uri="{FF2B5EF4-FFF2-40B4-BE49-F238E27FC236}">
                <a16:creationId xmlns:a16="http://schemas.microsoft.com/office/drawing/2014/main" id="{6096594F-E490-4B6C-9F51-CFDD55173BA1}"/>
              </a:ext>
            </a:extLst>
          </p:cNvPr>
          <p:cNvSpPr>
            <a:spLocks noGrp="1" noChangeArrowheads="1"/>
          </p:cNvSpPr>
          <p:nvPr>
            <p:ph type="ftr" sz="quarter" idx="3"/>
          </p:nvPr>
        </p:nvSpPr>
        <p:spPr>
          <a:xfrm>
            <a:off x="4199469" y="6229350"/>
            <a:ext cx="3793067" cy="514351"/>
          </a:xfrm>
        </p:spPr>
        <p:txBody>
          <a:bodyPr/>
          <a:lstStyle>
            <a:lvl1pPr>
              <a:defRPr>
                <a:solidFill>
                  <a:srgbClr val="5E574E"/>
                </a:solidFill>
              </a:defRPr>
            </a:lvl1pPr>
          </a:lstStyle>
          <a:p>
            <a:endParaRPr lang="en-US" altLang="en-US"/>
          </a:p>
        </p:txBody>
      </p:sp>
      <p:sp>
        <p:nvSpPr>
          <p:cNvPr id="50182" name="Rectangle 6">
            <a:extLst>
              <a:ext uri="{FF2B5EF4-FFF2-40B4-BE49-F238E27FC236}">
                <a16:creationId xmlns:a16="http://schemas.microsoft.com/office/drawing/2014/main" id="{1D08E30D-8CE6-4426-98E4-70C3BFE08392}"/>
              </a:ext>
            </a:extLst>
          </p:cNvPr>
          <p:cNvSpPr>
            <a:spLocks noGrp="1" noChangeArrowheads="1"/>
          </p:cNvSpPr>
          <p:nvPr>
            <p:ph type="sldNum" sz="quarter" idx="4"/>
          </p:nvPr>
        </p:nvSpPr>
        <p:spPr>
          <a:xfrm>
            <a:off x="8805333" y="6229350"/>
            <a:ext cx="2438400" cy="514351"/>
          </a:xfrm>
        </p:spPr>
        <p:txBody>
          <a:bodyPr/>
          <a:lstStyle>
            <a:lvl1pPr>
              <a:defRPr>
                <a:solidFill>
                  <a:srgbClr val="5E574E"/>
                </a:solidFill>
              </a:defRPr>
            </a:lvl1pPr>
          </a:lstStyle>
          <a:p>
            <a:fld id="{062CCE8A-0622-4871-A1DF-BBEF2705F9FC}" type="slidenum">
              <a:rPr lang="en-US" altLang="en-US"/>
              <a:pPr/>
              <a:t>‹#›</a:t>
            </a:fld>
            <a:endParaRPr lang="en-US" altLang="en-US"/>
          </a:p>
        </p:txBody>
      </p:sp>
      <p:pic>
        <p:nvPicPr>
          <p:cNvPr id="50183" name="Picture 7" descr="paint">
            <a:extLst>
              <a:ext uri="{FF2B5EF4-FFF2-40B4-BE49-F238E27FC236}">
                <a16:creationId xmlns:a16="http://schemas.microsoft.com/office/drawing/2014/main" id="{1C537ADE-443D-4ABE-99FE-7C87E4B3B358}"/>
              </a:ext>
            </a:extLst>
          </p:cNvPr>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219200" y="1828804"/>
            <a:ext cx="109728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164987"/>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CA8D-F3DF-4088-86DD-56D69F3E36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545260-CCEF-4132-ABD3-7FEB8DFE50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059B1-F691-4B28-9C12-CB2751DCF9B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46944C4-C493-4F9D-A739-B26BE2CED2D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4117929-07C2-4EFE-87B3-FD033C70E96A}"/>
              </a:ext>
            </a:extLst>
          </p:cNvPr>
          <p:cNvSpPr>
            <a:spLocks noGrp="1"/>
          </p:cNvSpPr>
          <p:nvPr>
            <p:ph type="sldNum" sz="quarter" idx="12"/>
          </p:nvPr>
        </p:nvSpPr>
        <p:spPr/>
        <p:txBody>
          <a:bodyPr/>
          <a:lstStyle>
            <a:lvl1pPr>
              <a:defRPr/>
            </a:lvl1pPr>
          </a:lstStyle>
          <a:p>
            <a:fld id="{DA567445-4ABA-4ED2-8C88-D5AF4FCD9B4E}" type="slidenum">
              <a:rPr lang="en-US" altLang="en-US"/>
              <a:pPr/>
              <a:t>‹#›</a:t>
            </a:fld>
            <a:endParaRPr lang="en-US" altLang="en-US"/>
          </a:p>
        </p:txBody>
      </p:sp>
    </p:spTree>
    <p:extLst>
      <p:ext uri="{BB962C8B-B14F-4D97-AF65-F5344CB8AC3E}">
        <p14:creationId xmlns:p14="http://schemas.microsoft.com/office/powerpoint/2010/main" val="3185500229"/>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0905B1-D1F5-4A4F-A8A1-7627A6D82DD6}"/>
              </a:ext>
            </a:extLst>
          </p:cNvPr>
          <p:cNvSpPr>
            <a:spLocks noGrp="1"/>
          </p:cNvSpPr>
          <p:nvPr>
            <p:ph type="title" orient="vert"/>
          </p:nvPr>
        </p:nvSpPr>
        <p:spPr>
          <a:xfrm>
            <a:off x="8771467" y="228601"/>
            <a:ext cx="2743200" cy="58293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634398-7E48-4FF4-9EF9-E714D3513D39}"/>
              </a:ext>
            </a:extLst>
          </p:cNvPr>
          <p:cNvSpPr>
            <a:spLocks noGrp="1"/>
          </p:cNvSpPr>
          <p:nvPr>
            <p:ph type="body" orient="vert" idx="1"/>
          </p:nvPr>
        </p:nvSpPr>
        <p:spPr>
          <a:xfrm>
            <a:off x="541867" y="228601"/>
            <a:ext cx="8026400" cy="5829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AB7EE-8084-4E9D-82E9-31098E65D9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A8B179-478C-4C43-830D-7E347A9922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A31EA49-87AA-4235-A8A9-975FDB387D0D}"/>
              </a:ext>
            </a:extLst>
          </p:cNvPr>
          <p:cNvSpPr>
            <a:spLocks noGrp="1"/>
          </p:cNvSpPr>
          <p:nvPr>
            <p:ph type="sldNum" sz="quarter" idx="12"/>
          </p:nvPr>
        </p:nvSpPr>
        <p:spPr/>
        <p:txBody>
          <a:bodyPr/>
          <a:lstStyle>
            <a:lvl1pPr>
              <a:defRPr/>
            </a:lvl1pPr>
          </a:lstStyle>
          <a:p>
            <a:fld id="{923046DF-1DB8-4199-BB4C-420DBFE425D4}" type="slidenum">
              <a:rPr lang="en-US" altLang="en-US"/>
              <a:pPr/>
              <a:t>‹#›</a:t>
            </a:fld>
            <a:endParaRPr lang="en-US" altLang="en-US"/>
          </a:p>
        </p:txBody>
      </p:sp>
    </p:spTree>
    <p:extLst>
      <p:ext uri="{BB962C8B-B14F-4D97-AF65-F5344CB8AC3E}">
        <p14:creationId xmlns:p14="http://schemas.microsoft.com/office/powerpoint/2010/main" val="69981583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54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54156" y="4219162"/>
            <a:ext cx="2116795" cy="357969"/>
          </a:xfrm>
        </p:spPr>
        <p:txBody>
          <a:bodyPr>
            <a:noAutofit/>
          </a:bodyPr>
          <a:lstStyle>
            <a:lvl1pPr>
              <a:defRPr sz="1600"/>
            </a:lvl1pPr>
          </a:lstStyle>
          <a:p>
            <a:pPr lvl="0"/>
            <a:r>
              <a:rPr lang="en-US" dirty="0"/>
              <a:t>Add Your Subtitle</a:t>
            </a:r>
          </a:p>
        </p:txBody>
      </p:sp>
    </p:spTree>
    <p:extLst>
      <p:ext uri="{BB962C8B-B14F-4D97-AF65-F5344CB8AC3E}">
        <p14:creationId xmlns:p14="http://schemas.microsoft.com/office/powerpoint/2010/main" val="765571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4303" y="2534870"/>
            <a:ext cx="5511032" cy="1416241"/>
          </a:xfrm>
        </p:spPr>
        <p:txBody>
          <a:bodyPr>
            <a:normAutofit/>
          </a:bodyPr>
          <a:lstStyle>
            <a:lvl1pPr>
              <a:defRPr sz="5333"/>
            </a:lvl1pPr>
          </a:lstStyle>
          <a:p>
            <a:r>
              <a:rPr lang="en-US" dirty="0"/>
              <a:t>Add Your Title</a:t>
            </a:r>
          </a:p>
        </p:txBody>
      </p:sp>
      <p:sp>
        <p:nvSpPr>
          <p:cNvPr id="5" name="Text Placeholder 3"/>
          <p:cNvSpPr>
            <a:spLocks noGrp="1"/>
          </p:cNvSpPr>
          <p:nvPr>
            <p:ph type="body" sz="quarter" idx="11" hasCustomPrompt="1"/>
          </p:nvPr>
        </p:nvSpPr>
        <p:spPr>
          <a:xfrm>
            <a:off x="4954156" y="4219162"/>
            <a:ext cx="2116795" cy="357969"/>
          </a:xfrm>
        </p:spPr>
        <p:txBody>
          <a:bodyPr>
            <a:noAutofit/>
          </a:bodyPr>
          <a:lstStyle>
            <a:lvl1pPr>
              <a:defRPr sz="1600"/>
            </a:lvl1pPr>
          </a:lstStyle>
          <a:p>
            <a:pPr lvl="0"/>
            <a:r>
              <a:rPr lang="en-US" dirty="0"/>
              <a:t>Add Your Subtitle</a:t>
            </a:r>
          </a:p>
        </p:txBody>
      </p:sp>
    </p:spTree>
    <p:extLst>
      <p:ext uri="{BB962C8B-B14F-4D97-AF65-F5344CB8AC3E}">
        <p14:creationId xmlns:p14="http://schemas.microsoft.com/office/powerpoint/2010/main" val="4230913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549" y="116555"/>
            <a:ext cx="11957561" cy="492239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153111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21549" y="116555"/>
            <a:ext cx="11957561" cy="492239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61965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9777" y="5377619"/>
            <a:ext cx="3622708" cy="989243"/>
          </a:xfrm>
        </p:spPr>
        <p:txBody>
          <a:bodyPr>
            <a:normAutofit/>
          </a:bodyPr>
          <a:lstStyle>
            <a:lvl1pPr>
              <a:defRPr sz="2133"/>
            </a:lvl1pPr>
          </a:lstStyle>
          <a:p>
            <a:r>
              <a:rPr lang="en-US" dirty="0"/>
              <a:t>Add Your Title</a:t>
            </a:r>
          </a:p>
        </p:txBody>
      </p:sp>
      <p:sp>
        <p:nvSpPr>
          <p:cNvPr id="5" name="Text Placeholder 6"/>
          <p:cNvSpPr>
            <a:spLocks noGrp="1"/>
          </p:cNvSpPr>
          <p:nvPr>
            <p:ph type="body" sz="quarter" idx="10" hasCustomPrompt="1"/>
          </p:nvPr>
        </p:nvSpPr>
        <p:spPr>
          <a:xfrm>
            <a:off x="121549" y="116555"/>
            <a:ext cx="11957561" cy="4922395"/>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758709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836720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364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9A8A-C47F-42F0-A826-FC12FEB4F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10111-D5A4-4ED8-88D6-65F5E29E33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C4876-D600-4973-B3EF-596C3396FF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225D3FD-802B-49AF-BC68-AB079AE6BC8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5BB554-22C2-4CD6-B9DE-4687F728B041}"/>
              </a:ext>
            </a:extLst>
          </p:cNvPr>
          <p:cNvSpPr>
            <a:spLocks noGrp="1"/>
          </p:cNvSpPr>
          <p:nvPr>
            <p:ph type="sldNum" sz="quarter" idx="12"/>
          </p:nvPr>
        </p:nvSpPr>
        <p:spPr/>
        <p:txBody>
          <a:bodyPr/>
          <a:lstStyle>
            <a:lvl1pPr>
              <a:defRPr/>
            </a:lvl1pPr>
          </a:lstStyle>
          <a:p>
            <a:fld id="{D637DC10-4885-435F-8DC3-906FF5CCA7E1}" type="slidenum">
              <a:rPr lang="en-US" altLang="en-US"/>
              <a:pPr/>
              <a:t>‹#›</a:t>
            </a:fld>
            <a:endParaRPr lang="en-US" altLang="en-US"/>
          </a:p>
        </p:txBody>
      </p:sp>
    </p:spTree>
    <p:extLst>
      <p:ext uri="{BB962C8B-B14F-4D97-AF65-F5344CB8AC3E}">
        <p14:creationId xmlns:p14="http://schemas.microsoft.com/office/powerpoint/2010/main" val="2219085814"/>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637DC10-4885-435F-8DC3-906FF5CCA7E1}" type="slidenum">
              <a:rPr lang="en-US" altLang="en-US" smtClean="0"/>
              <a:pPr/>
              <a:t>‹#›</a:t>
            </a:fld>
            <a:endParaRPr lang="en-US" altLang="en-US"/>
          </a:p>
        </p:txBody>
      </p:sp>
    </p:spTree>
    <p:extLst>
      <p:ext uri="{BB962C8B-B14F-4D97-AF65-F5344CB8AC3E}">
        <p14:creationId xmlns:p14="http://schemas.microsoft.com/office/powerpoint/2010/main" val="2093853894"/>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969F-F806-4D4F-AB07-9C46341F0C5F}"/>
              </a:ext>
            </a:extLst>
          </p:cNvPr>
          <p:cNvSpPr>
            <a:spLocks noGrp="1"/>
          </p:cNvSpPr>
          <p:nvPr>
            <p:ph type="title"/>
          </p:nvPr>
        </p:nvSpPr>
        <p:spPr>
          <a:xfrm>
            <a:off x="831851" y="1709748"/>
            <a:ext cx="105156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06F8BD-BE25-4FA8-81AA-8EBEB41CFC07}"/>
              </a:ext>
            </a:extLst>
          </p:cNvPr>
          <p:cNvSpPr>
            <a:spLocks noGrp="1"/>
          </p:cNvSpPr>
          <p:nvPr>
            <p:ph type="body" idx="1"/>
          </p:nvPr>
        </p:nvSpPr>
        <p:spPr>
          <a:xfrm>
            <a:off x="831851" y="4589472"/>
            <a:ext cx="105156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CD98689-7123-43CF-B7B3-22A7AA99CA7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A8231E3-F5E6-40C9-A498-7DF79F1D143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FD6760E-E35F-405A-B03D-7CA18ECA2D21}"/>
              </a:ext>
            </a:extLst>
          </p:cNvPr>
          <p:cNvSpPr>
            <a:spLocks noGrp="1"/>
          </p:cNvSpPr>
          <p:nvPr>
            <p:ph type="sldNum" sz="quarter" idx="12"/>
          </p:nvPr>
        </p:nvSpPr>
        <p:spPr/>
        <p:txBody>
          <a:bodyPr/>
          <a:lstStyle>
            <a:lvl1pPr>
              <a:defRPr/>
            </a:lvl1pPr>
          </a:lstStyle>
          <a:p>
            <a:fld id="{E0A9A652-6951-44B5-A0CB-A57FE10A8734}" type="slidenum">
              <a:rPr lang="en-US" altLang="en-US"/>
              <a:pPr/>
              <a:t>‹#›</a:t>
            </a:fld>
            <a:endParaRPr lang="en-US" altLang="en-US"/>
          </a:p>
        </p:txBody>
      </p:sp>
    </p:spTree>
    <p:extLst>
      <p:ext uri="{BB962C8B-B14F-4D97-AF65-F5344CB8AC3E}">
        <p14:creationId xmlns:p14="http://schemas.microsoft.com/office/powerpoint/2010/main" val="197432745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3299-26F9-4C41-B56A-C9A01A239A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1432CE-3C64-4BD2-B71B-5118399ADAC4}"/>
              </a:ext>
            </a:extLst>
          </p:cNvPr>
          <p:cNvSpPr>
            <a:spLocks noGrp="1"/>
          </p:cNvSpPr>
          <p:nvPr>
            <p:ph sz="half" idx="1"/>
          </p:nvPr>
        </p:nvSpPr>
        <p:spPr>
          <a:xfrm>
            <a:off x="609600" y="1885950"/>
            <a:ext cx="5350933" cy="41719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96BCC1-C724-4850-BF03-D4F7CF6858CB}"/>
              </a:ext>
            </a:extLst>
          </p:cNvPr>
          <p:cNvSpPr>
            <a:spLocks noGrp="1"/>
          </p:cNvSpPr>
          <p:nvPr>
            <p:ph sz="half" idx="2"/>
          </p:nvPr>
        </p:nvSpPr>
        <p:spPr>
          <a:xfrm>
            <a:off x="6163736" y="1885950"/>
            <a:ext cx="5350933" cy="41719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68C8DF-10E6-4360-9051-3DA87435D19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B475FAD-6B3A-48CB-968B-337747F79EA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E90A239-9263-4C6D-831D-37F08D9E61D0}"/>
              </a:ext>
            </a:extLst>
          </p:cNvPr>
          <p:cNvSpPr>
            <a:spLocks noGrp="1"/>
          </p:cNvSpPr>
          <p:nvPr>
            <p:ph type="sldNum" sz="quarter" idx="12"/>
          </p:nvPr>
        </p:nvSpPr>
        <p:spPr/>
        <p:txBody>
          <a:bodyPr/>
          <a:lstStyle>
            <a:lvl1pPr>
              <a:defRPr/>
            </a:lvl1pPr>
          </a:lstStyle>
          <a:p>
            <a:fld id="{3762D4FB-D29E-4A7B-AE5E-691A2811FE95}" type="slidenum">
              <a:rPr lang="en-US" altLang="en-US"/>
              <a:pPr/>
              <a:t>‹#›</a:t>
            </a:fld>
            <a:endParaRPr lang="en-US" altLang="en-US"/>
          </a:p>
        </p:txBody>
      </p:sp>
    </p:spTree>
    <p:extLst>
      <p:ext uri="{BB962C8B-B14F-4D97-AF65-F5344CB8AC3E}">
        <p14:creationId xmlns:p14="http://schemas.microsoft.com/office/powerpoint/2010/main" val="115285702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1D1A-DDA2-492E-958B-EDC5B721B662}"/>
              </a:ext>
            </a:extLst>
          </p:cNvPr>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2B1A9F-E642-4EDD-B7D5-B54D1376F429}"/>
              </a:ext>
            </a:extLst>
          </p:cNvPr>
          <p:cNvSpPr>
            <a:spLocks noGrp="1"/>
          </p:cNvSpPr>
          <p:nvPr>
            <p:ph type="body" idx="1"/>
          </p:nvPr>
        </p:nvSpPr>
        <p:spPr>
          <a:xfrm>
            <a:off x="840321" y="1681163"/>
            <a:ext cx="5158316"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259D001-9F24-407C-B917-3913448E15EC}"/>
              </a:ext>
            </a:extLst>
          </p:cNvPr>
          <p:cNvSpPr>
            <a:spLocks noGrp="1"/>
          </p:cNvSpPr>
          <p:nvPr>
            <p:ph sz="half" idx="2"/>
          </p:nvPr>
        </p:nvSpPr>
        <p:spPr>
          <a:xfrm>
            <a:off x="840321"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537E89-9B16-4E34-BED2-25722456E2F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E17214-D28A-42E1-AF43-86E6ED4090A1}"/>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9D082B-B5AD-48BB-90C8-B8C6C091DB9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D89436C-0F43-4264-9825-87FF6F8BC06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D5540C7-AE2C-4C47-BBFB-BACA3D5B55A6}"/>
              </a:ext>
            </a:extLst>
          </p:cNvPr>
          <p:cNvSpPr>
            <a:spLocks noGrp="1"/>
          </p:cNvSpPr>
          <p:nvPr>
            <p:ph type="sldNum" sz="quarter" idx="12"/>
          </p:nvPr>
        </p:nvSpPr>
        <p:spPr/>
        <p:txBody>
          <a:bodyPr/>
          <a:lstStyle>
            <a:lvl1pPr>
              <a:defRPr/>
            </a:lvl1pPr>
          </a:lstStyle>
          <a:p>
            <a:fld id="{9F57F038-B509-4436-BED2-6E205F694421}" type="slidenum">
              <a:rPr lang="en-US" altLang="en-US"/>
              <a:pPr/>
              <a:t>‹#›</a:t>
            </a:fld>
            <a:endParaRPr lang="en-US" altLang="en-US"/>
          </a:p>
        </p:txBody>
      </p:sp>
    </p:spTree>
    <p:extLst>
      <p:ext uri="{BB962C8B-B14F-4D97-AF65-F5344CB8AC3E}">
        <p14:creationId xmlns:p14="http://schemas.microsoft.com/office/powerpoint/2010/main" val="176353337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8C27-1AC9-4466-ABD8-7FDB8D344E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450B71-7CD3-4439-BD9D-64CC28472F4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D3A3151-83E1-4FB5-9314-D518DAE1FEF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EFA671C-396E-467A-8665-CE5EB3540D1B}"/>
              </a:ext>
            </a:extLst>
          </p:cNvPr>
          <p:cNvSpPr>
            <a:spLocks noGrp="1"/>
          </p:cNvSpPr>
          <p:nvPr>
            <p:ph type="sldNum" sz="quarter" idx="12"/>
          </p:nvPr>
        </p:nvSpPr>
        <p:spPr/>
        <p:txBody>
          <a:bodyPr/>
          <a:lstStyle>
            <a:lvl1pPr>
              <a:defRPr/>
            </a:lvl1pPr>
          </a:lstStyle>
          <a:p>
            <a:fld id="{DB64767B-884C-4E7D-9889-CF3675678F50}" type="slidenum">
              <a:rPr lang="en-US" altLang="en-US"/>
              <a:pPr/>
              <a:t>‹#›</a:t>
            </a:fld>
            <a:endParaRPr lang="en-US" altLang="en-US"/>
          </a:p>
        </p:txBody>
      </p:sp>
    </p:spTree>
    <p:extLst>
      <p:ext uri="{BB962C8B-B14F-4D97-AF65-F5344CB8AC3E}">
        <p14:creationId xmlns:p14="http://schemas.microsoft.com/office/powerpoint/2010/main" val="15104012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AE603-8036-4A76-A260-8BB90BED48D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385FCA6-F858-44A9-B1DE-72C72B518E9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C6A163B-81D5-4649-A2E7-A2B07989EF78}"/>
              </a:ext>
            </a:extLst>
          </p:cNvPr>
          <p:cNvSpPr>
            <a:spLocks noGrp="1"/>
          </p:cNvSpPr>
          <p:nvPr>
            <p:ph type="sldNum" sz="quarter" idx="12"/>
          </p:nvPr>
        </p:nvSpPr>
        <p:spPr/>
        <p:txBody>
          <a:bodyPr/>
          <a:lstStyle>
            <a:lvl1pPr>
              <a:defRPr/>
            </a:lvl1pPr>
          </a:lstStyle>
          <a:p>
            <a:fld id="{A0A49D61-A248-4D2A-8C8C-10C0B47F3527}" type="slidenum">
              <a:rPr lang="en-US" altLang="en-US"/>
              <a:pPr/>
              <a:t>‹#›</a:t>
            </a:fld>
            <a:endParaRPr lang="en-US" altLang="en-US"/>
          </a:p>
        </p:txBody>
      </p:sp>
    </p:spTree>
    <p:extLst>
      <p:ext uri="{BB962C8B-B14F-4D97-AF65-F5344CB8AC3E}">
        <p14:creationId xmlns:p14="http://schemas.microsoft.com/office/powerpoint/2010/main" val="124130181"/>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5AF4-0B0E-467B-9E79-FE587B005755}"/>
              </a:ext>
            </a:extLst>
          </p:cNvPr>
          <p:cNvSpPr>
            <a:spLocks noGrp="1"/>
          </p:cNvSpPr>
          <p:nvPr>
            <p:ph type="title"/>
          </p:nvPr>
        </p:nvSpPr>
        <p:spPr>
          <a:xfrm>
            <a:off x="840325" y="457200"/>
            <a:ext cx="3932767"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1C32FC-62F6-4FFA-BECF-E3D213B39545}"/>
              </a:ext>
            </a:extLst>
          </p:cNvPr>
          <p:cNvSpPr>
            <a:spLocks noGrp="1"/>
          </p:cNvSpPr>
          <p:nvPr>
            <p:ph idx="1"/>
          </p:nvPr>
        </p:nvSpPr>
        <p:spPr>
          <a:xfrm>
            <a:off x="5183717" y="987434"/>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00CA7-70EF-4E62-98D2-3B838E29885C}"/>
              </a:ext>
            </a:extLst>
          </p:cNvPr>
          <p:cNvSpPr>
            <a:spLocks noGrp="1"/>
          </p:cNvSpPr>
          <p:nvPr>
            <p:ph type="body" sz="half" idx="2"/>
          </p:nvPr>
        </p:nvSpPr>
        <p:spPr>
          <a:xfrm>
            <a:off x="840325"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D87212-588E-433B-A50A-A7FF001B50F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7B70880-9D2A-4D31-9B69-EBE4FB73F41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790A47D-C677-4014-AC47-E745FB0C0449}"/>
              </a:ext>
            </a:extLst>
          </p:cNvPr>
          <p:cNvSpPr>
            <a:spLocks noGrp="1"/>
          </p:cNvSpPr>
          <p:nvPr>
            <p:ph type="sldNum" sz="quarter" idx="12"/>
          </p:nvPr>
        </p:nvSpPr>
        <p:spPr/>
        <p:txBody>
          <a:bodyPr/>
          <a:lstStyle>
            <a:lvl1pPr>
              <a:defRPr/>
            </a:lvl1pPr>
          </a:lstStyle>
          <a:p>
            <a:fld id="{E2416A8B-7CEF-4A9D-BAE7-FA6F84CDE45D}" type="slidenum">
              <a:rPr lang="en-US" altLang="en-US"/>
              <a:pPr/>
              <a:t>‹#›</a:t>
            </a:fld>
            <a:endParaRPr lang="en-US" altLang="en-US"/>
          </a:p>
        </p:txBody>
      </p:sp>
    </p:spTree>
    <p:extLst>
      <p:ext uri="{BB962C8B-B14F-4D97-AF65-F5344CB8AC3E}">
        <p14:creationId xmlns:p14="http://schemas.microsoft.com/office/powerpoint/2010/main" val="232446895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AE29A-EA88-4995-A84A-1CF50A84C4FB}"/>
              </a:ext>
            </a:extLst>
          </p:cNvPr>
          <p:cNvSpPr>
            <a:spLocks noGrp="1"/>
          </p:cNvSpPr>
          <p:nvPr>
            <p:ph type="title"/>
          </p:nvPr>
        </p:nvSpPr>
        <p:spPr>
          <a:xfrm>
            <a:off x="840325" y="457200"/>
            <a:ext cx="3932767"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3F0543-21F4-4576-A326-0FFA82CC2E60}"/>
              </a:ext>
            </a:extLst>
          </p:cNvPr>
          <p:cNvSpPr>
            <a:spLocks noGrp="1"/>
          </p:cNvSpPr>
          <p:nvPr>
            <p:ph type="pic" idx="1"/>
          </p:nvPr>
        </p:nvSpPr>
        <p:spPr>
          <a:xfrm>
            <a:off x="5183717" y="987434"/>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3623447-9C0A-4762-8AAC-781458E34E6E}"/>
              </a:ext>
            </a:extLst>
          </p:cNvPr>
          <p:cNvSpPr>
            <a:spLocks noGrp="1"/>
          </p:cNvSpPr>
          <p:nvPr>
            <p:ph type="body" sz="half" idx="2"/>
          </p:nvPr>
        </p:nvSpPr>
        <p:spPr>
          <a:xfrm>
            <a:off x="840325" y="2057401"/>
            <a:ext cx="393276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732630-A881-4575-AAA8-172EDC6720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83DE581-93CE-4F6C-9C30-A7F74EE3BBE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8DB4D9A-546D-4EF0-BE60-EEC0C53B7EE7}"/>
              </a:ext>
            </a:extLst>
          </p:cNvPr>
          <p:cNvSpPr>
            <a:spLocks noGrp="1"/>
          </p:cNvSpPr>
          <p:nvPr>
            <p:ph type="sldNum" sz="quarter" idx="12"/>
          </p:nvPr>
        </p:nvSpPr>
        <p:spPr/>
        <p:txBody>
          <a:bodyPr/>
          <a:lstStyle>
            <a:lvl1pPr>
              <a:defRPr/>
            </a:lvl1pPr>
          </a:lstStyle>
          <a:p>
            <a:fld id="{86FB75D8-5BFE-4021-A150-7C96E98AF36F}" type="slidenum">
              <a:rPr lang="en-US" altLang="en-US"/>
              <a:pPr/>
              <a:t>‹#›</a:t>
            </a:fld>
            <a:endParaRPr lang="en-US" altLang="en-US"/>
          </a:p>
        </p:txBody>
      </p:sp>
    </p:spTree>
    <p:extLst>
      <p:ext uri="{BB962C8B-B14F-4D97-AF65-F5344CB8AC3E}">
        <p14:creationId xmlns:p14="http://schemas.microsoft.com/office/powerpoint/2010/main" val="181989435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7C2BE29-ABE8-4BAD-AF4C-452DE389CF75}"/>
              </a:ext>
            </a:extLst>
          </p:cNvPr>
          <p:cNvSpPr>
            <a:spLocks noGrp="1" noChangeArrowheads="1"/>
          </p:cNvSpPr>
          <p:nvPr>
            <p:ph type="title"/>
          </p:nvPr>
        </p:nvSpPr>
        <p:spPr bwMode="auto">
          <a:xfrm>
            <a:off x="541867" y="228600"/>
            <a:ext cx="1036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9155" name="Rectangle 3">
            <a:extLst>
              <a:ext uri="{FF2B5EF4-FFF2-40B4-BE49-F238E27FC236}">
                <a16:creationId xmlns:a16="http://schemas.microsoft.com/office/drawing/2014/main" id="{19AC7A11-FCBA-4F6E-966D-3D13AF77E192}"/>
              </a:ext>
            </a:extLst>
          </p:cNvPr>
          <p:cNvSpPr>
            <a:spLocks noGrp="1" noChangeArrowheads="1"/>
          </p:cNvSpPr>
          <p:nvPr>
            <p:ph type="body" idx="1"/>
          </p:nvPr>
        </p:nvSpPr>
        <p:spPr bwMode="auto">
          <a:xfrm>
            <a:off x="609601" y="1885950"/>
            <a:ext cx="10905067" cy="417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6" name="Rectangle 4">
            <a:extLst>
              <a:ext uri="{FF2B5EF4-FFF2-40B4-BE49-F238E27FC236}">
                <a16:creationId xmlns:a16="http://schemas.microsoft.com/office/drawing/2014/main" id="{08F8949F-387F-46F5-A6C5-185B207AA999}"/>
              </a:ext>
            </a:extLst>
          </p:cNvPr>
          <p:cNvSpPr>
            <a:spLocks noGrp="1" noChangeArrowheads="1"/>
          </p:cNvSpPr>
          <p:nvPr>
            <p:ph type="dt" sz="half" idx="2"/>
          </p:nvPr>
        </p:nvSpPr>
        <p:spPr bwMode="auto">
          <a:xfrm>
            <a:off x="575733" y="6229351"/>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defRPr>
            </a:lvl1pPr>
          </a:lstStyle>
          <a:p>
            <a:endParaRPr lang="en-US" altLang="en-US"/>
          </a:p>
        </p:txBody>
      </p:sp>
      <p:sp>
        <p:nvSpPr>
          <p:cNvPr id="49157" name="Rectangle 5">
            <a:extLst>
              <a:ext uri="{FF2B5EF4-FFF2-40B4-BE49-F238E27FC236}">
                <a16:creationId xmlns:a16="http://schemas.microsoft.com/office/drawing/2014/main" id="{27AEFA68-6975-440E-B5EC-8E702CC4802F}"/>
              </a:ext>
            </a:extLst>
          </p:cNvPr>
          <p:cNvSpPr>
            <a:spLocks noGrp="1" noChangeArrowheads="1"/>
          </p:cNvSpPr>
          <p:nvPr>
            <p:ph type="ftr" sz="quarter" idx="3"/>
          </p:nvPr>
        </p:nvSpPr>
        <p:spPr bwMode="auto">
          <a:xfrm>
            <a:off x="4165600" y="6229351"/>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defRPr>
            </a:lvl1pPr>
          </a:lstStyle>
          <a:p>
            <a:endParaRPr lang="en-US" altLang="en-US"/>
          </a:p>
        </p:txBody>
      </p:sp>
      <p:sp>
        <p:nvSpPr>
          <p:cNvPr id="49158" name="Rectangle 6">
            <a:extLst>
              <a:ext uri="{FF2B5EF4-FFF2-40B4-BE49-F238E27FC236}">
                <a16:creationId xmlns:a16="http://schemas.microsoft.com/office/drawing/2014/main" id="{FE164463-6B71-469E-9DDD-946D8FE9A036}"/>
              </a:ext>
            </a:extLst>
          </p:cNvPr>
          <p:cNvSpPr>
            <a:spLocks noGrp="1" noChangeArrowheads="1"/>
          </p:cNvSpPr>
          <p:nvPr>
            <p:ph type="sldNum" sz="quarter" idx="4"/>
          </p:nvPr>
        </p:nvSpPr>
        <p:spPr bwMode="auto">
          <a:xfrm>
            <a:off x="8974667" y="6229351"/>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defRPr>
            </a:lvl1pPr>
          </a:lstStyle>
          <a:p>
            <a:fld id="{B7852750-9B65-4CB0-8699-F9F593A26F7B}" type="slidenum">
              <a:rPr lang="en-US" altLang="en-US"/>
              <a:pPr/>
              <a:t>‹#›</a:t>
            </a:fld>
            <a:endParaRPr lang="en-US" altLang="en-US"/>
          </a:p>
        </p:txBody>
      </p:sp>
      <p:pic>
        <p:nvPicPr>
          <p:cNvPr id="49159" name="Picture 7" descr="paint">
            <a:extLst>
              <a:ext uri="{FF2B5EF4-FFF2-40B4-BE49-F238E27FC236}">
                <a16:creationId xmlns:a16="http://schemas.microsoft.com/office/drawing/2014/main" id="{B3F2D4CC-DFA6-43DF-9C2C-8D9152D0E6E5}"/>
              </a:ext>
            </a:extLst>
          </p:cNvPr>
          <p:cNvPicPr>
            <a:picLocks noChangeAspect="1" noChangeArrowheads="1"/>
          </p:cNvPicPr>
          <p:nvPr/>
        </p:nvPicPr>
        <p:blipFill>
          <a:blip r:embed="rId13">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219200" y="1314459"/>
            <a:ext cx="109728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909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fontAlgn="base">
        <a:spcBef>
          <a:spcPct val="0"/>
        </a:spcBef>
        <a:spcAft>
          <a:spcPct val="0"/>
        </a:spcAft>
        <a:defRPr kumimoji="1" sz="4000" kern="1200">
          <a:solidFill>
            <a:schemeClr val="tx2"/>
          </a:solidFill>
          <a:latin typeface="+mj-lt"/>
          <a:ea typeface="+mj-ea"/>
          <a:cs typeface="+mj-cs"/>
        </a:defRPr>
      </a:lvl1pPr>
      <a:lvl2pPr algn="l" rtl="0" fontAlgn="base">
        <a:spcBef>
          <a:spcPct val="0"/>
        </a:spcBef>
        <a:spcAft>
          <a:spcPct val="0"/>
        </a:spcAft>
        <a:defRPr kumimoji="1" sz="4000">
          <a:solidFill>
            <a:schemeClr val="tx2"/>
          </a:solidFill>
          <a:latin typeface="Arial Black" panose="020B0A04020102020204" pitchFamily="34" charset="0"/>
        </a:defRPr>
      </a:lvl2pPr>
      <a:lvl3pPr algn="l" rtl="0" fontAlgn="base">
        <a:spcBef>
          <a:spcPct val="0"/>
        </a:spcBef>
        <a:spcAft>
          <a:spcPct val="0"/>
        </a:spcAft>
        <a:defRPr kumimoji="1" sz="4000">
          <a:solidFill>
            <a:schemeClr val="tx2"/>
          </a:solidFill>
          <a:latin typeface="Arial Black" panose="020B0A04020102020204" pitchFamily="34" charset="0"/>
        </a:defRPr>
      </a:lvl3pPr>
      <a:lvl4pPr algn="l" rtl="0" fontAlgn="base">
        <a:spcBef>
          <a:spcPct val="0"/>
        </a:spcBef>
        <a:spcAft>
          <a:spcPct val="0"/>
        </a:spcAft>
        <a:defRPr kumimoji="1" sz="4000">
          <a:solidFill>
            <a:schemeClr val="tx2"/>
          </a:solidFill>
          <a:latin typeface="Arial Black" panose="020B0A04020102020204" pitchFamily="34" charset="0"/>
        </a:defRPr>
      </a:lvl4pPr>
      <a:lvl5pPr algn="l" rtl="0" fontAlgn="base">
        <a:spcBef>
          <a:spcPct val="0"/>
        </a:spcBef>
        <a:spcAft>
          <a:spcPct val="0"/>
        </a:spcAft>
        <a:defRPr kumimoji="1" sz="4000">
          <a:solidFill>
            <a:schemeClr val="tx2"/>
          </a:solidFill>
          <a:latin typeface="Arial Black" panose="020B0A04020102020204" pitchFamily="34" charset="0"/>
        </a:defRPr>
      </a:lvl5pPr>
      <a:lvl6pPr marL="457189" algn="l" rtl="0" fontAlgn="base">
        <a:spcBef>
          <a:spcPct val="0"/>
        </a:spcBef>
        <a:spcAft>
          <a:spcPct val="0"/>
        </a:spcAft>
        <a:defRPr kumimoji="1" sz="4000">
          <a:solidFill>
            <a:schemeClr val="tx2"/>
          </a:solidFill>
          <a:latin typeface="Arial Black" panose="020B0A04020102020204" pitchFamily="34" charset="0"/>
        </a:defRPr>
      </a:lvl6pPr>
      <a:lvl7pPr marL="914377" algn="l" rtl="0" fontAlgn="base">
        <a:spcBef>
          <a:spcPct val="0"/>
        </a:spcBef>
        <a:spcAft>
          <a:spcPct val="0"/>
        </a:spcAft>
        <a:defRPr kumimoji="1" sz="4000">
          <a:solidFill>
            <a:schemeClr val="tx2"/>
          </a:solidFill>
          <a:latin typeface="Arial Black" panose="020B0A04020102020204" pitchFamily="34" charset="0"/>
        </a:defRPr>
      </a:lvl7pPr>
      <a:lvl8pPr marL="1371566" algn="l" rtl="0" fontAlgn="base">
        <a:spcBef>
          <a:spcPct val="0"/>
        </a:spcBef>
        <a:spcAft>
          <a:spcPct val="0"/>
        </a:spcAft>
        <a:defRPr kumimoji="1" sz="4000">
          <a:solidFill>
            <a:schemeClr val="tx2"/>
          </a:solidFill>
          <a:latin typeface="Arial Black" panose="020B0A04020102020204" pitchFamily="34" charset="0"/>
        </a:defRPr>
      </a:lvl8pPr>
      <a:lvl9pPr marL="1828754" algn="l" rtl="0" fontAlgn="base">
        <a:spcBef>
          <a:spcPct val="0"/>
        </a:spcBef>
        <a:spcAft>
          <a:spcPct val="0"/>
        </a:spcAft>
        <a:defRPr kumimoji="1" sz="4000">
          <a:solidFill>
            <a:schemeClr val="tx2"/>
          </a:solidFill>
          <a:latin typeface="Arial Black" panose="020B0A04020102020204" pitchFamily="34" charset="0"/>
        </a:defRPr>
      </a:lvl9pPr>
    </p:titleStyle>
    <p:bodyStyle>
      <a:lvl1pPr marL="342891" indent="-342891" algn="l" rtl="0" fontAlgn="base">
        <a:spcBef>
          <a:spcPct val="20000"/>
        </a:spcBef>
        <a:spcAft>
          <a:spcPct val="0"/>
        </a:spcAft>
        <a:buClr>
          <a:schemeClr val="accent2"/>
        </a:buClr>
        <a:buChar char="•"/>
        <a:defRPr kumimoji="1" sz="3200" kern="1200">
          <a:solidFill>
            <a:schemeClr val="tx1"/>
          </a:solidFill>
          <a:latin typeface="+mn-lt"/>
          <a:ea typeface="+mn-ea"/>
          <a:cs typeface="+mn-cs"/>
        </a:defRPr>
      </a:lvl1pPr>
      <a:lvl2pPr marL="742932" indent="-285744" algn="l" rtl="0" fontAlgn="base">
        <a:spcBef>
          <a:spcPct val="20000"/>
        </a:spcBef>
        <a:spcAft>
          <a:spcPct val="0"/>
        </a:spcAft>
        <a:buClr>
          <a:schemeClr val="accent2"/>
        </a:buClr>
        <a:buChar char="•"/>
        <a:defRPr kumimoji="1" sz="2800" kern="1200">
          <a:solidFill>
            <a:schemeClr val="tx1"/>
          </a:solidFill>
          <a:latin typeface="+mn-lt"/>
          <a:ea typeface="+mn-ea"/>
          <a:cs typeface="+mn-cs"/>
        </a:defRPr>
      </a:lvl2pPr>
      <a:lvl3pPr marL="1142971" indent="-228594" algn="l" rtl="0" fontAlgn="base">
        <a:spcBef>
          <a:spcPct val="20000"/>
        </a:spcBef>
        <a:spcAft>
          <a:spcPct val="0"/>
        </a:spcAft>
        <a:buClr>
          <a:schemeClr val="accent2"/>
        </a:buClr>
        <a:buChar char="•"/>
        <a:defRPr kumimoji="1" sz="2400" kern="1200">
          <a:solidFill>
            <a:schemeClr val="tx1"/>
          </a:solidFill>
          <a:latin typeface="+mn-lt"/>
          <a:ea typeface="+mn-ea"/>
          <a:cs typeface="+mn-cs"/>
        </a:defRPr>
      </a:lvl3pPr>
      <a:lvl4pPr marL="1600160" indent="-228594" algn="l" rtl="0" fontAlgn="base">
        <a:spcBef>
          <a:spcPct val="20000"/>
        </a:spcBef>
        <a:spcAft>
          <a:spcPct val="0"/>
        </a:spcAft>
        <a:buClr>
          <a:schemeClr val="accent2"/>
        </a:buClr>
        <a:buChar char="•"/>
        <a:defRPr kumimoji="1" sz="2000" kern="1200">
          <a:solidFill>
            <a:schemeClr val="tx1"/>
          </a:solidFill>
          <a:latin typeface="+mn-lt"/>
          <a:ea typeface="+mn-ea"/>
          <a:cs typeface="+mn-cs"/>
        </a:defRPr>
      </a:lvl4pPr>
      <a:lvl5pPr marL="2057349" indent="-228594" algn="l" rtl="0" fontAlgn="base">
        <a:spcBef>
          <a:spcPct val="20000"/>
        </a:spcBef>
        <a:spcAft>
          <a:spcPct val="0"/>
        </a:spcAft>
        <a:buClr>
          <a:schemeClr val="accent2"/>
        </a:buClr>
        <a:buChar char="•"/>
        <a:defRPr kumimoji="1" sz="20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1/26/2019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0431423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3" r:id="rId9"/>
  </p:sldLayoutIdLst>
  <p:txStyles>
    <p:titleStyle>
      <a:lvl1pPr algn="ctr" defTabSz="1219170" rtl="0" eaLnBrk="1" latinLnBrk="0" hangingPunct="1">
        <a:spcBef>
          <a:spcPct val="0"/>
        </a:spcBef>
        <a:buNone/>
        <a:defRPr sz="5867" kern="1200">
          <a:solidFill>
            <a:schemeClr val="tx1"/>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chemeClr val="tx1"/>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chemeClr val="tx1"/>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chemeClr val="tx1"/>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creativecommons.org/licenses/by-sa/3.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english.stackexchange.com/questions/256232/word-phrase-that-means-a-series-of-problems-of-increasing-severity-caused-by-a-s" TargetMode="Externa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0.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en.wikipedia.org/wiki/File:THISTLE_badge-1-.jpg"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hyperlink" Target="http://www.publicdomainpictures.net/view-image.php?image=65515&amp;picture=glass-of-the-red-wine" TargetMode="External"/><Relationship Id="rId13"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7.jp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8.xml"/><Relationship Id="rId16" Type="http://schemas.openxmlformats.org/officeDocument/2006/relationships/image" Target="../media/image22.png"/><Relationship Id="rId1" Type="http://schemas.openxmlformats.org/officeDocument/2006/relationships/slideLayout" Target="../slideLayouts/slideLayout20.xml"/><Relationship Id="rId6" Type="http://schemas.openxmlformats.org/officeDocument/2006/relationships/hyperlink" Target="https://creativecommons.org/licenses/by-sa/3.0/" TargetMode="External"/><Relationship Id="rId11" Type="http://schemas.openxmlformats.org/officeDocument/2006/relationships/hyperlink" Target="https://creativecommons.org/licenses/by/3.0/" TargetMode="External"/><Relationship Id="rId5" Type="http://schemas.openxmlformats.org/officeDocument/2006/relationships/hyperlink" Target="http://commons.wikimedia.org/wiki/File:Vampire_Blood_(6703562867).jpg" TargetMode="External"/><Relationship Id="rId15" Type="http://schemas.openxmlformats.org/officeDocument/2006/relationships/image" Target="../media/image21.svg"/><Relationship Id="rId10" Type="http://schemas.openxmlformats.org/officeDocument/2006/relationships/hyperlink" Target="https://www.flickr.com/photos/12739382@N04/3607882912" TargetMode="External"/><Relationship Id="rId4" Type="http://schemas.openxmlformats.org/officeDocument/2006/relationships/hyperlink" Target="http://www.freestockphotos.biz/stockphoto/15379" TargetMode="External"/><Relationship Id="rId9" Type="http://schemas.openxmlformats.org/officeDocument/2006/relationships/hyperlink" Target="http://www.progressive-charlestown.com/2012/06/cheers-i-hope.html" TargetMode="External"/><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28A300-572D-49BE-B644-8828896CE569}"/>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a14:imgEffect>
                    <a14:imgEffect>
                      <a14:colorTemperature colorTemp="8800"/>
                    </a14:imgEffect>
                  </a14:imgLayer>
                </a14:imgProps>
              </a:ext>
            </a:extLst>
          </a:blip>
          <a:stretch>
            <a:fillRect/>
          </a:stretch>
        </p:blipFill>
        <p:spPr>
          <a:xfrm>
            <a:off x="2154476" y="2956142"/>
            <a:ext cx="7584509" cy="949835"/>
          </a:xfrm>
          <a:prstGeom prst="rect">
            <a:avLst/>
          </a:prstGeom>
          <a:effectLst>
            <a:glow rad="101600">
              <a:schemeClr val="bg1">
                <a:lumMod val="95000"/>
                <a:lumOff val="5000"/>
                <a:alpha val="60000"/>
              </a:schemeClr>
            </a:glow>
          </a:effectLst>
        </p:spPr>
      </p:pic>
      <p:sp>
        <p:nvSpPr>
          <p:cNvPr id="8" name="TextBox 7">
            <a:extLst>
              <a:ext uri="{FF2B5EF4-FFF2-40B4-BE49-F238E27FC236}">
                <a16:creationId xmlns:a16="http://schemas.microsoft.com/office/drawing/2014/main" id="{3404B35A-BE4B-433F-BBF8-347BB2491DC6}"/>
              </a:ext>
            </a:extLst>
          </p:cNvPr>
          <p:cNvSpPr txBox="1"/>
          <p:nvPr/>
        </p:nvSpPr>
        <p:spPr>
          <a:xfrm>
            <a:off x="4018253" y="4528159"/>
            <a:ext cx="3856954" cy="461665"/>
          </a:xfrm>
          <a:prstGeom prst="rect">
            <a:avLst/>
          </a:prstGeom>
          <a:noFill/>
        </p:spPr>
        <p:txBody>
          <a:bodyPr wrap="none" rtlCol="0">
            <a:spAutoFit/>
          </a:bodyPr>
          <a:lstStyle/>
          <a:p>
            <a:pPr algn="ctr"/>
            <a:r>
              <a:rPr lang="en-US" sz="2400" spc="600" dirty="0"/>
              <a:t>2 SAMUEL 11:8-15</a:t>
            </a:r>
          </a:p>
        </p:txBody>
      </p:sp>
    </p:spTree>
    <p:extLst>
      <p:ext uri="{BB962C8B-B14F-4D97-AF65-F5344CB8AC3E}">
        <p14:creationId xmlns:p14="http://schemas.microsoft.com/office/powerpoint/2010/main" val="1873325291"/>
      </p:ext>
    </p:extLst>
  </p:cSld>
  <p:clrMapOvr>
    <a:masterClrMapping/>
  </p:clrMapOvr>
  <mc:AlternateContent xmlns:mc="http://schemas.openxmlformats.org/markup-compatibility/2006">
    <mc:Choice xmlns:p14="http://schemas.microsoft.com/office/powerpoint/2010/main" Requires="p14">
      <p:transition spd="slow" p14:dur="10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Effect transition="in" filter="circle(out)">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11378-AE3F-4B52-8FDF-1AC32062CF9E}"/>
              </a:ext>
            </a:extLst>
          </p:cNvPr>
          <p:cNvSpPr>
            <a:spLocks noGrp="1"/>
          </p:cNvSpPr>
          <p:nvPr>
            <p:ph type="body" sz="quarter" idx="13"/>
          </p:nvPr>
        </p:nvSpPr>
        <p:spPr/>
        <p:txBody>
          <a:bodyPr vert="horz" lIns="91440" tIns="45720" rIns="91440" bIns="45720" rtlCol="0" anchor="ctr">
            <a:normAutofit/>
          </a:bodyPr>
          <a:lstStyle/>
          <a:p>
            <a:pPr marL="114291" indent="0">
              <a:lnSpc>
                <a:spcPct val="90000"/>
              </a:lnSpc>
              <a:spcBef>
                <a:spcPct val="50000"/>
              </a:spcBef>
              <a:buNone/>
            </a:pPr>
            <a:r>
              <a:rPr lang="en-US" altLang="en-US" sz="4000" dirty="0"/>
              <a:t>“My soul is among lions; I lie among the sons of men Who are set on fire, Whose teeth are spears and arrows, And their tongue a sharp sword.”</a:t>
            </a:r>
          </a:p>
        </p:txBody>
      </p:sp>
      <p:sp>
        <p:nvSpPr>
          <p:cNvPr id="4" name="Text Placeholder 3">
            <a:extLst>
              <a:ext uri="{FF2B5EF4-FFF2-40B4-BE49-F238E27FC236}">
                <a16:creationId xmlns:a16="http://schemas.microsoft.com/office/drawing/2014/main" id="{3158915F-1CB2-491C-8FD2-C5A70E16EA73}"/>
              </a:ext>
            </a:extLst>
          </p:cNvPr>
          <p:cNvSpPr>
            <a:spLocks noGrp="1"/>
          </p:cNvSpPr>
          <p:nvPr>
            <p:ph type="body" sz="quarter" idx="14"/>
          </p:nvPr>
        </p:nvSpPr>
        <p:spPr/>
        <p:txBody>
          <a:bodyPr>
            <a:normAutofit/>
          </a:bodyPr>
          <a:lstStyle/>
          <a:p>
            <a:r>
              <a:rPr lang="en-US" sz="2800" spc="600" dirty="0"/>
              <a:t>Psalm 57:4</a:t>
            </a:r>
          </a:p>
        </p:txBody>
      </p:sp>
    </p:spTree>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11378-AE3F-4B52-8FDF-1AC32062CF9E}"/>
              </a:ext>
            </a:extLst>
          </p:cNvPr>
          <p:cNvSpPr>
            <a:spLocks noGrp="1"/>
          </p:cNvSpPr>
          <p:nvPr>
            <p:ph type="body" sz="quarter" idx="13"/>
          </p:nvPr>
        </p:nvSpPr>
        <p:spPr>
          <a:xfrm>
            <a:off x="702315" y="561830"/>
            <a:ext cx="6199526" cy="6127069"/>
          </a:xfrm>
        </p:spPr>
        <p:txBody>
          <a:bodyPr vert="horz" lIns="91440" tIns="45720" rIns="91440" bIns="45720" rtlCol="0" anchor="ctr">
            <a:normAutofit fontScale="77500" lnSpcReduction="20000"/>
          </a:bodyPr>
          <a:lstStyle/>
          <a:p>
            <a:pPr marL="114291" indent="0">
              <a:lnSpc>
                <a:spcPct val="90000"/>
              </a:lnSpc>
              <a:spcBef>
                <a:spcPct val="50000"/>
              </a:spcBef>
              <a:buNone/>
            </a:pPr>
            <a:r>
              <a:rPr lang="en-US" altLang="en-US" sz="7000" spc="600" dirty="0">
                <a:solidFill>
                  <a:srgbClr val="FFC000"/>
                </a:solidFill>
                <a:latin typeface="Agency FB" panose="020B0503020202020204" pitchFamily="34" charset="0"/>
              </a:rPr>
              <a:t>DAVID</a:t>
            </a:r>
            <a:br>
              <a:rPr lang="en-US" altLang="en-US" sz="4000" dirty="0"/>
            </a:br>
            <a:r>
              <a:rPr lang="en-US" altLang="en-US" sz="2800" i="1" dirty="0"/>
              <a:t>(Beloved)</a:t>
            </a:r>
          </a:p>
          <a:p>
            <a:pPr marL="114291" indent="0">
              <a:lnSpc>
                <a:spcPct val="90000"/>
              </a:lnSpc>
              <a:spcBef>
                <a:spcPct val="50000"/>
              </a:spcBef>
              <a:buNone/>
            </a:pPr>
            <a:r>
              <a:rPr lang="en-US" altLang="en-US" sz="4000" dirty="0"/>
              <a:t>A Judean</a:t>
            </a:r>
            <a:endParaRPr lang="en-US" altLang="en-US" dirty="0"/>
          </a:p>
          <a:p>
            <a:pPr marL="114291" indent="0">
              <a:lnSpc>
                <a:spcPct val="90000"/>
              </a:lnSpc>
              <a:spcBef>
                <a:spcPct val="50000"/>
              </a:spcBef>
              <a:buNone/>
            </a:pPr>
            <a:r>
              <a:rPr lang="en-US" altLang="en-US" dirty="0"/>
              <a:t>A mighty warrior</a:t>
            </a:r>
          </a:p>
          <a:p>
            <a:pPr marL="114291" indent="0">
              <a:lnSpc>
                <a:spcPct val="90000"/>
              </a:lnSpc>
              <a:spcBef>
                <a:spcPct val="50000"/>
              </a:spcBef>
              <a:buNone/>
            </a:pPr>
            <a:r>
              <a:rPr lang="en-US" altLang="en-US" dirty="0"/>
              <a:t>Exercised self-restraint</a:t>
            </a:r>
          </a:p>
          <a:p>
            <a:pPr marL="114291">
              <a:lnSpc>
                <a:spcPct val="90000"/>
              </a:lnSpc>
              <a:spcBef>
                <a:spcPct val="50000"/>
              </a:spcBef>
            </a:pPr>
            <a:r>
              <a:rPr lang="en-US" altLang="en-US" dirty="0"/>
              <a:t>Thoughtful of the ark</a:t>
            </a:r>
          </a:p>
          <a:p>
            <a:pPr marL="114291">
              <a:lnSpc>
                <a:spcPct val="90000"/>
              </a:lnSpc>
              <a:spcBef>
                <a:spcPct val="50000"/>
              </a:spcBef>
            </a:pPr>
            <a:r>
              <a:rPr lang="en-US" altLang="en-US" dirty="0"/>
              <a:t>Thoughtful of Israel and Judah</a:t>
            </a:r>
          </a:p>
          <a:p>
            <a:pPr marL="114291" indent="0">
              <a:lnSpc>
                <a:spcPct val="90000"/>
              </a:lnSpc>
              <a:spcBef>
                <a:spcPct val="50000"/>
              </a:spcBef>
              <a:buNone/>
            </a:pPr>
            <a:r>
              <a:rPr lang="en-US" altLang="en-US" sz="4000" dirty="0"/>
              <a:t>Thoughtful of his fellow soldiers and commanding officer</a:t>
            </a:r>
          </a:p>
          <a:p>
            <a:pPr marL="114291" indent="0">
              <a:lnSpc>
                <a:spcPct val="90000"/>
              </a:lnSpc>
              <a:spcBef>
                <a:spcPct val="50000"/>
              </a:spcBef>
              <a:buNone/>
            </a:pPr>
            <a:r>
              <a:rPr lang="en-US" altLang="en-US" dirty="0"/>
              <a:t>A f</a:t>
            </a:r>
            <a:r>
              <a:rPr lang="en-US" altLang="en-US" sz="4000" dirty="0"/>
              <a:t>aithful messenger</a:t>
            </a:r>
          </a:p>
        </p:txBody>
      </p:sp>
      <p:pic>
        <p:nvPicPr>
          <p:cNvPr id="5" name="Picture 4">
            <a:extLst>
              <a:ext uri="{FF2B5EF4-FFF2-40B4-BE49-F238E27FC236}">
                <a16:creationId xmlns:a16="http://schemas.microsoft.com/office/drawing/2014/main" id="{552E63DE-C7ED-477A-9EBE-548B2A01C44C}"/>
              </a:ext>
            </a:extLst>
          </p:cNvPr>
          <p:cNvPicPr>
            <a:picLocks noChangeAspect="1"/>
          </p:cNvPicPr>
          <p:nvPr/>
        </p:nvPicPr>
        <p:blipFill>
          <a:blip r:embed="rId3"/>
          <a:stretch>
            <a:fillRect/>
          </a:stretch>
        </p:blipFill>
        <p:spPr>
          <a:xfrm>
            <a:off x="7071756" y="658128"/>
            <a:ext cx="4340728" cy="5541744"/>
          </a:xfrm>
          <a:prstGeom prst="rect">
            <a:avLst/>
          </a:prstGeom>
        </p:spPr>
      </p:pic>
    </p:spTree>
    <p:extLst>
      <p:ext uri="{BB962C8B-B14F-4D97-AF65-F5344CB8AC3E}">
        <p14:creationId xmlns:p14="http://schemas.microsoft.com/office/powerpoint/2010/main" val="619241956"/>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750"/>
                                        <p:tgtEl>
                                          <p:spTgt spid="3">
                                            <p:txEl>
                                              <p:pRg st="1" end="1"/>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750"/>
                                        <p:tgtEl>
                                          <p:spTgt spid="3">
                                            <p:txEl>
                                              <p:pRg st="2" end="2"/>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750"/>
                                        <p:tgtEl>
                                          <p:spTgt spid="3">
                                            <p:txEl>
                                              <p:pRg st="3" end="3"/>
                                            </p:txEl>
                                          </p:spTgt>
                                        </p:tgtEl>
                                      </p:cBhvr>
                                    </p:animEffect>
                                  </p:childTnLst>
                                </p:cTn>
                              </p:par>
                            </p:childTnLst>
                          </p:cTn>
                        </p:par>
                        <p:par>
                          <p:cTn id="16" fill="hold">
                            <p:stCondLst>
                              <p:cond delay="525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750"/>
                                        <p:tgtEl>
                                          <p:spTgt spid="3">
                                            <p:txEl>
                                              <p:pRg st="4" end="4"/>
                                            </p:txEl>
                                          </p:spTgt>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750"/>
                                        <p:tgtEl>
                                          <p:spTgt spid="3">
                                            <p:txEl>
                                              <p:pRg st="5" end="5"/>
                                            </p:txEl>
                                          </p:spTgt>
                                        </p:tgtEl>
                                      </p:cBhvr>
                                    </p:animEffect>
                                  </p:childTnLst>
                                </p:cTn>
                              </p:par>
                            </p:childTnLst>
                          </p:cTn>
                        </p:par>
                        <p:par>
                          <p:cTn id="24" fill="hold">
                            <p:stCondLst>
                              <p:cond delay="875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750"/>
                                        <p:tgtEl>
                                          <p:spTgt spid="3">
                                            <p:txEl>
                                              <p:pRg st="6" end="6"/>
                                            </p:txEl>
                                          </p:spTgt>
                                        </p:tgtEl>
                                      </p:cBhvr>
                                    </p:animEffect>
                                  </p:childTnLst>
                                </p:cTn>
                              </p:par>
                            </p:childTnLst>
                          </p:cTn>
                        </p:par>
                        <p:par>
                          <p:cTn id="28" fill="hold">
                            <p:stCondLst>
                              <p:cond delay="105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750"/>
                                        <p:tgtEl>
                                          <p:spTgt spid="3">
                                            <p:txEl>
                                              <p:pRg st="7" end="7"/>
                                            </p:txEl>
                                          </p:spTgt>
                                        </p:tgtEl>
                                      </p:cBhvr>
                                    </p:animEffect>
                                  </p:childTnLst>
                                </p:cTn>
                              </p:par>
                            </p:childTnLst>
                          </p:cTn>
                        </p:par>
                        <p:par>
                          <p:cTn id="32" fill="hold">
                            <p:stCondLst>
                              <p:cond delay="12250"/>
                            </p:stCondLst>
                            <p:childTnLst>
                              <p:par>
                                <p:cTn id="33" presetID="14" presetClass="entr" presetSubtype="1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3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11378-AE3F-4B52-8FDF-1AC32062CF9E}"/>
              </a:ext>
            </a:extLst>
          </p:cNvPr>
          <p:cNvSpPr>
            <a:spLocks noGrp="1"/>
          </p:cNvSpPr>
          <p:nvPr>
            <p:ph type="body" sz="quarter" idx="13"/>
          </p:nvPr>
        </p:nvSpPr>
        <p:spPr>
          <a:xfrm>
            <a:off x="702315" y="561830"/>
            <a:ext cx="6199526" cy="6127069"/>
          </a:xfrm>
        </p:spPr>
        <p:txBody>
          <a:bodyPr vert="horz" lIns="91440" tIns="45720" rIns="91440" bIns="45720" rtlCol="0" anchor="ctr">
            <a:normAutofit fontScale="77500" lnSpcReduction="20000"/>
          </a:bodyPr>
          <a:lstStyle/>
          <a:p>
            <a:pPr marL="114291" indent="0">
              <a:lnSpc>
                <a:spcPct val="90000"/>
              </a:lnSpc>
              <a:spcBef>
                <a:spcPct val="50000"/>
              </a:spcBef>
              <a:buNone/>
            </a:pPr>
            <a:r>
              <a:rPr lang="en-US" altLang="en-US" sz="7000" spc="600" dirty="0">
                <a:solidFill>
                  <a:srgbClr val="FFC000"/>
                </a:solidFill>
                <a:latin typeface="Agency FB" panose="020B0503020202020204" pitchFamily="34" charset="0"/>
              </a:rPr>
              <a:t>URIAH</a:t>
            </a:r>
            <a:br>
              <a:rPr lang="en-US" altLang="en-US" sz="4000" dirty="0"/>
            </a:br>
            <a:r>
              <a:rPr lang="en-US" altLang="en-US" sz="2800" i="1" dirty="0"/>
              <a:t>(Jehovah is my light)</a:t>
            </a:r>
          </a:p>
          <a:p>
            <a:pPr marL="114291" indent="0">
              <a:lnSpc>
                <a:spcPct val="90000"/>
              </a:lnSpc>
              <a:spcBef>
                <a:spcPct val="50000"/>
              </a:spcBef>
              <a:buNone/>
            </a:pPr>
            <a:r>
              <a:rPr lang="en-US" altLang="en-US" sz="4000" dirty="0"/>
              <a:t>A </a:t>
            </a:r>
            <a:r>
              <a:rPr lang="en-US" altLang="en-US" dirty="0"/>
              <a:t>Gentile</a:t>
            </a:r>
          </a:p>
          <a:p>
            <a:pPr marL="114291" indent="0">
              <a:lnSpc>
                <a:spcPct val="90000"/>
              </a:lnSpc>
              <a:spcBef>
                <a:spcPct val="50000"/>
              </a:spcBef>
              <a:buNone/>
            </a:pPr>
            <a:r>
              <a:rPr lang="en-US" altLang="en-US" dirty="0"/>
              <a:t>A mighty warrior</a:t>
            </a:r>
          </a:p>
          <a:p>
            <a:pPr marL="114291" indent="0">
              <a:lnSpc>
                <a:spcPct val="90000"/>
              </a:lnSpc>
              <a:spcBef>
                <a:spcPct val="50000"/>
              </a:spcBef>
              <a:buNone/>
            </a:pPr>
            <a:r>
              <a:rPr lang="en-US" altLang="en-US" dirty="0"/>
              <a:t>Exercised self-restraint</a:t>
            </a:r>
          </a:p>
          <a:p>
            <a:pPr marL="114291">
              <a:lnSpc>
                <a:spcPct val="90000"/>
              </a:lnSpc>
              <a:spcBef>
                <a:spcPct val="50000"/>
              </a:spcBef>
            </a:pPr>
            <a:r>
              <a:rPr lang="en-US" altLang="en-US" dirty="0"/>
              <a:t>Thoughtful of the ark</a:t>
            </a:r>
          </a:p>
          <a:p>
            <a:pPr marL="114291">
              <a:lnSpc>
                <a:spcPct val="90000"/>
              </a:lnSpc>
              <a:spcBef>
                <a:spcPct val="50000"/>
              </a:spcBef>
            </a:pPr>
            <a:r>
              <a:rPr lang="en-US" altLang="en-US" dirty="0"/>
              <a:t>Thoughtful of Israel and Judah</a:t>
            </a:r>
          </a:p>
          <a:p>
            <a:pPr marL="114291" indent="0">
              <a:lnSpc>
                <a:spcPct val="90000"/>
              </a:lnSpc>
              <a:spcBef>
                <a:spcPct val="50000"/>
              </a:spcBef>
              <a:buNone/>
            </a:pPr>
            <a:r>
              <a:rPr lang="en-US" altLang="en-US" sz="4000" dirty="0"/>
              <a:t>Thoughtful of his fellow soldiers and commanding officer</a:t>
            </a:r>
          </a:p>
          <a:p>
            <a:pPr marL="114291" indent="0">
              <a:lnSpc>
                <a:spcPct val="90000"/>
              </a:lnSpc>
              <a:spcBef>
                <a:spcPct val="50000"/>
              </a:spcBef>
              <a:buNone/>
            </a:pPr>
            <a:r>
              <a:rPr lang="en-US" altLang="en-US" dirty="0"/>
              <a:t>A f</a:t>
            </a:r>
            <a:r>
              <a:rPr lang="en-US" altLang="en-US" sz="4000" dirty="0"/>
              <a:t>aithful messenger</a:t>
            </a:r>
          </a:p>
        </p:txBody>
      </p:sp>
      <p:pic>
        <p:nvPicPr>
          <p:cNvPr id="2" name="Picture 1">
            <a:extLst>
              <a:ext uri="{FF2B5EF4-FFF2-40B4-BE49-F238E27FC236}">
                <a16:creationId xmlns:a16="http://schemas.microsoft.com/office/drawing/2014/main" id="{6CC20F38-2A7F-451E-B5E2-6E29AA8E9628}"/>
              </a:ext>
            </a:extLst>
          </p:cNvPr>
          <p:cNvPicPr>
            <a:picLocks noChangeAspect="1"/>
          </p:cNvPicPr>
          <p:nvPr/>
        </p:nvPicPr>
        <p:blipFill>
          <a:blip r:embed="rId3"/>
          <a:stretch>
            <a:fillRect/>
          </a:stretch>
        </p:blipFill>
        <p:spPr>
          <a:xfrm>
            <a:off x="6901841" y="506229"/>
            <a:ext cx="4340728" cy="5541744"/>
          </a:xfrm>
          <a:prstGeom prst="rect">
            <a:avLst/>
          </a:prstGeom>
        </p:spPr>
      </p:pic>
    </p:spTree>
    <p:extLst>
      <p:ext uri="{BB962C8B-B14F-4D97-AF65-F5344CB8AC3E}">
        <p14:creationId xmlns:p14="http://schemas.microsoft.com/office/powerpoint/2010/main" val="3752669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9257B-756A-42A9-A338-1363B4A5101C}"/>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3600" spc="300" dirty="0">
                <a:solidFill>
                  <a:schemeClr val="bg1"/>
                </a:solidFill>
              </a:rPr>
              <a:t>DAVID’S</a:t>
            </a:r>
            <a:r>
              <a:rPr lang="en-US" sz="2800" dirty="0">
                <a:solidFill>
                  <a:schemeClr val="bg1"/>
                </a:solidFill>
              </a:rPr>
              <a:t> Snowball of Sin</a:t>
            </a:r>
          </a:p>
        </p:txBody>
      </p:sp>
      <p:sp>
        <p:nvSpPr>
          <p:cNvPr id="11" name="Content Placeholder 10">
            <a:extLst>
              <a:ext uri="{FF2B5EF4-FFF2-40B4-BE49-F238E27FC236}">
                <a16:creationId xmlns:a16="http://schemas.microsoft.com/office/drawing/2014/main" id="{2899C31A-F732-4B2E-95EC-A856E41AECC0}"/>
              </a:ext>
            </a:extLst>
          </p:cNvPr>
          <p:cNvSpPr>
            <a:spLocks noGrp="1"/>
          </p:cNvSpPr>
          <p:nvPr>
            <p:ph idx="1"/>
          </p:nvPr>
        </p:nvSpPr>
        <p:spPr>
          <a:xfrm>
            <a:off x="643468" y="2638044"/>
            <a:ext cx="3363974" cy="3837912"/>
          </a:xfrm>
        </p:spPr>
        <p:txBody>
          <a:bodyPr>
            <a:normAutofit lnSpcReduction="10000"/>
          </a:bodyPr>
          <a:lstStyle/>
          <a:p>
            <a:pPr marL="457200" indent="-457200">
              <a:buFont typeface="+mj-lt"/>
              <a:buAutoNum type="arabicPeriod"/>
            </a:pPr>
            <a:r>
              <a:rPr lang="en-US" sz="2000" dirty="0">
                <a:solidFill>
                  <a:schemeClr val="bg1"/>
                </a:solidFill>
              </a:rPr>
              <a:t>Idleness</a:t>
            </a:r>
          </a:p>
          <a:p>
            <a:pPr marL="457200" indent="-457200">
              <a:buFont typeface="+mj-lt"/>
              <a:buAutoNum type="arabicPeriod"/>
            </a:pPr>
            <a:r>
              <a:rPr lang="en-US" sz="2000" dirty="0">
                <a:solidFill>
                  <a:schemeClr val="bg1"/>
                </a:solidFill>
              </a:rPr>
              <a:t>Looking</a:t>
            </a:r>
          </a:p>
          <a:p>
            <a:pPr marL="457200" indent="-457200">
              <a:buFont typeface="+mj-lt"/>
              <a:buAutoNum type="arabicPeriod"/>
            </a:pPr>
            <a:r>
              <a:rPr lang="en-US" sz="2000" dirty="0">
                <a:solidFill>
                  <a:schemeClr val="bg1"/>
                </a:solidFill>
              </a:rPr>
              <a:t>Coveting</a:t>
            </a:r>
          </a:p>
          <a:p>
            <a:pPr marL="457200" indent="-457200">
              <a:buFont typeface="+mj-lt"/>
              <a:buAutoNum type="arabicPeriod"/>
            </a:pPr>
            <a:r>
              <a:rPr lang="en-US" sz="2000" dirty="0">
                <a:solidFill>
                  <a:schemeClr val="bg1"/>
                </a:solidFill>
              </a:rPr>
              <a:t>Despising Commandment</a:t>
            </a:r>
          </a:p>
          <a:p>
            <a:pPr marL="457200" indent="-457200">
              <a:buFont typeface="+mj-lt"/>
              <a:buAutoNum type="arabicPeriod"/>
            </a:pPr>
            <a:r>
              <a:rPr lang="en-US" sz="2000" dirty="0">
                <a:solidFill>
                  <a:schemeClr val="bg1"/>
                </a:solidFill>
              </a:rPr>
              <a:t>Stealing</a:t>
            </a:r>
          </a:p>
          <a:p>
            <a:pPr marL="457200" indent="-457200">
              <a:buFont typeface="+mj-lt"/>
              <a:buAutoNum type="arabicPeriod"/>
            </a:pPr>
            <a:r>
              <a:rPr lang="en-US" sz="2000" dirty="0">
                <a:solidFill>
                  <a:schemeClr val="bg1"/>
                </a:solidFill>
              </a:rPr>
              <a:t>Adultery</a:t>
            </a:r>
          </a:p>
          <a:p>
            <a:pPr marL="457200" indent="-457200">
              <a:buFont typeface="+mj-lt"/>
              <a:buAutoNum type="arabicPeriod"/>
            </a:pPr>
            <a:r>
              <a:rPr lang="en-US" sz="2000" dirty="0">
                <a:solidFill>
                  <a:schemeClr val="bg1"/>
                </a:solidFill>
              </a:rPr>
              <a:t>Drinking</a:t>
            </a:r>
          </a:p>
          <a:p>
            <a:pPr marL="457200" indent="-457200">
              <a:buFont typeface="+mj-lt"/>
              <a:buAutoNum type="arabicPeriod"/>
            </a:pPr>
            <a:r>
              <a:rPr lang="en-US" sz="2000" dirty="0">
                <a:solidFill>
                  <a:schemeClr val="bg1"/>
                </a:solidFill>
              </a:rPr>
              <a:t>Deception</a:t>
            </a:r>
          </a:p>
          <a:p>
            <a:pPr marL="457200" indent="-457200">
              <a:buFont typeface="+mj-lt"/>
              <a:buAutoNum type="arabicPeriod"/>
            </a:pPr>
            <a:r>
              <a:rPr lang="en-US" sz="2000" dirty="0">
                <a:solidFill>
                  <a:schemeClr val="bg1"/>
                </a:solidFill>
              </a:rPr>
              <a:t>Premeditation of Murder</a:t>
            </a:r>
          </a:p>
          <a:p>
            <a:pPr marL="457200" indent="-457200">
              <a:buFont typeface="+mj-lt"/>
              <a:buAutoNum type="arabicPeriod"/>
            </a:pPr>
            <a:r>
              <a:rPr lang="en-US" sz="2000" dirty="0">
                <a:solidFill>
                  <a:schemeClr val="bg1"/>
                </a:solidFill>
              </a:rPr>
              <a:t>Murder</a:t>
            </a:r>
          </a:p>
          <a:p>
            <a:pPr marL="457200" indent="-457200">
              <a:buFont typeface="+mj-lt"/>
              <a:buAutoNum type="arabicPeriod"/>
            </a:pPr>
            <a:endParaRPr lang="en-US" sz="2000" dirty="0">
              <a:solidFill>
                <a:schemeClr val="bg1"/>
              </a:solidFill>
            </a:endParaRPr>
          </a:p>
        </p:txBody>
      </p:sp>
      <p:pic>
        <p:nvPicPr>
          <p:cNvPr id="9" name="Content Placeholder 4">
            <a:extLst>
              <a:ext uri="{FF2B5EF4-FFF2-40B4-BE49-F238E27FC236}">
                <a16:creationId xmlns:a16="http://schemas.microsoft.com/office/drawing/2014/main" id="{30ED0F82-D75D-4162-988C-4958FD2DE85B}"/>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encilSketch trans="45000" pressure="15"/>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t="721"/>
          <a:stretch/>
        </p:blipFill>
        <p:spPr>
          <a:xfrm>
            <a:off x="4650908" y="1357685"/>
            <a:ext cx="7528632" cy="4038197"/>
          </a:xfrm>
          <a:prstGeom prst="rect">
            <a:avLst/>
          </a:prstGeom>
          <a:effectLst>
            <a:softEdge rad="31750"/>
          </a:effectLst>
        </p:spPr>
      </p:pic>
      <p:sp>
        <p:nvSpPr>
          <p:cNvPr id="10" name="Straight Connector 9">
            <a:extLst>
              <a:ext uri="{FF2B5EF4-FFF2-40B4-BE49-F238E27FC236}">
                <a16:creationId xmlns:a16="http://schemas.microsoft.com/office/drawing/2014/main" id="{FB255A02-3FAD-41AD-9332-75BDFED5AE5A}"/>
              </a:ext>
            </a:extLst>
          </p:cNvPr>
          <p:cNvSpPr/>
          <p:nvPr/>
        </p:nvSpPr>
        <p:spPr>
          <a:xfrm rot="19869422" flipV="1">
            <a:off x="2915980" y="5630842"/>
            <a:ext cx="2182922" cy="868078"/>
          </a:xfrm>
          <a:custGeom>
            <a:avLst/>
            <a:gdLst>
              <a:gd name="connsiteX0" fmla="*/ 0 w 2018799"/>
              <a:gd name="connsiteY0" fmla="*/ 0 h 23445"/>
              <a:gd name="connsiteX1" fmla="*/ 2018799 w 2018799"/>
              <a:gd name="connsiteY1" fmla="*/ 23445 h 23445"/>
              <a:gd name="connsiteX0" fmla="*/ 0 w 1520568"/>
              <a:gd name="connsiteY0" fmla="*/ 105872 h 106234"/>
              <a:gd name="connsiteX1" fmla="*/ 1520568 w 1520568"/>
              <a:gd name="connsiteY1" fmla="*/ 363 h 106234"/>
              <a:gd name="connsiteX0" fmla="*/ 0 w 2182922"/>
              <a:gd name="connsiteY0" fmla="*/ 433855 h 433955"/>
              <a:gd name="connsiteX1" fmla="*/ 2182922 w 2182922"/>
              <a:gd name="connsiteY1" fmla="*/ 100 h 433955"/>
              <a:gd name="connsiteX0" fmla="*/ 0 w 2182922"/>
              <a:gd name="connsiteY0" fmla="*/ 433802 h 596539"/>
              <a:gd name="connsiteX1" fmla="*/ 2182922 w 2182922"/>
              <a:gd name="connsiteY1" fmla="*/ 47 h 596539"/>
              <a:gd name="connsiteX0" fmla="*/ 0 w 2182922"/>
              <a:gd name="connsiteY0" fmla="*/ 433825 h 472858"/>
              <a:gd name="connsiteX1" fmla="*/ 2182922 w 2182922"/>
              <a:gd name="connsiteY1" fmla="*/ 70 h 472858"/>
              <a:gd name="connsiteX0" fmla="*/ 0 w 2182922"/>
              <a:gd name="connsiteY0" fmla="*/ 570924 h 594677"/>
              <a:gd name="connsiteX1" fmla="*/ 2182922 w 2182922"/>
              <a:gd name="connsiteY1" fmla="*/ 137169 h 594677"/>
              <a:gd name="connsiteX0" fmla="*/ 0 w 2182922"/>
              <a:gd name="connsiteY0" fmla="*/ 592716 h 592716"/>
              <a:gd name="connsiteX1" fmla="*/ 2182922 w 2182922"/>
              <a:gd name="connsiteY1" fmla="*/ 158961 h 592716"/>
              <a:gd name="connsiteX0" fmla="*/ 0 w 2182922"/>
              <a:gd name="connsiteY0" fmla="*/ 671166 h 671166"/>
              <a:gd name="connsiteX1" fmla="*/ 2182922 w 2182922"/>
              <a:gd name="connsiteY1" fmla="*/ 237411 h 671166"/>
            </a:gdLst>
            <a:ahLst/>
            <a:cxnLst>
              <a:cxn ang="0">
                <a:pos x="connsiteX0" y="connsiteY0"/>
              </a:cxn>
              <a:cxn ang="0">
                <a:pos x="connsiteX1" y="connsiteY1"/>
              </a:cxn>
            </a:cxnLst>
            <a:rect l="l" t="t" r="r" b="b"/>
            <a:pathLst>
              <a:path w="2182922" h="671166">
                <a:moveTo>
                  <a:pt x="0" y="671166"/>
                </a:moveTo>
                <a:cubicBezTo>
                  <a:pt x="555703" y="145581"/>
                  <a:pt x="1668251" y="-286219"/>
                  <a:pt x="2182922" y="237411"/>
                </a:cubicBezTo>
              </a:path>
            </a:pathLst>
          </a:custGeom>
          <a:ln w="72000">
            <a:solidFill>
              <a:srgbClr val="E71224"/>
            </a:solidFill>
            <a:headEnd type="arrow"/>
          </a:ln>
          <a:effectLst>
            <a:glow rad="139700">
              <a:schemeClr val="accent4">
                <a:satMod val="175000"/>
                <a:alpha val="40000"/>
              </a:schemeClr>
            </a:glow>
          </a:effectLst>
        </p:spPr>
        <p:txBody>
          <a:bodyPr wrap="none" rtlCol="0" anchor="ctr" anchorCtr="1"/>
          <a:lstStyle/>
          <a:p>
            <a:pPr algn="ctr"/>
            <a:endParaRPr lang="en-US" dirty="0">
              <a:solidFill>
                <a:srgbClr val="E71224"/>
              </a:solidFill>
            </a:endParaRPr>
          </a:p>
        </p:txBody>
      </p:sp>
      <p:pic>
        <p:nvPicPr>
          <p:cNvPr id="12" name="Picture 11" descr="A close up of a logo&#10;&#10;Description automatically generated">
            <a:extLst>
              <a:ext uri="{FF2B5EF4-FFF2-40B4-BE49-F238E27FC236}">
                <a16:creationId xmlns:a16="http://schemas.microsoft.com/office/drawing/2014/main" id="{5BE3EAA7-12C7-4993-B534-5B6F8A5C26F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50907" y="1357685"/>
            <a:ext cx="7528632" cy="4038197"/>
          </a:xfrm>
          <a:prstGeom prst="rect">
            <a:avLst/>
          </a:prstGeom>
        </p:spPr>
      </p:pic>
      <p:sp>
        <p:nvSpPr>
          <p:cNvPr id="4" name="Oval 3">
            <a:extLst>
              <a:ext uri="{FF2B5EF4-FFF2-40B4-BE49-F238E27FC236}">
                <a16:creationId xmlns:a16="http://schemas.microsoft.com/office/drawing/2014/main" id="{913BD9C2-E190-4324-B246-824A7CA7467A}"/>
              </a:ext>
            </a:extLst>
          </p:cNvPr>
          <p:cNvSpPr/>
          <p:nvPr/>
        </p:nvSpPr>
        <p:spPr bwMode="auto">
          <a:xfrm>
            <a:off x="4361571" y="3317631"/>
            <a:ext cx="2179320" cy="2362200"/>
          </a:xfrm>
          <a:prstGeom prst="ellipse">
            <a:avLst/>
          </a:prstGeom>
          <a:noFill/>
          <a:ln w="76200" cap="flat" cmpd="sng" algn="ctr">
            <a:solidFill>
              <a:srgbClr val="E71224"/>
            </a:solidFill>
            <a:prstDash val="solid"/>
            <a:round/>
            <a:headEnd type="none" w="med" len="med"/>
            <a:tailEnd type="none" w="lg" len="lg"/>
          </a:ln>
          <a:effectLst>
            <a:glow rad="1397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bg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solidFill>
                  <a:srgbClr val="E71224"/>
                </a:solid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04DF367-AE32-4BF0-96D4-34628B2BF153}"/>
              </a:ext>
            </a:extLst>
          </p:cNvPr>
          <p:cNvSpPr txBox="1"/>
          <p:nvPr/>
        </p:nvSpPr>
        <p:spPr>
          <a:xfrm>
            <a:off x="10200708" y="4895155"/>
            <a:ext cx="1790875" cy="20005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0">
            <a:spAutoFit/>
          </a:bodyPr>
          <a:lstStyle/>
          <a:p>
            <a:pPr algn="r">
              <a:spcAft>
                <a:spcPts val="600"/>
              </a:spcAft>
            </a:pPr>
            <a:r>
              <a:rPr lang="en-US" sz="700" spc="-50" dirty="0">
                <a:solidFill>
                  <a:srgbClr val="FFFFFF"/>
                </a:solidFill>
                <a:hlinkClick r:id="rId5" tooltip="http://english.stackexchange.com/questions/256232/word-phrase-that-means-a-series-of-problems-of-increasing-severity-caused-by-a-s">
                  <a:extLst>
                    <a:ext uri="{A12FA001-AC4F-418D-AE19-62706E023703}">
                      <ahyp:hlinkClr xmlns:ahyp="http://schemas.microsoft.com/office/drawing/2018/hyperlinkcolor" val="tx"/>
                    </a:ext>
                  </a:extLst>
                </a:hlinkClick>
              </a:rPr>
              <a:t>This Photo</a:t>
            </a:r>
            <a:r>
              <a:rPr lang="en-US" sz="700" spc="-50" dirty="0">
                <a:solidFill>
                  <a:srgbClr val="FFFFFF"/>
                </a:solidFill>
              </a:rPr>
              <a:t>  (edited)  is licensed under </a:t>
            </a:r>
            <a:r>
              <a:rPr lang="en-US" sz="700" spc="-5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spc="-50" dirty="0">
              <a:solidFill>
                <a:srgbClr val="FFFFFF"/>
              </a:solidFill>
            </a:endParaRPr>
          </a:p>
        </p:txBody>
      </p:sp>
      <p:sp>
        <p:nvSpPr>
          <p:cNvPr id="3" name="TextBox 2">
            <a:extLst>
              <a:ext uri="{FF2B5EF4-FFF2-40B4-BE49-F238E27FC236}">
                <a16:creationId xmlns:a16="http://schemas.microsoft.com/office/drawing/2014/main" id="{F52A6358-CF08-4867-A663-EAAFA4D392E1}"/>
              </a:ext>
            </a:extLst>
          </p:cNvPr>
          <p:cNvSpPr txBox="1"/>
          <p:nvPr/>
        </p:nvSpPr>
        <p:spPr>
          <a:xfrm>
            <a:off x="4638446" y="942213"/>
            <a:ext cx="7541093" cy="5262979"/>
          </a:xfrm>
          <a:prstGeom prst="rect">
            <a:avLst/>
          </a:prstGeom>
          <a:ln w="57150">
            <a:solidFill>
              <a:schemeClr val="accent5">
                <a:lumMod val="25000"/>
              </a:schemeClr>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4800" dirty="0"/>
              <a:t>“Sin will take you farther than you ever expected to go; it will keep you longer than you ever intended to stay, and it will cost you more than you ever expected to pay.”</a:t>
            </a:r>
          </a:p>
        </p:txBody>
      </p:sp>
      <p:sp>
        <p:nvSpPr>
          <p:cNvPr id="13" name="TextBox 12">
            <a:extLst>
              <a:ext uri="{FF2B5EF4-FFF2-40B4-BE49-F238E27FC236}">
                <a16:creationId xmlns:a16="http://schemas.microsoft.com/office/drawing/2014/main" id="{25ADEB6A-B055-4D3C-A2E9-A144E057A44C}"/>
              </a:ext>
            </a:extLst>
          </p:cNvPr>
          <p:cNvSpPr txBox="1"/>
          <p:nvPr/>
        </p:nvSpPr>
        <p:spPr>
          <a:xfrm>
            <a:off x="8443368" y="6388345"/>
            <a:ext cx="3548215" cy="400110"/>
          </a:xfrm>
          <a:prstGeom prst="rect">
            <a:avLst/>
          </a:prstGeom>
          <a:noFill/>
        </p:spPr>
        <p:txBody>
          <a:bodyPr wrap="none" rtlCol="0">
            <a:spAutoFit/>
          </a:bodyPr>
          <a:lstStyle/>
          <a:p>
            <a:r>
              <a:rPr lang="en-US" sz="2000" i="1" spc="600" dirty="0"/>
              <a:t>Veiled Conscience</a:t>
            </a:r>
          </a:p>
        </p:txBody>
      </p:sp>
    </p:spTree>
    <p:extLst>
      <p:ext uri="{BB962C8B-B14F-4D97-AF65-F5344CB8AC3E}">
        <p14:creationId xmlns:p14="http://schemas.microsoft.com/office/powerpoint/2010/main" val="1149150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1000"/>
                                        <p:tgtEl>
                                          <p:spTgt spid="11">
                                            <p:txEl>
                                              <p:pRg st="1" end="1"/>
                                            </p:txEl>
                                          </p:spTgt>
                                        </p:tgtEl>
                                      </p:cBhvr>
                                    </p:animEffect>
                                    <p:anim calcmode="lin" valueType="num">
                                      <p:cBhvr>
                                        <p:cTn id="1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1000"/>
                                        <p:tgtEl>
                                          <p:spTgt spid="11">
                                            <p:txEl>
                                              <p:pRg st="3" end="3"/>
                                            </p:txEl>
                                          </p:spTgt>
                                        </p:tgtEl>
                                      </p:cBhvr>
                                    </p:animEffect>
                                    <p:anim calcmode="lin" valueType="num">
                                      <p:cBhvr>
                                        <p:cTn id="26"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anim calcmode="lin" valueType="num">
                                      <p:cBhvr>
                                        <p:cTn id="3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1000"/>
                                        <p:tgtEl>
                                          <p:spTgt spid="11">
                                            <p:txEl>
                                              <p:pRg st="5" end="5"/>
                                            </p:txEl>
                                          </p:spTgt>
                                        </p:tgtEl>
                                      </p:cBhvr>
                                    </p:animEffect>
                                    <p:anim calcmode="lin" valueType="num">
                                      <p:cBhvr>
                                        <p:cTn id="3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fade">
                                      <p:cBhvr>
                                        <p:cTn id="43" dur="1000"/>
                                        <p:tgtEl>
                                          <p:spTgt spid="11">
                                            <p:txEl>
                                              <p:pRg st="6" end="6"/>
                                            </p:txEl>
                                          </p:spTgt>
                                        </p:tgtEl>
                                      </p:cBhvr>
                                    </p:animEffect>
                                    <p:anim calcmode="lin" valueType="num">
                                      <p:cBhvr>
                                        <p:cTn id="44"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1">
                                            <p:txEl>
                                              <p:pRg st="7" end="7"/>
                                            </p:txEl>
                                          </p:spTgt>
                                        </p:tgtEl>
                                        <p:attrNameLst>
                                          <p:attrName>style.visibility</p:attrName>
                                        </p:attrNameLst>
                                      </p:cBhvr>
                                      <p:to>
                                        <p:strVal val="visible"/>
                                      </p:to>
                                    </p:set>
                                    <p:animEffect transition="in" filter="fade">
                                      <p:cBhvr>
                                        <p:cTn id="49" dur="1000"/>
                                        <p:tgtEl>
                                          <p:spTgt spid="11">
                                            <p:txEl>
                                              <p:pRg st="7" end="7"/>
                                            </p:txEl>
                                          </p:spTgt>
                                        </p:tgtEl>
                                      </p:cBhvr>
                                    </p:animEffect>
                                    <p:anim calcmode="lin" valueType="num">
                                      <p:cBhvr>
                                        <p:cTn id="50"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1">
                                            <p:txEl>
                                              <p:pRg st="8" end="8"/>
                                            </p:txEl>
                                          </p:spTgt>
                                        </p:tgtEl>
                                        <p:attrNameLst>
                                          <p:attrName>style.visibility</p:attrName>
                                        </p:attrNameLst>
                                      </p:cBhvr>
                                      <p:to>
                                        <p:strVal val="visible"/>
                                      </p:to>
                                    </p:set>
                                    <p:animEffect transition="in" filter="fade">
                                      <p:cBhvr>
                                        <p:cTn id="55" dur="1000"/>
                                        <p:tgtEl>
                                          <p:spTgt spid="11">
                                            <p:txEl>
                                              <p:pRg st="8" end="8"/>
                                            </p:txEl>
                                          </p:spTgt>
                                        </p:tgtEl>
                                      </p:cBhvr>
                                    </p:animEffect>
                                    <p:anim calcmode="lin" valueType="num">
                                      <p:cBhvr>
                                        <p:cTn id="56"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1">
                                            <p:txEl>
                                              <p:pRg st="9" end="9"/>
                                            </p:txEl>
                                          </p:spTgt>
                                        </p:tgtEl>
                                        <p:attrNameLst>
                                          <p:attrName>style.visibility</p:attrName>
                                        </p:attrNameLst>
                                      </p:cBhvr>
                                      <p:to>
                                        <p:strVal val="visible"/>
                                      </p:to>
                                    </p:set>
                                    <p:animEffect transition="in" filter="fade">
                                      <p:cBhvr>
                                        <p:cTn id="61" dur="1000"/>
                                        <p:tgtEl>
                                          <p:spTgt spid="11">
                                            <p:txEl>
                                              <p:pRg st="9" end="9"/>
                                            </p:txEl>
                                          </p:spTgt>
                                        </p:tgtEl>
                                      </p:cBhvr>
                                    </p:animEffect>
                                    <p:anim calcmode="lin" valueType="num">
                                      <p:cBhvr>
                                        <p:cTn id="62"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21" presetClass="entr" presetSubtype="1"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heel(1)">
                                      <p:cBhvr>
                                        <p:cTn id="67" dur="2000"/>
                                        <p:tgtEl>
                                          <p:spTgt spid="4"/>
                                        </p:tgtEl>
                                      </p:cBhvr>
                                    </p:animEffect>
                                  </p:childTnLst>
                                </p:cTn>
                              </p:par>
                            </p:childTnLst>
                          </p:cTn>
                        </p:par>
                        <p:par>
                          <p:cTn id="68" fill="hold">
                            <p:stCondLst>
                              <p:cond delay="12000"/>
                            </p:stCondLst>
                            <p:childTnLst>
                              <p:par>
                                <p:cTn id="69" presetID="22" presetClass="entr" presetSubtype="2" fill="hold" grpId="0"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right)">
                                      <p:cBhvr>
                                        <p:cTn id="71" dur="1000"/>
                                        <p:tgtEl>
                                          <p:spTgt spid="10"/>
                                        </p:tgtEl>
                                      </p:cBhvr>
                                    </p:animEffect>
                                  </p:childTnLst>
                                </p:cTn>
                              </p:par>
                            </p:childTnLst>
                          </p:cTn>
                        </p:par>
                        <p:par>
                          <p:cTn id="72" fill="hold">
                            <p:stCondLst>
                              <p:cond delay="13000"/>
                            </p:stCondLst>
                            <p:childTnLst>
                              <p:par>
                                <p:cTn id="73" presetID="22" presetClass="exit" presetSubtype="1" fill="hold" nodeType="afterEffect">
                                  <p:stCondLst>
                                    <p:cond delay="0"/>
                                  </p:stCondLst>
                                  <p:childTnLst>
                                    <p:animEffect transition="out" filter="wipe(up)">
                                      <p:cBhvr>
                                        <p:cTn id="74" dur="5250"/>
                                        <p:tgtEl>
                                          <p:spTgt spid="12"/>
                                        </p:tgtEl>
                                      </p:cBhvr>
                                    </p:animEffect>
                                    <p:set>
                                      <p:cBhvr>
                                        <p:cTn id="75" dur="1" fill="hold">
                                          <p:stCondLst>
                                            <p:cond delay="5249"/>
                                          </p:stCondLst>
                                        </p:cTn>
                                        <p:tgtEl>
                                          <p:spTgt spid="1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arn(inVertical)">
                                      <p:cBhvr>
                                        <p:cTn id="80" dur="500"/>
                                        <p:tgtEl>
                                          <p:spTgt spid="3"/>
                                        </p:tgtEl>
                                      </p:cBhvr>
                                    </p:animEffect>
                                  </p:childTnLst>
                                </p:cTn>
                              </p:par>
                              <p:par>
                                <p:cTn id="81" presetID="21" presetClass="exit" presetSubtype="1" fill="hold" grpId="1" nodeType="withEffect">
                                  <p:stCondLst>
                                    <p:cond delay="0"/>
                                  </p:stCondLst>
                                  <p:childTnLst>
                                    <p:animEffect transition="out" filter="wheel(1)">
                                      <p:cBhvr>
                                        <p:cTn id="82" dur="2000"/>
                                        <p:tgtEl>
                                          <p:spTgt spid="4"/>
                                        </p:tgtEl>
                                      </p:cBhvr>
                                    </p:animEffect>
                                    <p:set>
                                      <p:cBhvr>
                                        <p:cTn id="83" dur="1" fill="hold">
                                          <p:stCondLst>
                                            <p:cond delay="1999"/>
                                          </p:stCondLst>
                                        </p:cTn>
                                        <p:tgtEl>
                                          <p:spTgt spid="4"/>
                                        </p:tgtEl>
                                        <p:attrNameLst>
                                          <p:attrName>style.visibility</p:attrName>
                                        </p:attrNameLst>
                                      </p:cBhvr>
                                      <p:to>
                                        <p:strVal val="hidden"/>
                                      </p:to>
                                    </p:set>
                                  </p:childTnLst>
                                </p:cTn>
                              </p:par>
                            </p:childTnLst>
                          </p:cTn>
                        </p:par>
                        <p:par>
                          <p:cTn id="84" fill="hold">
                            <p:stCondLst>
                              <p:cond delay="2000"/>
                            </p:stCondLst>
                            <p:childTnLst>
                              <p:par>
                                <p:cTn id="85" presetID="24" presetClass="emph" presetSubtype="0" fill="hold" grpId="1" nodeType="afterEffect">
                                  <p:stCondLst>
                                    <p:cond delay="0"/>
                                  </p:stCondLst>
                                  <p:childTnLst>
                                    <p:animClr clrSpc="hsl" dir="cw">
                                      <p:cBhvr override="childStyle">
                                        <p:cTn id="86" dur="500" fill="hold"/>
                                        <p:tgtEl>
                                          <p:spTgt spid="10"/>
                                        </p:tgtEl>
                                        <p:attrNameLst>
                                          <p:attrName>style.color</p:attrName>
                                        </p:attrNameLst>
                                      </p:cBhvr>
                                      <p:by>
                                        <p:hsl h="0" s="-12549" l="-25098"/>
                                      </p:by>
                                    </p:animClr>
                                    <p:animClr clrSpc="hsl" dir="cw">
                                      <p:cBhvr>
                                        <p:cTn id="87" dur="500" fill="hold"/>
                                        <p:tgtEl>
                                          <p:spTgt spid="10"/>
                                        </p:tgtEl>
                                        <p:attrNameLst>
                                          <p:attrName>fillcolor</p:attrName>
                                        </p:attrNameLst>
                                      </p:cBhvr>
                                      <p:by>
                                        <p:hsl h="0" s="-12549" l="-25098"/>
                                      </p:by>
                                    </p:animClr>
                                    <p:animClr clrSpc="hsl" dir="cw">
                                      <p:cBhvr>
                                        <p:cTn id="88" dur="500" fill="hold"/>
                                        <p:tgtEl>
                                          <p:spTgt spid="10"/>
                                        </p:tgtEl>
                                        <p:attrNameLst>
                                          <p:attrName>stroke.color</p:attrName>
                                        </p:attrNameLst>
                                      </p:cBhvr>
                                      <p:by>
                                        <p:hsl h="0" s="-12549" l="-25098"/>
                                      </p:by>
                                    </p:animClr>
                                    <p:set>
                                      <p:cBhvr>
                                        <p:cTn id="8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0" grpId="0" animBg="1"/>
      <p:bldP spid="10" grpId="1" animBg="1"/>
      <p:bldP spid="4" grpId="0" animBg="1"/>
      <p:bldP spid="4" grpId="1"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FA163FE-D6BE-499D-B919-63C283627D0C}"/>
              </a:ext>
            </a:extLst>
          </p:cNvPr>
          <p:cNvSpPr>
            <a:spLocks noGrp="1" noChangeArrowheads="1"/>
          </p:cNvSpPr>
          <p:nvPr>
            <p:ph type="title"/>
          </p:nvPr>
        </p:nvSpPr>
        <p:spPr/>
        <p:txBody>
          <a:bodyPr/>
          <a:lstStyle/>
          <a:p>
            <a:r>
              <a:rPr lang="en-US" altLang="en-US" dirty="0"/>
              <a:t>2 Samuel 11:26, 27</a:t>
            </a:r>
          </a:p>
        </p:txBody>
      </p:sp>
      <p:sp>
        <p:nvSpPr>
          <p:cNvPr id="21507" name="Rectangle 3">
            <a:extLst>
              <a:ext uri="{FF2B5EF4-FFF2-40B4-BE49-F238E27FC236}">
                <a16:creationId xmlns:a16="http://schemas.microsoft.com/office/drawing/2014/main" id="{149CA6DC-1F66-4C44-B2D5-E92C98FE5A39}"/>
              </a:ext>
            </a:extLst>
          </p:cNvPr>
          <p:cNvSpPr>
            <a:spLocks noGrp="1" noChangeArrowheads="1"/>
          </p:cNvSpPr>
          <p:nvPr>
            <p:ph idx="1"/>
          </p:nvPr>
        </p:nvSpPr>
        <p:spPr>
          <a:xfrm>
            <a:off x="609600" y="1600201"/>
            <a:ext cx="10972800" cy="4525963"/>
          </a:xfrm>
        </p:spPr>
        <p:txBody>
          <a:bodyPr>
            <a:normAutofit fontScale="92500"/>
          </a:bodyPr>
          <a:lstStyle/>
          <a:p>
            <a:pPr marL="0" indent="0">
              <a:buNone/>
            </a:pPr>
            <a:r>
              <a:rPr lang="en-US" altLang="en-US" dirty="0"/>
              <a:t>26  When the wife of Uriah heard that Uriah her husband was dead, she mourned for her husband.</a:t>
            </a:r>
          </a:p>
          <a:p>
            <a:pPr marL="0" indent="0">
              <a:buNone/>
            </a:pPr>
            <a:r>
              <a:rPr lang="en-US" altLang="en-US" dirty="0"/>
              <a:t>27  And when her mourning was over, David sent and brought her to his house, and she became his wife and bore him a son. But the thing that David had done displeased the LORD.</a:t>
            </a:r>
          </a:p>
        </p:txBody>
      </p:sp>
      <p:sp>
        <p:nvSpPr>
          <p:cNvPr id="10" name="Oval 9">
            <a:extLst>
              <a:ext uri="{FF2B5EF4-FFF2-40B4-BE49-F238E27FC236}">
                <a16:creationId xmlns:a16="http://schemas.microsoft.com/office/drawing/2014/main" id="{377F06C5-5397-4F2A-BBF0-90D41C18D387}"/>
              </a:ext>
            </a:extLst>
          </p:cNvPr>
          <p:cNvSpPr/>
          <p:nvPr/>
        </p:nvSpPr>
        <p:spPr>
          <a:xfrm>
            <a:off x="4483100" y="5005069"/>
            <a:ext cx="5162550" cy="747053"/>
          </a:xfrm>
          <a:prstGeom prst="ellipse">
            <a:avLst/>
          </a:prstGeom>
          <a:noFill/>
          <a:ln w="36000">
            <a:gradFill>
              <a:gsLst>
                <a:gs pos="0">
                  <a:srgbClr val="360704"/>
                </a:gs>
                <a:gs pos="21000">
                  <a:srgbClr val="DA0100"/>
                </a:gs>
                <a:gs pos="41000">
                  <a:srgbClr val="360704"/>
                </a:gs>
                <a:gs pos="62000">
                  <a:srgbClr val="DA0100"/>
                </a:gs>
                <a:gs pos="82000">
                  <a:srgbClr val="360704"/>
                </a:gs>
                <a:gs pos="100000">
                  <a:srgbClr val="DA0100"/>
                </a:gs>
              </a:gsLst>
            </a:gradFill>
          </a:ln>
        </p:spPr>
        <p:txBody>
          <a:bodyPr wrap="none" rtlCol="0" anchor="ctr" anchorCtr="1"/>
          <a:lstStyle/>
          <a:p>
            <a:pPr algn="ctr"/>
            <a:endParaRPr lang="en-US">
              <a:gradFill>
                <a:gsLst>
                  <a:gs pos="0">
                    <a:srgbClr val="360704"/>
                  </a:gs>
                  <a:gs pos="21000">
                    <a:srgbClr val="DA0100"/>
                  </a:gs>
                  <a:gs pos="41000">
                    <a:srgbClr val="360704"/>
                  </a:gs>
                  <a:gs pos="62000">
                    <a:srgbClr val="DA0100"/>
                  </a:gs>
                  <a:gs pos="82000">
                    <a:srgbClr val="360704"/>
                  </a:gs>
                  <a:gs pos="100000">
                    <a:srgbClr val="DA0100"/>
                  </a:gs>
                </a:gsLst>
              </a:gradFill>
            </a:endParaRPr>
          </a:p>
        </p:txBody>
      </p:sp>
      <p:sp>
        <p:nvSpPr>
          <p:cNvPr id="31" name="TextBox 30">
            <a:extLst>
              <a:ext uri="{FF2B5EF4-FFF2-40B4-BE49-F238E27FC236}">
                <a16:creationId xmlns:a16="http://schemas.microsoft.com/office/drawing/2014/main" id="{6D9FADB2-3408-49D7-9214-236A15BDBCA1}"/>
              </a:ext>
            </a:extLst>
          </p:cNvPr>
          <p:cNvSpPr txBox="1"/>
          <p:nvPr/>
        </p:nvSpPr>
        <p:spPr>
          <a:xfrm>
            <a:off x="131885" y="5893227"/>
            <a:ext cx="4855816" cy="830997"/>
          </a:xfrm>
          <a:prstGeom prst="rect">
            <a:avLst/>
          </a:prstGeom>
          <a:noFill/>
        </p:spPr>
        <p:txBody>
          <a:bodyPr wrap="none" rtlCol="0">
            <a:spAutoFit/>
          </a:bodyPr>
          <a:lstStyle/>
          <a:p>
            <a:r>
              <a:rPr lang="en-US" sz="4800" dirty="0">
                <a:solidFill>
                  <a:srgbClr val="C00000"/>
                </a:solidFill>
                <a:latin typeface="Bradley Hand ITC" panose="03070402050302030203" pitchFamily="66" charset="0"/>
              </a:rPr>
              <a:t>What all sin does!</a:t>
            </a:r>
          </a:p>
        </p:txBody>
      </p:sp>
      <p:sp>
        <p:nvSpPr>
          <p:cNvPr id="35" name="Straight Connector 9">
            <a:extLst>
              <a:ext uri="{FF2B5EF4-FFF2-40B4-BE49-F238E27FC236}">
                <a16:creationId xmlns:a16="http://schemas.microsoft.com/office/drawing/2014/main" id="{3960183C-54F0-4FE7-A77F-92808CC38F72}"/>
              </a:ext>
            </a:extLst>
          </p:cNvPr>
          <p:cNvSpPr/>
          <p:nvPr/>
        </p:nvSpPr>
        <p:spPr>
          <a:xfrm rot="20793239" flipH="1" flipV="1">
            <a:off x="4942551" y="5993714"/>
            <a:ext cx="1778830" cy="388152"/>
          </a:xfrm>
          <a:custGeom>
            <a:avLst/>
            <a:gdLst>
              <a:gd name="connsiteX0" fmla="*/ 0 w 2018799"/>
              <a:gd name="connsiteY0" fmla="*/ 0 h 23445"/>
              <a:gd name="connsiteX1" fmla="*/ 2018799 w 2018799"/>
              <a:gd name="connsiteY1" fmla="*/ 23445 h 23445"/>
              <a:gd name="connsiteX0" fmla="*/ 0 w 1520568"/>
              <a:gd name="connsiteY0" fmla="*/ 105872 h 106234"/>
              <a:gd name="connsiteX1" fmla="*/ 1520568 w 1520568"/>
              <a:gd name="connsiteY1" fmla="*/ 363 h 106234"/>
              <a:gd name="connsiteX0" fmla="*/ 0 w 2182922"/>
              <a:gd name="connsiteY0" fmla="*/ 433855 h 433955"/>
              <a:gd name="connsiteX1" fmla="*/ 2182922 w 2182922"/>
              <a:gd name="connsiteY1" fmla="*/ 100 h 433955"/>
              <a:gd name="connsiteX0" fmla="*/ 0 w 2182922"/>
              <a:gd name="connsiteY0" fmla="*/ 433802 h 596539"/>
              <a:gd name="connsiteX1" fmla="*/ 2182922 w 2182922"/>
              <a:gd name="connsiteY1" fmla="*/ 47 h 596539"/>
              <a:gd name="connsiteX0" fmla="*/ 0 w 2182922"/>
              <a:gd name="connsiteY0" fmla="*/ 433825 h 472858"/>
              <a:gd name="connsiteX1" fmla="*/ 2182922 w 2182922"/>
              <a:gd name="connsiteY1" fmla="*/ 70 h 472858"/>
              <a:gd name="connsiteX0" fmla="*/ 0 w 2182922"/>
              <a:gd name="connsiteY0" fmla="*/ 570924 h 594677"/>
              <a:gd name="connsiteX1" fmla="*/ 2182922 w 2182922"/>
              <a:gd name="connsiteY1" fmla="*/ 137169 h 594677"/>
              <a:gd name="connsiteX0" fmla="*/ 0 w 2182922"/>
              <a:gd name="connsiteY0" fmla="*/ 592716 h 592716"/>
              <a:gd name="connsiteX1" fmla="*/ 2182922 w 2182922"/>
              <a:gd name="connsiteY1" fmla="*/ 158961 h 592716"/>
              <a:gd name="connsiteX0" fmla="*/ 0 w 2182922"/>
              <a:gd name="connsiteY0" fmla="*/ 671166 h 671166"/>
              <a:gd name="connsiteX1" fmla="*/ 2182922 w 2182922"/>
              <a:gd name="connsiteY1" fmla="*/ 237411 h 671166"/>
            </a:gdLst>
            <a:ahLst/>
            <a:cxnLst>
              <a:cxn ang="0">
                <a:pos x="connsiteX0" y="connsiteY0"/>
              </a:cxn>
              <a:cxn ang="0">
                <a:pos x="connsiteX1" y="connsiteY1"/>
              </a:cxn>
            </a:cxnLst>
            <a:rect l="l" t="t" r="r" b="b"/>
            <a:pathLst>
              <a:path w="2182922" h="671166">
                <a:moveTo>
                  <a:pt x="0" y="671166"/>
                </a:moveTo>
                <a:cubicBezTo>
                  <a:pt x="555703" y="145581"/>
                  <a:pt x="1668251" y="-286219"/>
                  <a:pt x="2182922" y="237411"/>
                </a:cubicBezTo>
              </a:path>
            </a:pathLst>
          </a:custGeom>
          <a:ln w="72000">
            <a:solidFill>
              <a:srgbClr val="E71224"/>
            </a:solidFill>
            <a:headEnd type="arrow"/>
          </a:ln>
          <a:effectLst/>
        </p:spPr>
        <p:txBody>
          <a:bodyPr wrap="none" rtlCol="0" anchor="ctr" anchorCtr="1"/>
          <a:lstStyle/>
          <a:p>
            <a:pPr algn="ctr"/>
            <a:endParaRPr lang="en-US" dirty="0">
              <a:solidFill>
                <a:srgbClr val="E71224"/>
              </a:solidFill>
            </a:endParaRPr>
          </a:p>
        </p:txBody>
      </p:sp>
    </p:spTree>
    <p:extLst>
      <p:ext uri="{BB962C8B-B14F-4D97-AF65-F5344CB8AC3E}">
        <p14:creationId xmlns:p14="http://schemas.microsoft.com/office/powerpoint/2010/main" val="1417289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5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par>
                          <p:cTn id="12" fill="hold">
                            <p:stCondLst>
                              <p:cond delay="49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0AF3-962B-4E37-A875-0BF835BF7F82}"/>
              </a:ext>
            </a:extLst>
          </p:cNvPr>
          <p:cNvSpPr>
            <a:spLocks noGrp="1"/>
          </p:cNvSpPr>
          <p:nvPr>
            <p:ph type="title"/>
          </p:nvPr>
        </p:nvSpPr>
        <p:spPr/>
        <p:txBody>
          <a:bodyPr>
            <a:normAutofit fontScale="90000"/>
          </a:bodyPr>
          <a:lstStyle/>
          <a:p>
            <a:r>
              <a:rPr lang="en-US" dirty="0"/>
              <a:t>Lacking Conscience &amp; Reflection?</a:t>
            </a:r>
          </a:p>
        </p:txBody>
      </p:sp>
      <p:sp>
        <p:nvSpPr>
          <p:cNvPr id="3" name="Content Placeholder 2">
            <a:extLst>
              <a:ext uri="{FF2B5EF4-FFF2-40B4-BE49-F238E27FC236}">
                <a16:creationId xmlns:a16="http://schemas.microsoft.com/office/drawing/2014/main" id="{4C732B91-2ACC-4F17-A0F6-51D4FFD5B60D}"/>
              </a:ext>
            </a:extLst>
          </p:cNvPr>
          <p:cNvSpPr>
            <a:spLocks noGrp="1"/>
          </p:cNvSpPr>
          <p:nvPr>
            <p:ph idx="1"/>
          </p:nvPr>
        </p:nvSpPr>
        <p:spPr>
          <a:xfrm>
            <a:off x="609600" y="1600201"/>
            <a:ext cx="10972800" cy="5188906"/>
          </a:xfrm>
        </p:spPr>
        <p:txBody>
          <a:bodyPr>
            <a:normAutofit fontScale="92500" lnSpcReduction="10000"/>
          </a:bodyPr>
          <a:lstStyle/>
          <a:p>
            <a:r>
              <a:rPr lang="en-US" sz="4300" dirty="0"/>
              <a:t>The </a:t>
            </a:r>
            <a:r>
              <a:rPr lang="en-US" sz="4300" u="sng" dirty="0"/>
              <a:t>tremendous</a:t>
            </a:r>
            <a:r>
              <a:rPr lang="en-US" sz="4300" dirty="0"/>
              <a:t> benefit of feeling guilt:</a:t>
            </a:r>
          </a:p>
          <a:p>
            <a:pPr marL="571500" indent="-571500" algn="l">
              <a:buFont typeface="Wingdings" panose="05000000000000000000" pitchFamily="2" charset="2"/>
              <a:buChar char="§"/>
            </a:pPr>
            <a:r>
              <a:rPr lang="en-US" b="1" dirty="0"/>
              <a:t>Required for the Holy Spirit to “convict”</a:t>
            </a:r>
          </a:p>
          <a:p>
            <a:pPr marL="1146175" lvl="1" indent="-571500" algn="l">
              <a:buClr>
                <a:srgbClr val="FFC000"/>
              </a:buClr>
              <a:buFont typeface="Trebuchet MS" panose="020B0603020202020204" pitchFamily="34" charset="0"/>
              <a:buChar char="—"/>
            </a:pPr>
            <a:r>
              <a:rPr lang="en-US" sz="3000" dirty="0"/>
              <a:t>John 16:8</a:t>
            </a:r>
          </a:p>
          <a:p>
            <a:pPr marL="571500" indent="-571500" algn="l">
              <a:buFont typeface="Wingdings" panose="05000000000000000000" pitchFamily="2" charset="2"/>
              <a:buChar char="§"/>
            </a:pPr>
            <a:r>
              <a:rPr lang="en-US" b="1" dirty="0"/>
              <a:t>Enables one to hear </a:t>
            </a:r>
          </a:p>
          <a:p>
            <a:pPr marL="1146175" lvl="1" indent="-571500" algn="l">
              <a:buClr>
                <a:srgbClr val="FFC000"/>
              </a:buClr>
              <a:buFont typeface="Trebuchet MS" panose="020B0603020202020204" pitchFamily="34" charset="0"/>
              <a:buChar char="—"/>
            </a:pPr>
            <a:r>
              <a:rPr lang="en-US" sz="3000" dirty="0"/>
              <a:t>Exod. 7:13</a:t>
            </a:r>
          </a:p>
          <a:p>
            <a:pPr marL="571500" indent="-571500" algn="l">
              <a:buFont typeface="Wingdings" panose="05000000000000000000" pitchFamily="2" charset="2"/>
              <a:buChar char="§"/>
            </a:pPr>
            <a:r>
              <a:rPr lang="en-US" b="1" dirty="0"/>
              <a:t>Enables one to see his error</a:t>
            </a:r>
          </a:p>
          <a:p>
            <a:pPr marL="1146175" lvl="1" indent="-571500" algn="l">
              <a:buClr>
                <a:srgbClr val="FFC000"/>
              </a:buClr>
              <a:buFont typeface="Trebuchet MS" panose="020B0603020202020204" pitchFamily="34" charset="0"/>
              <a:buChar char="—"/>
            </a:pPr>
            <a:r>
              <a:rPr lang="en-US" sz="3000" dirty="0"/>
              <a:t>2 Samuel 24:10</a:t>
            </a:r>
          </a:p>
          <a:p>
            <a:pPr marL="571500" indent="-571500" algn="l">
              <a:buFont typeface="Wingdings" panose="05000000000000000000" pitchFamily="2" charset="2"/>
              <a:buChar char="§"/>
            </a:pPr>
            <a:r>
              <a:rPr lang="en-US" b="1" dirty="0"/>
              <a:t>Enables one to repent and be forgiven</a:t>
            </a:r>
          </a:p>
          <a:p>
            <a:pPr marL="1146175" lvl="1" indent="-571500" algn="l">
              <a:buClr>
                <a:srgbClr val="FFC000"/>
              </a:buClr>
              <a:buFont typeface="Trebuchet MS" panose="020B0603020202020204" pitchFamily="34" charset="0"/>
              <a:buChar char="—"/>
            </a:pPr>
            <a:r>
              <a:rPr lang="en-US" sz="3000" dirty="0"/>
              <a:t>2 Cor. 7:10; Acts 2:37, 38; 1 John 1:9</a:t>
            </a:r>
          </a:p>
        </p:txBody>
      </p:sp>
    </p:spTree>
    <p:extLst>
      <p:ext uri="{BB962C8B-B14F-4D97-AF65-F5344CB8AC3E}">
        <p14:creationId xmlns:p14="http://schemas.microsoft.com/office/powerpoint/2010/main" val="409685590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500"/>
                                        <p:tgtEl>
                                          <p:spTgt spid="3">
                                            <p:txEl>
                                              <p:pRg st="7" end="7"/>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left)">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0AF3-962B-4E37-A875-0BF835BF7F82}"/>
              </a:ext>
            </a:extLst>
          </p:cNvPr>
          <p:cNvSpPr>
            <a:spLocks noGrp="1"/>
          </p:cNvSpPr>
          <p:nvPr>
            <p:ph type="title"/>
          </p:nvPr>
        </p:nvSpPr>
        <p:spPr/>
        <p:txBody>
          <a:bodyPr>
            <a:normAutofit fontScale="90000"/>
          </a:bodyPr>
          <a:lstStyle/>
          <a:p>
            <a:r>
              <a:rPr lang="en-US" dirty="0"/>
              <a:t>Self-condemnation After Reconciliation?</a:t>
            </a:r>
          </a:p>
        </p:txBody>
      </p:sp>
      <p:sp>
        <p:nvSpPr>
          <p:cNvPr id="3" name="Content Placeholder 2">
            <a:extLst>
              <a:ext uri="{FF2B5EF4-FFF2-40B4-BE49-F238E27FC236}">
                <a16:creationId xmlns:a16="http://schemas.microsoft.com/office/drawing/2014/main" id="{4C732B91-2ACC-4F17-A0F6-51D4FFD5B60D}"/>
              </a:ext>
            </a:extLst>
          </p:cNvPr>
          <p:cNvSpPr>
            <a:spLocks noGrp="1"/>
          </p:cNvSpPr>
          <p:nvPr>
            <p:ph idx="1"/>
          </p:nvPr>
        </p:nvSpPr>
        <p:spPr>
          <a:xfrm>
            <a:off x="609600" y="1600201"/>
            <a:ext cx="10972800" cy="5188906"/>
          </a:xfrm>
        </p:spPr>
        <p:txBody>
          <a:bodyPr>
            <a:normAutofit/>
          </a:bodyPr>
          <a:lstStyle/>
          <a:p>
            <a:pPr algn="l"/>
            <a:r>
              <a:rPr lang="en-US" sz="5400" dirty="0"/>
              <a:t>The tremendous danger of feeling </a:t>
            </a:r>
            <a:r>
              <a:rPr lang="en-US" sz="5400" u="sng" dirty="0"/>
              <a:t>false guilt</a:t>
            </a:r>
            <a:r>
              <a:rPr lang="en-US" sz="5400" dirty="0"/>
              <a:t>:</a:t>
            </a:r>
          </a:p>
          <a:p>
            <a:pPr marL="2116138" algn="l"/>
            <a:r>
              <a:rPr lang="en-US" sz="4300" i="1" dirty="0"/>
              <a:t>The feeling of condemnation and failure after receiving forgiveness</a:t>
            </a:r>
          </a:p>
        </p:txBody>
      </p:sp>
    </p:spTree>
    <p:extLst>
      <p:ext uri="{BB962C8B-B14F-4D97-AF65-F5344CB8AC3E}">
        <p14:creationId xmlns:p14="http://schemas.microsoft.com/office/powerpoint/2010/main" val="34720418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6B4ABA-80DB-4558-9745-6365D4A066A7}"/>
              </a:ext>
            </a:extLst>
          </p:cNvPr>
          <p:cNvSpPr>
            <a:spLocks noGrp="1"/>
          </p:cNvSpPr>
          <p:nvPr>
            <p:ph type="body" sz="quarter" idx="10"/>
          </p:nvPr>
        </p:nvSpPr>
        <p:spPr/>
        <p:txBody>
          <a:bodyPr/>
          <a:lstStyle/>
          <a:p>
            <a:r>
              <a:rPr lang="en-US" altLang="en-US" dirty="0"/>
              <a:t>“But evil men and impostors will grow worse and worse, deceiving and being deceived” (2 Tim. 3:13)</a:t>
            </a:r>
          </a:p>
          <a:p>
            <a:endParaRPr lang="en-US" altLang="en-US" dirty="0"/>
          </a:p>
          <a:p>
            <a:r>
              <a:rPr lang="en-US" altLang="en-US" dirty="0"/>
              <a:t>“But if you do not do so, then take note, you have sinned against the LORD; and be sure your sin will find you out” (Num. 32:23)</a:t>
            </a:r>
          </a:p>
        </p:txBody>
      </p:sp>
    </p:spTree>
    <p:extLst>
      <p:ext uri="{BB962C8B-B14F-4D97-AF65-F5344CB8AC3E}">
        <p14:creationId xmlns:p14="http://schemas.microsoft.com/office/powerpoint/2010/main" val="632997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out)">
                                      <p:cBhvr>
                                        <p:cTn id="7" dur="1500"/>
                                        <p:tgtEl>
                                          <p:spTgt spid="4">
                                            <p:txEl>
                                              <p:pRg st="0" end="0"/>
                                            </p:txEl>
                                          </p:spTgt>
                                        </p:tgtEl>
                                      </p:cBhvr>
                                    </p:animEffect>
                                  </p:childTnLst>
                                </p:cTn>
                              </p:par>
                            </p:childTnLst>
                          </p:cTn>
                        </p:par>
                        <p:par>
                          <p:cTn id="8" fill="hold">
                            <p:stCondLst>
                              <p:cond delay="4800"/>
                            </p:stCondLst>
                            <p:childTnLst>
                              <p:par>
                                <p:cTn id="9" presetID="6" presetClass="entr" presetSubtype="32" fill="hold" grpId="0" nodeType="afterEffect">
                                  <p:stCondLst>
                                    <p:cond delay="0"/>
                                  </p:stCondLst>
                                  <p:iterate type="wd">
                                    <p:tmPct val="10000"/>
                                  </p:iterate>
                                  <p:childTnLst>
                                    <p:set>
                                      <p:cBhvr>
                                        <p:cTn id="10" dur="1" fill="hold">
                                          <p:stCondLst>
                                            <p:cond delay="0"/>
                                          </p:stCondLst>
                                        </p:cTn>
                                        <p:tgtEl>
                                          <p:spTgt spid="4">
                                            <p:txEl>
                                              <p:pRg st="2" end="2"/>
                                            </p:txEl>
                                          </p:spTgt>
                                        </p:tgtEl>
                                        <p:attrNameLst>
                                          <p:attrName>style.visibility</p:attrName>
                                        </p:attrNameLst>
                                      </p:cBhvr>
                                      <p:to>
                                        <p:strVal val="visible"/>
                                      </p:to>
                                    </p:set>
                                    <p:animEffect transition="in" filter="circle(out)">
                                      <p:cBhvr>
                                        <p:cTn id="11"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0C2BFBDB-1529-40A4-BF2F-CFA9D32EC6EF}"/>
              </a:ext>
            </a:extLst>
          </p:cNvPr>
          <p:cNvSpPr>
            <a:spLocks noGrp="1" noChangeArrowheads="1"/>
          </p:cNvSpPr>
          <p:nvPr>
            <p:ph type="body" sz="quarter" idx="10"/>
          </p:nvPr>
        </p:nvSpPr>
        <p:spPr>
          <a:xfrm>
            <a:off x="757003" y="404734"/>
            <a:ext cx="5891135" cy="4634216"/>
          </a:xfrm>
        </p:spPr>
        <p:txBody>
          <a:bodyPr>
            <a:normAutofit fontScale="92500" lnSpcReduction="20000"/>
          </a:bodyPr>
          <a:lstStyle/>
          <a:p>
            <a:pPr marL="742950" indent="-742950" algn="l">
              <a:buFont typeface="+mj-lt"/>
              <a:buAutoNum type="arabicPeriod"/>
            </a:pPr>
            <a:r>
              <a:rPr lang="en-US" altLang="en-US" sz="6000" spc="600" dirty="0">
                <a:solidFill>
                  <a:schemeClr val="accent3"/>
                </a:solidFill>
                <a:effectLst>
                  <a:glow rad="25400">
                    <a:srgbClr val="CC00CC">
                      <a:alpha val="40000"/>
                    </a:srgbClr>
                  </a:glow>
                </a:effectLst>
                <a:latin typeface="Agency FB" panose="020B0503020202020204" pitchFamily="34" charset="0"/>
              </a:rPr>
              <a:t>Coveted</a:t>
            </a:r>
            <a:r>
              <a:rPr lang="en-US" altLang="en-US" sz="6000" dirty="0">
                <a:solidFill>
                  <a:schemeClr val="accent3"/>
                </a:solidFill>
                <a:latin typeface="Agency FB" panose="020B0503020202020204" pitchFamily="34" charset="0"/>
              </a:rPr>
              <a:t> </a:t>
            </a:r>
            <a:br>
              <a:rPr lang="en-US" altLang="en-US" sz="6000" dirty="0">
                <a:solidFill>
                  <a:schemeClr val="accent3"/>
                </a:solidFill>
                <a:latin typeface="Agency FB" panose="020B0503020202020204" pitchFamily="34" charset="0"/>
              </a:rPr>
            </a:br>
            <a:r>
              <a:rPr lang="en-US" altLang="en-US" sz="5800" dirty="0">
                <a:solidFill>
                  <a:schemeClr val="accent3"/>
                </a:solidFill>
                <a:latin typeface="Agency FB" panose="020B0503020202020204" pitchFamily="34" charset="0"/>
              </a:rPr>
              <a:t>– 2 Sam. 11:1, 2</a:t>
            </a:r>
          </a:p>
          <a:p>
            <a:pPr marL="742950" indent="-742950" algn="l">
              <a:buFont typeface="+mj-lt"/>
              <a:buAutoNum type="arabicPeriod"/>
            </a:pPr>
            <a:r>
              <a:rPr lang="en-US" altLang="en-US" sz="6000" spc="600" dirty="0">
                <a:solidFill>
                  <a:schemeClr val="accent3"/>
                </a:solidFill>
                <a:effectLst>
                  <a:glow rad="25400">
                    <a:srgbClr val="CC00CC">
                      <a:alpha val="40000"/>
                    </a:srgbClr>
                  </a:glow>
                </a:effectLst>
                <a:latin typeface="Agency FB" panose="020B0503020202020204" pitchFamily="34" charset="0"/>
              </a:rPr>
              <a:t>Committed</a:t>
            </a:r>
            <a:r>
              <a:rPr lang="en-US" altLang="en-US" sz="6000" dirty="0">
                <a:solidFill>
                  <a:schemeClr val="accent3"/>
                </a:solidFill>
                <a:latin typeface="Agency FB" panose="020B0503020202020204" pitchFamily="34" charset="0"/>
              </a:rPr>
              <a:t> </a:t>
            </a:r>
            <a:br>
              <a:rPr lang="en-US" altLang="en-US" sz="6000" dirty="0">
                <a:solidFill>
                  <a:schemeClr val="accent3"/>
                </a:solidFill>
                <a:latin typeface="Agency FB" panose="020B0503020202020204" pitchFamily="34" charset="0"/>
              </a:rPr>
            </a:br>
            <a:r>
              <a:rPr lang="en-US" altLang="en-US" sz="6000" dirty="0">
                <a:solidFill>
                  <a:schemeClr val="accent3"/>
                </a:solidFill>
                <a:latin typeface="Agency FB" panose="020B0503020202020204" pitchFamily="34" charset="0"/>
              </a:rPr>
              <a:t>– </a:t>
            </a:r>
            <a:r>
              <a:rPr lang="en-US" altLang="en-US" sz="5800" dirty="0">
                <a:solidFill>
                  <a:schemeClr val="accent3"/>
                </a:solidFill>
                <a:latin typeface="Agency FB" panose="020B0503020202020204" pitchFamily="34" charset="0"/>
              </a:rPr>
              <a:t>2 Sam. 11:3-5</a:t>
            </a:r>
            <a:endParaRPr lang="en-US" altLang="en-US" sz="5200" dirty="0">
              <a:solidFill>
                <a:schemeClr val="accent3"/>
              </a:solidFill>
              <a:latin typeface="Agency FB" panose="020B0503020202020204" pitchFamily="34" charset="0"/>
            </a:endParaRPr>
          </a:p>
          <a:p>
            <a:pPr marL="742950" indent="-742950" algn="l">
              <a:buFont typeface="+mj-lt"/>
              <a:buAutoNum type="arabicPeriod"/>
            </a:pPr>
            <a:r>
              <a:rPr lang="en-US" altLang="en-US" sz="6000" spc="600" dirty="0">
                <a:solidFill>
                  <a:schemeClr val="accent3"/>
                </a:solidFill>
                <a:effectLst>
                  <a:glow rad="25400">
                    <a:srgbClr val="CC00CC">
                      <a:alpha val="40000"/>
                    </a:srgbClr>
                  </a:glow>
                </a:effectLst>
                <a:latin typeface="Agency FB" panose="020B0503020202020204" pitchFamily="34" charset="0"/>
              </a:rPr>
              <a:t>Covered</a:t>
            </a:r>
            <a:r>
              <a:rPr lang="en-US" altLang="en-US" sz="6000" dirty="0">
                <a:solidFill>
                  <a:schemeClr val="accent3"/>
                </a:solidFill>
                <a:latin typeface="Agency FB" panose="020B0503020202020204" pitchFamily="34" charset="0"/>
              </a:rPr>
              <a:t> </a:t>
            </a:r>
            <a:br>
              <a:rPr lang="en-US" altLang="en-US" sz="6000" dirty="0">
                <a:solidFill>
                  <a:schemeClr val="accent3"/>
                </a:solidFill>
                <a:latin typeface="Agency FB" panose="020B0503020202020204" pitchFamily="34" charset="0"/>
              </a:rPr>
            </a:br>
            <a:r>
              <a:rPr lang="en-US" altLang="en-US" sz="5800" dirty="0">
                <a:solidFill>
                  <a:schemeClr val="accent3"/>
                </a:solidFill>
                <a:latin typeface="Agency FB" panose="020B0503020202020204" pitchFamily="34" charset="0"/>
              </a:rPr>
              <a:t>– 2 Sam. 11:6-15</a:t>
            </a:r>
            <a:endParaRPr lang="en-US" altLang="en-US" sz="6000" dirty="0">
              <a:solidFill>
                <a:schemeClr val="accent3"/>
              </a:solidFill>
              <a:latin typeface="Agency FB" panose="020B0503020202020204" pitchFamily="34" charset="0"/>
            </a:endParaRPr>
          </a:p>
        </p:txBody>
      </p:sp>
      <p:grpSp>
        <p:nvGrpSpPr>
          <p:cNvPr id="3" name="Group 2">
            <a:extLst>
              <a:ext uri="{FF2B5EF4-FFF2-40B4-BE49-F238E27FC236}">
                <a16:creationId xmlns:a16="http://schemas.microsoft.com/office/drawing/2014/main" id="{24116311-3259-4CB7-855B-3F1417DD8DEB}"/>
              </a:ext>
            </a:extLst>
          </p:cNvPr>
          <p:cNvGrpSpPr/>
          <p:nvPr/>
        </p:nvGrpSpPr>
        <p:grpSpPr>
          <a:xfrm>
            <a:off x="6096000" y="517032"/>
            <a:ext cx="5801422" cy="4166409"/>
            <a:chOff x="5709214" y="2622553"/>
            <a:chExt cx="5801422" cy="4166409"/>
          </a:xfrm>
        </p:grpSpPr>
        <p:graphicFrame>
          <p:nvGraphicFramePr>
            <p:cNvPr id="2" name="Diagram 1">
              <a:extLst>
                <a:ext uri="{FF2B5EF4-FFF2-40B4-BE49-F238E27FC236}">
                  <a16:creationId xmlns:a16="http://schemas.microsoft.com/office/drawing/2014/main" id="{EAAFA538-17E1-441A-9AEC-3019B238311E}"/>
                </a:ext>
              </a:extLst>
            </p:cNvPr>
            <p:cNvGraphicFramePr/>
            <p:nvPr>
              <p:extLst>
                <p:ext uri="{D42A27DB-BD31-4B8C-83A1-F6EECF244321}">
                  <p14:modId xmlns:p14="http://schemas.microsoft.com/office/powerpoint/2010/main" val="3679870674"/>
                </p:ext>
              </p:extLst>
            </p:nvPr>
          </p:nvGraphicFramePr>
          <p:xfrm>
            <a:off x="5709214" y="2622553"/>
            <a:ext cx="4047037" cy="4166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311AF0E-DA6F-42F1-8990-0B028701323D}"/>
                </a:ext>
              </a:extLst>
            </p:cNvPr>
            <p:cNvPicPr>
              <a:picLocks noChangeAspect="1"/>
            </p:cNvPicPr>
            <p:nvPr/>
          </p:nvPicPr>
          <p:blipFill>
            <a:blip r:embed="rId8">
              <a:lum bright="70000" contrast="-70000"/>
            </a:blip>
            <a:stretch>
              <a:fillRect/>
            </a:stretch>
          </p:blipFill>
          <p:spPr>
            <a:xfrm>
              <a:off x="8751876" y="3761545"/>
              <a:ext cx="2758760" cy="1009903"/>
            </a:xfrm>
            <a:prstGeom prst="rect">
              <a:avLst/>
            </a:prstGeom>
          </p:spPr>
        </p:pic>
        <p:pic>
          <p:nvPicPr>
            <p:cNvPr id="7" name="Picture 6">
              <a:extLst>
                <a:ext uri="{FF2B5EF4-FFF2-40B4-BE49-F238E27FC236}">
                  <a16:creationId xmlns:a16="http://schemas.microsoft.com/office/drawing/2014/main" id="{18236B39-5E1F-49E6-9CB1-29B1B45A5420}"/>
                </a:ext>
              </a:extLst>
            </p:cNvPr>
            <p:cNvPicPr>
              <a:picLocks noChangeAspect="1"/>
            </p:cNvPicPr>
            <p:nvPr/>
          </p:nvPicPr>
          <p:blipFill>
            <a:blip r:embed="rId9">
              <a:lum bright="70000" contrast="-70000"/>
            </a:blip>
            <a:stretch>
              <a:fillRect/>
            </a:stretch>
          </p:blipFill>
          <p:spPr>
            <a:xfrm>
              <a:off x="8794307" y="4922477"/>
              <a:ext cx="2673898" cy="1046309"/>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2BB1-91F6-4F45-8BC1-DF4191AD997C}"/>
              </a:ext>
            </a:extLst>
          </p:cNvPr>
          <p:cNvSpPr>
            <a:spLocks noGrp="1"/>
          </p:cNvSpPr>
          <p:nvPr>
            <p:ph type="title"/>
          </p:nvPr>
        </p:nvSpPr>
        <p:spPr>
          <a:xfrm>
            <a:off x="1179226" y="826680"/>
            <a:ext cx="9833548" cy="1325563"/>
          </a:xfrm>
        </p:spPr>
        <p:txBody>
          <a:bodyPr anchor="ctr" anchorCtr="0">
            <a:normAutofit/>
          </a:bodyPr>
          <a:lstStyle/>
          <a:p>
            <a:pPr algn="ctr"/>
            <a:r>
              <a:rPr lang="en-US" dirty="0">
                <a:solidFill>
                  <a:srgbClr val="FFFFFF"/>
                </a:solidFill>
                <a:latin typeface="Aharoni" panose="02010803020104030203" pitchFamily="2" charset="-79"/>
                <a:cs typeface="Aharoni" panose="02010803020104030203" pitchFamily="2" charset="-79"/>
              </a:rPr>
              <a:t>Proverbs 6:32, 33</a:t>
            </a:r>
          </a:p>
        </p:txBody>
      </p:sp>
      <p:graphicFrame>
        <p:nvGraphicFramePr>
          <p:cNvPr id="29" name="Content Placeholder 2">
            <a:extLst>
              <a:ext uri="{FF2B5EF4-FFF2-40B4-BE49-F238E27FC236}">
                <a16:creationId xmlns:a16="http://schemas.microsoft.com/office/drawing/2014/main" id="{7B9A3392-CB92-45F2-8DB7-571DF34631B0}"/>
              </a:ext>
            </a:extLst>
          </p:cNvPr>
          <p:cNvGraphicFramePr>
            <a:graphicFrameLocks noGrp="1"/>
          </p:cNvGraphicFramePr>
          <p:nvPr>
            <p:ph idx="1"/>
            <p:extLst>
              <p:ext uri="{D42A27DB-BD31-4B8C-83A1-F6EECF244321}">
                <p14:modId xmlns:p14="http://schemas.microsoft.com/office/powerpoint/2010/main" val="71844336"/>
              </p:ext>
            </p:extLst>
          </p:nvPr>
        </p:nvGraphicFramePr>
        <p:xfrm>
          <a:off x="1036320" y="2149963"/>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6B318009-649C-4E7D-A841-B4573057B53F}"/>
              </a:ext>
            </a:extLst>
          </p:cNvPr>
          <p:cNvSpPr txBox="1"/>
          <p:nvPr/>
        </p:nvSpPr>
        <p:spPr>
          <a:xfrm>
            <a:off x="1331520" y="5695345"/>
            <a:ext cx="3395481" cy="523220"/>
          </a:xfrm>
          <a:prstGeom prst="rect">
            <a:avLst/>
          </a:prstGeom>
          <a:noFill/>
        </p:spPr>
        <p:txBody>
          <a:bodyPr wrap="none" rtlCol="0">
            <a:spAutoFit/>
          </a:bodyPr>
          <a:lstStyle/>
          <a:p>
            <a:r>
              <a:rPr lang="en-US" sz="2800" dirty="0">
                <a:solidFill>
                  <a:schemeClr val="accent5">
                    <a:lumMod val="60000"/>
                    <a:lumOff val="40000"/>
                  </a:schemeClr>
                </a:solidFill>
                <a:latin typeface="Bradley Hand ITC" panose="03070402050302030203" pitchFamily="66" charset="0"/>
              </a:rPr>
              <a:t>lacks understanding</a:t>
            </a:r>
          </a:p>
        </p:txBody>
      </p:sp>
      <p:sp>
        <p:nvSpPr>
          <p:cNvPr id="5" name="TextBox 4">
            <a:extLst>
              <a:ext uri="{FF2B5EF4-FFF2-40B4-BE49-F238E27FC236}">
                <a16:creationId xmlns:a16="http://schemas.microsoft.com/office/drawing/2014/main" id="{9CEDF0EE-A89F-47C8-8DDC-C5A494AF011F}"/>
              </a:ext>
            </a:extLst>
          </p:cNvPr>
          <p:cNvSpPr txBox="1"/>
          <p:nvPr/>
        </p:nvSpPr>
        <p:spPr>
          <a:xfrm>
            <a:off x="3689928" y="6192316"/>
            <a:ext cx="2162772" cy="523220"/>
          </a:xfrm>
          <a:prstGeom prst="rect">
            <a:avLst/>
          </a:prstGeom>
          <a:noFill/>
        </p:spPr>
        <p:txBody>
          <a:bodyPr wrap="none" rtlCol="0">
            <a:spAutoFit/>
          </a:bodyPr>
          <a:lstStyle/>
          <a:p>
            <a:r>
              <a:rPr lang="en-US" sz="2800" dirty="0">
                <a:solidFill>
                  <a:schemeClr val="accent5">
                    <a:lumMod val="60000"/>
                    <a:lumOff val="40000"/>
                  </a:schemeClr>
                </a:solidFill>
                <a:latin typeface="Bradley Hand ITC" panose="03070402050302030203" pitchFamily="66" charset="0"/>
              </a:rPr>
              <a:t>destroys soul</a:t>
            </a:r>
          </a:p>
        </p:txBody>
      </p:sp>
      <p:sp>
        <p:nvSpPr>
          <p:cNvPr id="6" name="TextBox 5">
            <a:extLst>
              <a:ext uri="{FF2B5EF4-FFF2-40B4-BE49-F238E27FC236}">
                <a16:creationId xmlns:a16="http://schemas.microsoft.com/office/drawing/2014/main" id="{3298CC8D-F6FF-4F88-A99A-1688B6BFFE11}"/>
              </a:ext>
            </a:extLst>
          </p:cNvPr>
          <p:cNvSpPr txBox="1"/>
          <p:nvPr/>
        </p:nvSpPr>
        <p:spPr>
          <a:xfrm>
            <a:off x="5445120" y="5451942"/>
            <a:ext cx="1348446" cy="523220"/>
          </a:xfrm>
          <a:prstGeom prst="rect">
            <a:avLst/>
          </a:prstGeom>
          <a:noFill/>
        </p:spPr>
        <p:txBody>
          <a:bodyPr wrap="none" rtlCol="0">
            <a:spAutoFit/>
          </a:bodyPr>
          <a:lstStyle/>
          <a:p>
            <a:r>
              <a:rPr lang="en-US" sz="2800" dirty="0">
                <a:solidFill>
                  <a:schemeClr val="accent5">
                    <a:lumMod val="60000"/>
                    <a:lumOff val="40000"/>
                  </a:schemeClr>
                </a:solidFill>
                <a:latin typeface="Bradley Hand ITC" panose="03070402050302030203" pitchFamily="66" charset="0"/>
              </a:rPr>
              <a:t>wounds</a:t>
            </a:r>
          </a:p>
        </p:txBody>
      </p:sp>
      <p:sp>
        <p:nvSpPr>
          <p:cNvPr id="7" name="TextBox 6">
            <a:extLst>
              <a:ext uri="{FF2B5EF4-FFF2-40B4-BE49-F238E27FC236}">
                <a16:creationId xmlns:a16="http://schemas.microsoft.com/office/drawing/2014/main" id="{41539611-EB77-437D-99A3-9C7901D3A7CD}"/>
              </a:ext>
            </a:extLst>
          </p:cNvPr>
          <p:cNvSpPr txBox="1"/>
          <p:nvPr/>
        </p:nvSpPr>
        <p:spPr>
          <a:xfrm>
            <a:off x="6828720" y="5985403"/>
            <a:ext cx="1481496" cy="523220"/>
          </a:xfrm>
          <a:prstGeom prst="rect">
            <a:avLst/>
          </a:prstGeom>
          <a:noFill/>
        </p:spPr>
        <p:txBody>
          <a:bodyPr wrap="none" rtlCol="0">
            <a:spAutoFit/>
          </a:bodyPr>
          <a:lstStyle/>
          <a:p>
            <a:r>
              <a:rPr lang="en-US" sz="2800" dirty="0">
                <a:solidFill>
                  <a:schemeClr val="accent5">
                    <a:lumMod val="60000"/>
                    <a:lumOff val="40000"/>
                  </a:schemeClr>
                </a:solidFill>
                <a:latin typeface="Bradley Hand ITC" panose="03070402050302030203" pitchFamily="66" charset="0"/>
              </a:rPr>
              <a:t>dishonor</a:t>
            </a:r>
          </a:p>
        </p:txBody>
      </p:sp>
      <p:sp>
        <p:nvSpPr>
          <p:cNvPr id="8" name="TextBox 7">
            <a:extLst>
              <a:ext uri="{FF2B5EF4-FFF2-40B4-BE49-F238E27FC236}">
                <a16:creationId xmlns:a16="http://schemas.microsoft.com/office/drawing/2014/main" id="{01A6C06D-169B-412F-843A-D072CCB0C8B1}"/>
              </a:ext>
            </a:extLst>
          </p:cNvPr>
          <p:cNvSpPr txBox="1"/>
          <p:nvPr/>
        </p:nvSpPr>
        <p:spPr>
          <a:xfrm>
            <a:off x="9184320" y="5668951"/>
            <a:ext cx="1399742" cy="523220"/>
          </a:xfrm>
          <a:prstGeom prst="rect">
            <a:avLst/>
          </a:prstGeom>
          <a:noFill/>
        </p:spPr>
        <p:txBody>
          <a:bodyPr wrap="none" rtlCol="0">
            <a:spAutoFit/>
          </a:bodyPr>
          <a:lstStyle/>
          <a:p>
            <a:r>
              <a:rPr lang="en-US" sz="2800" dirty="0">
                <a:solidFill>
                  <a:schemeClr val="accent5">
                    <a:lumMod val="60000"/>
                    <a:lumOff val="40000"/>
                  </a:schemeClr>
                </a:solidFill>
                <a:latin typeface="Bradley Hand ITC" panose="03070402050302030203" pitchFamily="66" charset="0"/>
              </a:rPr>
              <a:t>reproach</a:t>
            </a:r>
          </a:p>
        </p:txBody>
      </p:sp>
      <p:cxnSp>
        <p:nvCxnSpPr>
          <p:cNvPr id="9" name="Straight Connector 8">
            <a:extLst>
              <a:ext uri="{FF2B5EF4-FFF2-40B4-BE49-F238E27FC236}">
                <a16:creationId xmlns:a16="http://schemas.microsoft.com/office/drawing/2014/main" id="{45690BFC-1443-4E5A-8717-799A61D2C97C}"/>
              </a:ext>
            </a:extLst>
          </p:cNvPr>
          <p:cNvCxnSpPr/>
          <p:nvPr/>
        </p:nvCxnSpPr>
        <p:spPr>
          <a:xfrm>
            <a:off x="1521912" y="3914384"/>
            <a:ext cx="35699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8660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6" presetClass="entr" presetSubtype="32" fill="hold" grpId="0" nodeType="afterEffect">
                                  <p:stCondLst>
                                    <p:cond delay="0"/>
                                  </p:stCondLst>
                                  <p:iterate type="wd">
                                    <p:tmPct val="10000"/>
                                  </p:iterate>
                                  <p:childTnLst>
                                    <p:set>
                                      <p:cBhvr>
                                        <p:cTn id="10" dur="1" fill="hold">
                                          <p:stCondLst>
                                            <p:cond delay="0"/>
                                          </p:stCondLst>
                                        </p:cTn>
                                        <p:tgtEl>
                                          <p:spTgt spid="3"/>
                                        </p:tgtEl>
                                        <p:attrNameLst>
                                          <p:attrName>style.visibility</p:attrName>
                                        </p:attrNameLst>
                                      </p:cBhvr>
                                      <p:to>
                                        <p:strVal val="visible"/>
                                      </p:to>
                                    </p:set>
                                    <p:animEffect transition="in" filter="circle(out)">
                                      <p:cBhvr>
                                        <p:cTn id="11" dur="5000"/>
                                        <p:tgtEl>
                                          <p:spTgt spid="3"/>
                                        </p:tgtEl>
                                      </p:cBhvr>
                                    </p:animEffect>
                                  </p:childTnLst>
                                </p:cTn>
                              </p:par>
                              <p:par>
                                <p:cTn id="12" presetID="6" presetClass="entr" presetSubtype="32" fill="hold" grpId="0" nodeType="withEffect">
                                  <p:stCondLst>
                                    <p:cond delay="375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circle(out)">
                                      <p:cBhvr>
                                        <p:cTn id="14" dur="5000"/>
                                        <p:tgtEl>
                                          <p:spTgt spid="5"/>
                                        </p:tgtEl>
                                      </p:cBhvr>
                                    </p:animEffect>
                                  </p:childTnLst>
                                </p:cTn>
                              </p:par>
                              <p:par>
                                <p:cTn id="15" presetID="6" presetClass="entr" presetSubtype="32" fill="hold" grpId="0" nodeType="withEffect">
                                  <p:stCondLst>
                                    <p:cond delay="2000"/>
                                  </p:stCondLst>
                                  <p:iterate type="wd">
                                    <p:tmPct val="10000"/>
                                  </p:iterate>
                                  <p:childTnLst>
                                    <p:set>
                                      <p:cBhvr>
                                        <p:cTn id="16" dur="1" fill="hold">
                                          <p:stCondLst>
                                            <p:cond delay="0"/>
                                          </p:stCondLst>
                                        </p:cTn>
                                        <p:tgtEl>
                                          <p:spTgt spid="6"/>
                                        </p:tgtEl>
                                        <p:attrNameLst>
                                          <p:attrName>style.visibility</p:attrName>
                                        </p:attrNameLst>
                                      </p:cBhvr>
                                      <p:to>
                                        <p:strVal val="visible"/>
                                      </p:to>
                                    </p:set>
                                    <p:animEffect transition="in" filter="circle(out)">
                                      <p:cBhvr>
                                        <p:cTn id="17" dur="6250"/>
                                        <p:tgtEl>
                                          <p:spTgt spid="6"/>
                                        </p:tgtEl>
                                      </p:cBhvr>
                                    </p:animEffect>
                                  </p:childTnLst>
                                </p:cTn>
                              </p:par>
                              <p:par>
                                <p:cTn id="18" presetID="6" presetClass="entr" presetSubtype="32" fill="hold" grpId="0" nodeType="withEffect">
                                  <p:stCondLst>
                                    <p:cond delay="5500"/>
                                  </p:stCondLst>
                                  <p:iterate type="wd">
                                    <p:tmPct val="10000"/>
                                  </p:iterate>
                                  <p:childTnLst>
                                    <p:set>
                                      <p:cBhvr>
                                        <p:cTn id="19" dur="1" fill="hold">
                                          <p:stCondLst>
                                            <p:cond delay="0"/>
                                          </p:stCondLst>
                                        </p:cTn>
                                        <p:tgtEl>
                                          <p:spTgt spid="7"/>
                                        </p:tgtEl>
                                        <p:attrNameLst>
                                          <p:attrName>style.visibility</p:attrName>
                                        </p:attrNameLst>
                                      </p:cBhvr>
                                      <p:to>
                                        <p:strVal val="visible"/>
                                      </p:to>
                                    </p:set>
                                    <p:animEffect transition="in" filter="circle(out)">
                                      <p:cBhvr>
                                        <p:cTn id="20" dur="7000"/>
                                        <p:tgtEl>
                                          <p:spTgt spid="7"/>
                                        </p:tgtEl>
                                      </p:cBhvr>
                                    </p:animEffect>
                                  </p:childTnLst>
                                </p:cTn>
                              </p:par>
                              <p:par>
                                <p:cTn id="21" presetID="6" presetClass="entr" presetSubtype="32" fill="hold" grpId="0" nodeType="withEffect">
                                  <p:stCondLst>
                                    <p:cond delay="1000"/>
                                  </p:stCondLst>
                                  <p:iterate type="wd">
                                    <p:tmPct val="10000"/>
                                  </p:iterate>
                                  <p:childTnLst>
                                    <p:set>
                                      <p:cBhvr>
                                        <p:cTn id="22" dur="1" fill="hold">
                                          <p:stCondLst>
                                            <p:cond delay="0"/>
                                          </p:stCondLst>
                                        </p:cTn>
                                        <p:tgtEl>
                                          <p:spTgt spid="8"/>
                                        </p:tgtEl>
                                        <p:attrNameLst>
                                          <p:attrName>style.visibility</p:attrName>
                                        </p:attrNameLst>
                                      </p:cBhvr>
                                      <p:to>
                                        <p:strVal val="visible"/>
                                      </p:to>
                                    </p:set>
                                    <p:animEffect transition="in" filter="circle(out)">
                                      <p:cBhvr>
                                        <p:cTn id="23" dur="6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5E8A4A64-DB84-49C5-A26D-677829D94D03}"/>
              </a:ext>
            </a:extLst>
          </p:cNvPr>
          <p:cNvSpPr>
            <a:spLocks noGrp="1" noChangeArrowheads="1"/>
          </p:cNvSpPr>
          <p:nvPr>
            <p:ph type="body" sz="quarter" idx="13"/>
          </p:nvPr>
        </p:nvSpPr>
        <p:spPr>
          <a:xfrm>
            <a:off x="702315" y="561831"/>
            <a:ext cx="10880084" cy="2556274"/>
          </a:xfrm>
        </p:spPr>
        <p:txBody>
          <a:bodyPr anchor="t">
            <a:noAutofit/>
          </a:bodyPr>
          <a:lstStyle/>
          <a:p>
            <a:pPr marL="0" indent="0">
              <a:buNone/>
            </a:pPr>
            <a:r>
              <a:rPr lang="en-US" altLang="en-US" sz="4400" dirty="0">
                <a:latin typeface="Agency FB" panose="020B0503020202020204" pitchFamily="34" charset="0"/>
              </a:rPr>
              <a:t>“And David said to Uriah, ‘Go down to your house and wash your feet.’ So Uriah departed from the king’s house, and a gift of food from the king followed him.” </a:t>
            </a:r>
            <a:br>
              <a:rPr lang="en-US" altLang="en-US" sz="4400" dirty="0">
                <a:latin typeface="Agency FB" panose="020B0503020202020204" pitchFamily="34" charset="0"/>
              </a:rPr>
            </a:br>
            <a:r>
              <a:rPr lang="en-US" altLang="en-US" sz="4400" dirty="0">
                <a:latin typeface="Agency FB" panose="020B0503020202020204" pitchFamily="34" charset="0"/>
              </a:rPr>
              <a:t>2 Sam. 11:8</a:t>
            </a:r>
          </a:p>
        </p:txBody>
      </p:sp>
      <p:sp>
        <p:nvSpPr>
          <p:cNvPr id="13314" name="Rectangle 2">
            <a:extLst>
              <a:ext uri="{FF2B5EF4-FFF2-40B4-BE49-F238E27FC236}">
                <a16:creationId xmlns:a16="http://schemas.microsoft.com/office/drawing/2014/main" id="{2F9348FA-1DBB-4A0B-801D-02BFFF4DB08A}"/>
              </a:ext>
            </a:extLst>
          </p:cNvPr>
          <p:cNvSpPr>
            <a:spLocks noGrp="1" noChangeArrowheads="1"/>
          </p:cNvSpPr>
          <p:nvPr>
            <p:ph type="title" idx="4294967295"/>
          </p:nvPr>
        </p:nvSpPr>
        <p:spPr>
          <a:xfrm>
            <a:off x="1352878" y="3604850"/>
            <a:ext cx="9578956" cy="1042987"/>
          </a:xfrm>
        </p:spPr>
        <p:txBody>
          <a:bodyPr>
            <a:normAutofit/>
          </a:bodyPr>
          <a:lstStyle/>
          <a:p>
            <a:pPr>
              <a:lnSpc>
                <a:spcPct val="90000"/>
              </a:lnSpc>
            </a:pPr>
            <a:r>
              <a:rPr lang="en-US" altLang="en-US" sz="4000" spc="300" dirty="0"/>
              <a:t>Self-indulgence </a:t>
            </a:r>
            <a:r>
              <a:rPr lang="en-US" altLang="en-US" sz="4000" b="1" spc="300" dirty="0">
                <a:ln>
                  <a:solidFill>
                    <a:schemeClr val="tx1"/>
                  </a:solidFill>
                </a:ln>
                <a:solidFill>
                  <a:schemeClr val="bg1"/>
                </a:solidFill>
              </a:rPr>
              <a:t>Versus</a:t>
            </a:r>
            <a:r>
              <a:rPr lang="en-US" altLang="en-US" sz="4000" spc="300" dirty="0"/>
              <a:t> Self-control</a:t>
            </a:r>
          </a:p>
        </p:txBody>
      </p:sp>
      <p:sp>
        <p:nvSpPr>
          <p:cNvPr id="6" name="TextBox 5">
            <a:extLst>
              <a:ext uri="{FF2B5EF4-FFF2-40B4-BE49-F238E27FC236}">
                <a16:creationId xmlns:a16="http://schemas.microsoft.com/office/drawing/2014/main" id="{E3A8B174-9476-4AAF-98C0-3CA4BCA4337B}"/>
              </a:ext>
            </a:extLst>
          </p:cNvPr>
          <p:cNvSpPr txBox="1"/>
          <p:nvPr/>
        </p:nvSpPr>
        <p:spPr>
          <a:xfrm>
            <a:off x="7443215" y="5330952"/>
            <a:ext cx="3623369" cy="769441"/>
          </a:xfrm>
          <a:prstGeom prst="rect">
            <a:avLst/>
          </a:prstGeom>
          <a:noFill/>
        </p:spPr>
        <p:txBody>
          <a:bodyPr wrap="square" rtlCol="0">
            <a:spAutoFit/>
          </a:bodyPr>
          <a:lstStyle/>
          <a:p>
            <a:pPr algn="ctr"/>
            <a:r>
              <a:rPr lang="en-US" sz="4400" spc="300" dirty="0">
                <a:latin typeface="Agency FB" panose="020B0503020202020204" pitchFamily="34" charset="0"/>
              </a:rPr>
              <a:t>2 Samuel 11:9-11</a:t>
            </a:r>
          </a:p>
        </p:txBody>
      </p:sp>
      <p:pic>
        <p:nvPicPr>
          <p:cNvPr id="8" name="Graphic 7" descr="Arrow: Straight">
            <a:extLst>
              <a:ext uri="{FF2B5EF4-FFF2-40B4-BE49-F238E27FC236}">
                <a16:creationId xmlns:a16="http://schemas.microsoft.com/office/drawing/2014/main" id="{58F408C4-8E54-42D2-97BD-312D65A9E9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996184" y="2933588"/>
            <a:ext cx="914400" cy="914400"/>
          </a:xfrm>
          <a:prstGeom prst="rect">
            <a:avLst/>
          </a:prstGeom>
        </p:spPr>
      </p:pic>
      <p:pic>
        <p:nvPicPr>
          <p:cNvPr id="13" name="Graphic 12" descr="Arrow: Straight">
            <a:extLst>
              <a:ext uri="{FF2B5EF4-FFF2-40B4-BE49-F238E27FC236}">
                <a16:creationId xmlns:a16="http://schemas.microsoft.com/office/drawing/2014/main" id="{7BB50F53-1D14-4E8B-BEE5-42E31DF5D1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8657479" y="4334495"/>
            <a:ext cx="914400" cy="914400"/>
          </a:xfrm>
          <a:prstGeom prst="rect">
            <a:avLst/>
          </a:prstGeom>
        </p:spPr>
      </p:pic>
      <p:sp>
        <p:nvSpPr>
          <p:cNvPr id="2" name="TextBox 1">
            <a:extLst>
              <a:ext uri="{FF2B5EF4-FFF2-40B4-BE49-F238E27FC236}">
                <a16:creationId xmlns:a16="http://schemas.microsoft.com/office/drawing/2014/main" id="{91EFB22B-73C6-4499-980C-D73DB45EC0B9}"/>
              </a:ext>
            </a:extLst>
          </p:cNvPr>
          <p:cNvSpPr txBox="1"/>
          <p:nvPr/>
        </p:nvSpPr>
        <p:spPr>
          <a:xfrm>
            <a:off x="488516" y="6219746"/>
            <a:ext cx="3548215" cy="400110"/>
          </a:xfrm>
          <a:prstGeom prst="rect">
            <a:avLst/>
          </a:prstGeom>
          <a:noFill/>
        </p:spPr>
        <p:txBody>
          <a:bodyPr wrap="none" rtlCol="0">
            <a:spAutoFit/>
          </a:bodyPr>
          <a:lstStyle/>
          <a:p>
            <a:r>
              <a:rPr lang="en-US" sz="2000" i="1" spc="600" dirty="0"/>
              <a:t>Veiled Conscience</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338" name="Rectangle 2">
            <a:extLst>
              <a:ext uri="{FF2B5EF4-FFF2-40B4-BE49-F238E27FC236}">
                <a16:creationId xmlns:a16="http://schemas.microsoft.com/office/drawing/2014/main" id="{84119CF3-51C5-4080-85C6-95E66D0A54E4}"/>
              </a:ext>
            </a:extLst>
          </p:cNvPr>
          <p:cNvSpPr>
            <a:spLocks noGrp="1" noChangeArrowheads="1"/>
          </p:cNvSpPr>
          <p:nvPr>
            <p:ph type="title"/>
          </p:nvPr>
        </p:nvSpPr>
        <p:spPr>
          <a:xfrm>
            <a:off x="5845206" y="802955"/>
            <a:ext cx="5475774" cy="1454051"/>
          </a:xfrm>
        </p:spPr>
        <p:txBody>
          <a:bodyPr vert="horz" lIns="91440" tIns="45720" rIns="91440" bIns="45720" rtlCol="0" anchor="ctr">
            <a:normAutofit/>
          </a:bodyPr>
          <a:lstStyle/>
          <a:p>
            <a:pPr algn="ctr">
              <a:lnSpc>
                <a:spcPct val="90000"/>
              </a:lnSpc>
            </a:pPr>
            <a:r>
              <a:rPr lang="en-US" altLang="en-US" sz="4400" dirty="0">
                <a:solidFill>
                  <a:srgbClr val="000000"/>
                </a:solidFill>
              </a:rPr>
              <a:t>Psalm 55:20, 21</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drawing of a cartoon character&#10;&#10;Description automatically generated">
            <a:extLst>
              <a:ext uri="{FF2B5EF4-FFF2-40B4-BE49-F238E27FC236}">
                <a16:creationId xmlns:a16="http://schemas.microsoft.com/office/drawing/2014/main" id="{83112346-A3FB-4D51-AB9F-8AB6A266B4C9}"/>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12629"/>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4340" name="Text Box 4">
            <a:extLst>
              <a:ext uri="{FF2B5EF4-FFF2-40B4-BE49-F238E27FC236}">
                <a16:creationId xmlns:a16="http://schemas.microsoft.com/office/drawing/2014/main" id="{67FA97F9-68DA-413B-AA18-F3687B965A37}"/>
              </a:ext>
            </a:extLst>
          </p:cNvPr>
          <p:cNvSpPr txBox="1">
            <a:spLocks noChangeArrowheads="1"/>
          </p:cNvSpPr>
          <p:nvPr/>
        </p:nvSpPr>
        <p:spPr bwMode="auto">
          <a:xfrm>
            <a:off x="5567928" y="2421682"/>
            <a:ext cx="6022870" cy="363928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lgn="ctr">
              <a:lnSpc>
                <a:spcPct val="90000"/>
              </a:lnSpc>
              <a:spcBef>
                <a:spcPct val="50000"/>
              </a:spcBef>
            </a:pPr>
            <a:r>
              <a:rPr lang="en-US" altLang="en-US" sz="3200" dirty="0"/>
              <a:t>“He has put forth his hands against those who were at peace with him; He has broken his covenant. The words of his mouth were smoother than butter, But war was in his heart; His words were softer than oil, Yet they were drawn swords.”</a:t>
            </a:r>
            <a:endParaRPr lang="en-US" altLang="en-US" sz="3200" dirty="0">
              <a:solidFill>
                <a:srgbClr val="000000"/>
              </a:solidFill>
            </a:endParaRPr>
          </a:p>
        </p:txBody>
      </p:sp>
      <p:sp>
        <p:nvSpPr>
          <p:cNvPr id="8" name="TextBox 7">
            <a:extLst>
              <a:ext uri="{FF2B5EF4-FFF2-40B4-BE49-F238E27FC236}">
                <a16:creationId xmlns:a16="http://schemas.microsoft.com/office/drawing/2014/main" id="{9D89340D-85FE-47C9-A4D8-E66B6B4044E4}"/>
              </a:ext>
            </a:extLst>
          </p:cNvPr>
          <p:cNvSpPr txBox="1"/>
          <p:nvPr/>
        </p:nvSpPr>
        <p:spPr>
          <a:xfrm>
            <a:off x="9676568" y="6657945"/>
            <a:ext cx="251543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en.wikipedia.org/wiki/File:THISTLE_badge-1-.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9" name="TextBox 8">
            <a:extLst>
              <a:ext uri="{FF2B5EF4-FFF2-40B4-BE49-F238E27FC236}">
                <a16:creationId xmlns:a16="http://schemas.microsoft.com/office/drawing/2014/main" id="{B2FCFC65-49F7-4B2A-B943-4E3F8B924362}"/>
              </a:ext>
            </a:extLst>
          </p:cNvPr>
          <p:cNvSpPr txBox="1"/>
          <p:nvPr/>
        </p:nvSpPr>
        <p:spPr>
          <a:xfrm>
            <a:off x="292512" y="6396335"/>
            <a:ext cx="1693092" cy="461665"/>
          </a:xfrm>
          <a:prstGeom prst="rect">
            <a:avLst/>
          </a:prstGeom>
          <a:noFill/>
        </p:spPr>
        <p:txBody>
          <a:bodyPr wrap="none" rtlCol="0">
            <a:spAutoFit/>
          </a:bodyPr>
          <a:lstStyle/>
          <a:p>
            <a:r>
              <a:rPr lang="en-US" sz="2400" dirty="0">
                <a:solidFill>
                  <a:srgbClr val="662058"/>
                </a:solidFill>
              </a:rPr>
              <a:t>Psalm 12:2</a:t>
            </a: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C32826-111B-468A-99F7-2AFFAF4B4838}"/>
              </a:ext>
            </a:extLst>
          </p:cNvPr>
          <p:cNvSpPr>
            <a:spLocks noGrp="1" noChangeArrowheads="1"/>
          </p:cNvSpPr>
          <p:nvPr>
            <p:ph type="title"/>
          </p:nvPr>
        </p:nvSpPr>
        <p:spPr>
          <a:xfrm>
            <a:off x="609600" y="274638"/>
            <a:ext cx="10972800" cy="1611311"/>
          </a:xfrm>
        </p:spPr>
        <p:txBody>
          <a:bodyPr>
            <a:normAutofit/>
          </a:bodyPr>
          <a:lstStyle/>
          <a:p>
            <a:r>
              <a:rPr lang="en-US" altLang="en-US" sz="6600" spc="600" dirty="0">
                <a:latin typeface="Agency FB" panose="020B0503020202020204" pitchFamily="34" charset="0"/>
              </a:rPr>
              <a:t>DRINK!</a:t>
            </a:r>
          </a:p>
        </p:txBody>
      </p:sp>
      <p:sp>
        <p:nvSpPr>
          <p:cNvPr id="18435" name="Rectangle 3">
            <a:extLst>
              <a:ext uri="{FF2B5EF4-FFF2-40B4-BE49-F238E27FC236}">
                <a16:creationId xmlns:a16="http://schemas.microsoft.com/office/drawing/2014/main" id="{85CDFD2F-FA1F-4F6F-BFB8-FC463DFB718B}"/>
              </a:ext>
            </a:extLst>
          </p:cNvPr>
          <p:cNvSpPr>
            <a:spLocks noGrp="1" noChangeArrowheads="1"/>
          </p:cNvSpPr>
          <p:nvPr>
            <p:ph idx="1"/>
          </p:nvPr>
        </p:nvSpPr>
        <p:spPr>
          <a:xfrm>
            <a:off x="1122426" y="1885950"/>
            <a:ext cx="9896348" cy="3199617"/>
          </a:xfrm>
        </p:spPr>
        <p:txBody>
          <a:bodyPr>
            <a:normAutofit fontScale="92500" lnSpcReduction="10000"/>
          </a:bodyPr>
          <a:lstStyle/>
          <a:p>
            <a:r>
              <a:rPr lang="en-US" dirty="0"/>
              <a:t>“Now when David called him, he ate and drank before him; and he made him drunk. And at evening he went out to lie on his bed with the servants of his lord, but he did not go down to his house.”</a:t>
            </a:r>
          </a:p>
          <a:p>
            <a:r>
              <a:rPr lang="en-US" altLang="en-US" sz="3600" dirty="0"/>
              <a:t>2 Samuel 11:13</a:t>
            </a:r>
          </a:p>
        </p:txBody>
      </p:sp>
      <p:sp>
        <p:nvSpPr>
          <p:cNvPr id="4" name="TextBox 3">
            <a:extLst>
              <a:ext uri="{FF2B5EF4-FFF2-40B4-BE49-F238E27FC236}">
                <a16:creationId xmlns:a16="http://schemas.microsoft.com/office/drawing/2014/main" id="{8CC5910E-7FCA-4546-887E-0F27AEC539D9}"/>
              </a:ext>
            </a:extLst>
          </p:cNvPr>
          <p:cNvSpPr txBox="1"/>
          <p:nvPr/>
        </p:nvSpPr>
        <p:spPr>
          <a:xfrm>
            <a:off x="4960307" y="5754469"/>
            <a:ext cx="6899311" cy="1015663"/>
          </a:xfrm>
          <a:prstGeom prst="rect">
            <a:avLst/>
          </a:prstGeom>
          <a:noFill/>
        </p:spPr>
        <p:txBody>
          <a:bodyPr wrap="square" rtlCol="0">
            <a:spAutoFit/>
          </a:bodyPr>
          <a:lstStyle/>
          <a:p>
            <a:pPr algn="ctr"/>
            <a:r>
              <a:rPr lang="en-US" sz="2000" dirty="0">
                <a:solidFill>
                  <a:schemeClr val="accent4"/>
                </a:solidFill>
              </a:rPr>
              <a:t>Habakkuk 2:15, “Woe to him who gives drink to his neighbor, Pressing </a:t>
            </a:r>
            <a:r>
              <a:rPr lang="en-US" sz="2000" i="1" dirty="0">
                <a:solidFill>
                  <a:schemeClr val="accent4"/>
                </a:solidFill>
              </a:rPr>
              <a:t>him to</a:t>
            </a:r>
            <a:r>
              <a:rPr lang="en-US" sz="2000" dirty="0">
                <a:solidFill>
                  <a:schemeClr val="accent4"/>
                </a:solidFill>
              </a:rPr>
              <a:t> your bottle, Even to make </a:t>
            </a:r>
            <a:r>
              <a:rPr lang="en-US" sz="2000" i="1" dirty="0">
                <a:solidFill>
                  <a:schemeClr val="accent4"/>
                </a:solidFill>
              </a:rPr>
              <a:t>him</a:t>
            </a:r>
            <a:r>
              <a:rPr lang="en-US" sz="2000" dirty="0">
                <a:solidFill>
                  <a:schemeClr val="accent4"/>
                </a:solidFill>
              </a:rPr>
              <a:t> drunk, That you may look on his nakedness!”</a:t>
            </a:r>
          </a:p>
        </p:txBody>
      </p:sp>
      <p:sp>
        <p:nvSpPr>
          <p:cNvPr id="5" name="TextBox 4">
            <a:extLst>
              <a:ext uri="{FF2B5EF4-FFF2-40B4-BE49-F238E27FC236}">
                <a16:creationId xmlns:a16="http://schemas.microsoft.com/office/drawing/2014/main" id="{2BC532AD-2889-4857-99DC-39733677258B}"/>
              </a:ext>
            </a:extLst>
          </p:cNvPr>
          <p:cNvSpPr txBox="1"/>
          <p:nvPr/>
        </p:nvSpPr>
        <p:spPr>
          <a:xfrm>
            <a:off x="488516" y="6219746"/>
            <a:ext cx="3548215" cy="400110"/>
          </a:xfrm>
          <a:prstGeom prst="rect">
            <a:avLst/>
          </a:prstGeom>
          <a:noFill/>
        </p:spPr>
        <p:txBody>
          <a:bodyPr wrap="none" rtlCol="0">
            <a:spAutoFit/>
          </a:bodyPr>
          <a:lstStyle/>
          <a:p>
            <a:r>
              <a:rPr lang="en-US" sz="2000" i="1" spc="600" dirty="0"/>
              <a:t>Veiled Conscience</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C32826-111B-468A-99F7-2AFFAF4B4838}"/>
              </a:ext>
            </a:extLst>
          </p:cNvPr>
          <p:cNvSpPr>
            <a:spLocks noGrp="1" noChangeArrowheads="1"/>
          </p:cNvSpPr>
          <p:nvPr>
            <p:ph type="title"/>
          </p:nvPr>
        </p:nvSpPr>
        <p:spPr>
          <a:xfrm>
            <a:off x="609600" y="274638"/>
            <a:ext cx="10972800" cy="1611311"/>
          </a:xfrm>
        </p:spPr>
        <p:txBody>
          <a:bodyPr>
            <a:normAutofit/>
          </a:bodyPr>
          <a:lstStyle/>
          <a:p>
            <a:r>
              <a:rPr lang="en-US" altLang="en-US" sz="6600" spc="600" dirty="0">
                <a:latin typeface="Agency FB" panose="020B0503020202020204" pitchFamily="34" charset="0"/>
              </a:rPr>
              <a:t>DRINK!</a:t>
            </a:r>
          </a:p>
        </p:txBody>
      </p:sp>
      <p:sp>
        <p:nvSpPr>
          <p:cNvPr id="18435" name="Rectangle 3">
            <a:extLst>
              <a:ext uri="{FF2B5EF4-FFF2-40B4-BE49-F238E27FC236}">
                <a16:creationId xmlns:a16="http://schemas.microsoft.com/office/drawing/2014/main" id="{85CDFD2F-FA1F-4F6F-BFB8-FC463DFB718B}"/>
              </a:ext>
            </a:extLst>
          </p:cNvPr>
          <p:cNvSpPr>
            <a:spLocks noGrp="1" noChangeArrowheads="1"/>
          </p:cNvSpPr>
          <p:nvPr>
            <p:ph idx="1"/>
          </p:nvPr>
        </p:nvSpPr>
        <p:spPr>
          <a:xfrm>
            <a:off x="1122426" y="1885951"/>
            <a:ext cx="9896348" cy="1314450"/>
          </a:xfrm>
        </p:spPr>
        <p:txBody>
          <a:bodyPr>
            <a:normAutofit fontScale="55000" lnSpcReduction="20000"/>
          </a:bodyPr>
          <a:lstStyle/>
          <a:p>
            <a:r>
              <a:rPr lang="en-US" dirty="0"/>
              <a:t>“Now when David called him, he ate and drank before him; and he made him drunk. And at evening he went out to lie on his bed with the servants of his lord, but he did not go down to his house.”</a:t>
            </a:r>
          </a:p>
          <a:p>
            <a:r>
              <a:rPr lang="en-US" altLang="en-US" sz="3600" dirty="0"/>
              <a:t>2 Samuel 11:13</a:t>
            </a:r>
          </a:p>
        </p:txBody>
      </p:sp>
      <p:sp>
        <p:nvSpPr>
          <p:cNvPr id="4" name="TextBox 3">
            <a:extLst>
              <a:ext uri="{FF2B5EF4-FFF2-40B4-BE49-F238E27FC236}">
                <a16:creationId xmlns:a16="http://schemas.microsoft.com/office/drawing/2014/main" id="{8CC5910E-7FCA-4546-887E-0F27AEC539D9}"/>
              </a:ext>
            </a:extLst>
          </p:cNvPr>
          <p:cNvSpPr txBox="1"/>
          <p:nvPr/>
        </p:nvSpPr>
        <p:spPr>
          <a:xfrm>
            <a:off x="1122426" y="3200401"/>
            <a:ext cx="10101281" cy="2554545"/>
          </a:xfrm>
          <a:prstGeom prst="rect">
            <a:avLst/>
          </a:prstGeom>
          <a:noFill/>
        </p:spPr>
        <p:txBody>
          <a:bodyPr wrap="square" rtlCol="0">
            <a:spAutoFit/>
          </a:bodyPr>
          <a:lstStyle/>
          <a:p>
            <a:pPr algn="ctr"/>
            <a:r>
              <a:rPr lang="en-US" sz="4000" dirty="0">
                <a:solidFill>
                  <a:schemeClr val="accent2"/>
                </a:solidFill>
              </a:rPr>
              <a:t>Habakkuk 2:15, “Woe to him who gives drink to his neighbor, Pressing </a:t>
            </a:r>
            <a:r>
              <a:rPr lang="en-US" sz="4000" i="1" dirty="0">
                <a:solidFill>
                  <a:schemeClr val="accent2"/>
                </a:solidFill>
              </a:rPr>
              <a:t>him to</a:t>
            </a:r>
            <a:r>
              <a:rPr lang="en-US" sz="4000" dirty="0">
                <a:solidFill>
                  <a:schemeClr val="accent2"/>
                </a:solidFill>
              </a:rPr>
              <a:t> your bottle, Even to make </a:t>
            </a:r>
            <a:r>
              <a:rPr lang="en-US" sz="4000" i="1" dirty="0">
                <a:solidFill>
                  <a:schemeClr val="accent2"/>
                </a:solidFill>
              </a:rPr>
              <a:t>him</a:t>
            </a:r>
            <a:r>
              <a:rPr lang="en-US" sz="4000" dirty="0">
                <a:solidFill>
                  <a:schemeClr val="accent2"/>
                </a:solidFill>
              </a:rPr>
              <a:t> drunk, That you may look on his nakedness!”</a:t>
            </a:r>
          </a:p>
        </p:txBody>
      </p:sp>
      <p:sp>
        <p:nvSpPr>
          <p:cNvPr id="5" name="TextBox 4">
            <a:extLst>
              <a:ext uri="{FF2B5EF4-FFF2-40B4-BE49-F238E27FC236}">
                <a16:creationId xmlns:a16="http://schemas.microsoft.com/office/drawing/2014/main" id="{2BC532AD-2889-4857-99DC-39733677258B}"/>
              </a:ext>
            </a:extLst>
          </p:cNvPr>
          <p:cNvSpPr txBox="1"/>
          <p:nvPr/>
        </p:nvSpPr>
        <p:spPr>
          <a:xfrm>
            <a:off x="488516" y="6219746"/>
            <a:ext cx="3548215" cy="400110"/>
          </a:xfrm>
          <a:prstGeom prst="rect">
            <a:avLst/>
          </a:prstGeom>
          <a:noFill/>
        </p:spPr>
        <p:txBody>
          <a:bodyPr wrap="none" rtlCol="0">
            <a:spAutoFit/>
          </a:bodyPr>
          <a:lstStyle/>
          <a:p>
            <a:r>
              <a:rPr lang="en-US" sz="2000" i="1" spc="600" dirty="0"/>
              <a:t>Veiled Conscience</a:t>
            </a:r>
          </a:p>
        </p:txBody>
      </p:sp>
    </p:spTree>
    <p:extLst>
      <p:ext uri="{BB962C8B-B14F-4D97-AF65-F5344CB8AC3E}">
        <p14:creationId xmlns:p14="http://schemas.microsoft.com/office/powerpoint/2010/main" val="18220889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0C36-ECB1-4517-BDCD-55E17C322EEF}"/>
              </a:ext>
            </a:extLst>
          </p:cNvPr>
          <p:cNvSpPr>
            <a:spLocks noGrp="1"/>
          </p:cNvSpPr>
          <p:nvPr>
            <p:ph type="title"/>
          </p:nvPr>
        </p:nvSpPr>
        <p:spPr>
          <a:xfrm>
            <a:off x="609600" y="274639"/>
            <a:ext cx="10972800" cy="1489684"/>
          </a:xfrm>
        </p:spPr>
        <p:txBody>
          <a:bodyPr>
            <a:normAutofit/>
          </a:bodyPr>
          <a:lstStyle/>
          <a:p>
            <a:r>
              <a:rPr lang="en-US" sz="7200" spc="300" dirty="0">
                <a:latin typeface="Agency FB" panose="020B0503020202020204" pitchFamily="34" charset="0"/>
              </a:rPr>
              <a:t>DRINK THE POIS  N?</a:t>
            </a:r>
          </a:p>
        </p:txBody>
      </p:sp>
      <p:pic>
        <p:nvPicPr>
          <p:cNvPr id="5" name="Picture 4">
            <a:extLst>
              <a:ext uri="{FF2B5EF4-FFF2-40B4-BE49-F238E27FC236}">
                <a16:creationId xmlns:a16="http://schemas.microsoft.com/office/drawing/2014/main" id="{47C4056B-B9E0-4A12-BFCC-0AFF8035992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4504" y="2771265"/>
            <a:ext cx="1895415" cy="3359515"/>
          </a:xfrm>
          <a:prstGeom prst="rect">
            <a:avLst/>
          </a:prstGeom>
        </p:spPr>
      </p:pic>
      <p:sp>
        <p:nvSpPr>
          <p:cNvPr id="8" name="TextBox 7">
            <a:extLst>
              <a:ext uri="{FF2B5EF4-FFF2-40B4-BE49-F238E27FC236}">
                <a16:creationId xmlns:a16="http://schemas.microsoft.com/office/drawing/2014/main" id="{3A076DCB-ECAD-4D4A-ACDD-FCC6B5C89D49}"/>
              </a:ext>
            </a:extLst>
          </p:cNvPr>
          <p:cNvSpPr txBox="1"/>
          <p:nvPr/>
        </p:nvSpPr>
        <p:spPr>
          <a:xfrm>
            <a:off x="3815581" y="6858000"/>
            <a:ext cx="4560838" cy="230832"/>
          </a:xfrm>
          <a:prstGeom prst="rect">
            <a:avLst/>
          </a:prstGeom>
          <a:noFill/>
        </p:spPr>
        <p:txBody>
          <a:bodyPr wrap="square" rtlCol="0">
            <a:spAutoFit/>
          </a:bodyPr>
          <a:lstStyle/>
          <a:p>
            <a:r>
              <a:rPr lang="en-US" sz="900">
                <a:hlinkClick r:id="rId5" tooltip="http://commons.wikimedia.org/wiki/File:Vampire_Blood_(6703562867).jpg"/>
              </a:rPr>
              <a:t>This Photo</a:t>
            </a:r>
            <a:r>
              <a:rPr lang="en-US" sz="900"/>
              <a:t> by Unknown Author is licensed under </a:t>
            </a:r>
            <a:r>
              <a:rPr lang="en-US" sz="900">
                <a:hlinkClick r:id="rId6" tooltip="https://creativecommons.org/licenses/by-sa/3.0/"/>
              </a:rPr>
              <a:t>CC BY-SA</a:t>
            </a:r>
            <a:endParaRPr lang="en-US" sz="900"/>
          </a:p>
        </p:txBody>
      </p:sp>
      <p:pic>
        <p:nvPicPr>
          <p:cNvPr id="16" name="Picture 15" descr="A glass of wine&#10;&#10;Description automatically generated">
            <a:extLst>
              <a:ext uri="{FF2B5EF4-FFF2-40B4-BE49-F238E27FC236}">
                <a16:creationId xmlns:a16="http://schemas.microsoft.com/office/drawing/2014/main" id="{55C551BF-D5BF-48F0-BFBC-5ED945645B1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065402" y="2569362"/>
            <a:ext cx="2356906" cy="3561418"/>
          </a:xfrm>
          <a:prstGeom prst="ellipse">
            <a:avLst/>
          </a:prstGeom>
          <a:ln>
            <a:noFill/>
          </a:ln>
          <a:effectLst>
            <a:softEdge rad="112500"/>
          </a:effectLst>
        </p:spPr>
      </p:pic>
      <p:sp>
        <p:nvSpPr>
          <p:cNvPr id="19" name="TextBox 18">
            <a:extLst>
              <a:ext uri="{FF2B5EF4-FFF2-40B4-BE49-F238E27FC236}">
                <a16:creationId xmlns:a16="http://schemas.microsoft.com/office/drawing/2014/main" id="{885E9B33-0EC1-4B0E-BBEF-B605C3696280}"/>
              </a:ext>
            </a:extLst>
          </p:cNvPr>
          <p:cNvSpPr txBox="1"/>
          <p:nvPr/>
        </p:nvSpPr>
        <p:spPr>
          <a:xfrm>
            <a:off x="9065402" y="6149218"/>
            <a:ext cx="2356906" cy="369332"/>
          </a:xfrm>
          <a:prstGeom prst="rect">
            <a:avLst/>
          </a:prstGeom>
          <a:noFill/>
        </p:spPr>
        <p:txBody>
          <a:bodyPr wrap="square" rtlCol="0">
            <a:spAutoFit/>
          </a:bodyPr>
          <a:lstStyle/>
          <a:p>
            <a:r>
              <a:rPr lang="en-US" sz="900" dirty="0">
                <a:hlinkClick r:id="rId9" tooltip="http://www.progressive-charlestown.com/2012/06/cheers-i-hope.html"/>
              </a:rPr>
              <a:t>This Photo</a:t>
            </a:r>
            <a:r>
              <a:rPr lang="en-US" sz="900" dirty="0"/>
              <a:t> , edited, is licensed under </a:t>
            </a:r>
            <a:r>
              <a:rPr lang="en-US" sz="900" dirty="0">
                <a:hlinkClick r:id="rId6" tooltip="https://creativecommons.org/licenses/by-sa/3.0/"/>
              </a:rPr>
              <a:t>CC BY-SA</a:t>
            </a:r>
            <a:endParaRPr lang="en-US" sz="900" dirty="0"/>
          </a:p>
        </p:txBody>
      </p:sp>
      <p:sp>
        <p:nvSpPr>
          <p:cNvPr id="20" name="TextBox 19">
            <a:extLst>
              <a:ext uri="{FF2B5EF4-FFF2-40B4-BE49-F238E27FC236}">
                <a16:creationId xmlns:a16="http://schemas.microsoft.com/office/drawing/2014/main" id="{2259F809-C5DF-4F7F-8663-2889AE239DE3}"/>
              </a:ext>
            </a:extLst>
          </p:cNvPr>
          <p:cNvSpPr txBox="1"/>
          <p:nvPr/>
        </p:nvSpPr>
        <p:spPr>
          <a:xfrm>
            <a:off x="3674891" y="2536898"/>
            <a:ext cx="4842218" cy="3785652"/>
          </a:xfrm>
          <a:prstGeom prst="rect">
            <a:avLst/>
          </a:prstGeom>
          <a:noFill/>
        </p:spPr>
        <p:txBody>
          <a:bodyPr wrap="square" rtlCol="0">
            <a:spAutoFit/>
          </a:bodyPr>
          <a:lstStyle/>
          <a:p>
            <a:pPr marL="398463" indent="-398463"/>
            <a:r>
              <a:rPr lang="en-US" sz="2400" dirty="0"/>
              <a:t>31	Do not look on the wine when it is red, When it sparkles in the cup, </a:t>
            </a:r>
            <a:r>
              <a:rPr lang="en-US" sz="2400" i="1" dirty="0"/>
              <a:t>When</a:t>
            </a:r>
            <a:r>
              <a:rPr lang="en-US" sz="2400" dirty="0"/>
              <a:t> it swirls around smoothly;</a:t>
            </a:r>
          </a:p>
          <a:p>
            <a:pPr marL="398463" indent="-398463">
              <a:buAutoNum type="arabicPlain" startAt="32"/>
            </a:pPr>
            <a:r>
              <a:rPr lang="en-US" sz="2400" dirty="0"/>
              <a:t>At the last it bites like a </a:t>
            </a:r>
            <a:r>
              <a:rPr lang="en-US" sz="2400" dirty="0">
                <a:solidFill>
                  <a:srgbClr val="FFC000"/>
                </a:solidFill>
              </a:rPr>
              <a:t>serpent</a:t>
            </a:r>
            <a:r>
              <a:rPr lang="en-US" sz="2400" dirty="0"/>
              <a:t>, And stings like a </a:t>
            </a:r>
            <a:r>
              <a:rPr lang="en-US" sz="2400" dirty="0">
                <a:solidFill>
                  <a:srgbClr val="FFC000"/>
                </a:solidFill>
              </a:rPr>
              <a:t>viper</a:t>
            </a:r>
            <a:r>
              <a:rPr lang="en-US" sz="2400" dirty="0"/>
              <a:t>. </a:t>
            </a:r>
          </a:p>
          <a:p>
            <a:pPr marL="398463" indent="-398463">
              <a:buAutoNum type="arabicPlain" startAt="32"/>
            </a:pPr>
            <a:r>
              <a:rPr lang="en-US" sz="2400" dirty="0"/>
              <a:t>Your eyes will see strange things, And your heart will utter perverse things.</a:t>
            </a:r>
          </a:p>
        </p:txBody>
      </p:sp>
      <p:sp>
        <p:nvSpPr>
          <p:cNvPr id="21" name="TextBox 20">
            <a:extLst>
              <a:ext uri="{FF2B5EF4-FFF2-40B4-BE49-F238E27FC236}">
                <a16:creationId xmlns:a16="http://schemas.microsoft.com/office/drawing/2014/main" id="{57728B82-232F-4BE2-BC26-1B09410D5F04}"/>
              </a:ext>
            </a:extLst>
          </p:cNvPr>
          <p:cNvSpPr txBox="1"/>
          <p:nvPr/>
        </p:nvSpPr>
        <p:spPr>
          <a:xfrm>
            <a:off x="4652752" y="1748126"/>
            <a:ext cx="2886496" cy="523220"/>
          </a:xfrm>
          <a:prstGeom prst="rect">
            <a:avLst/>
          </a:prstGeom>
          <a:noFill/>
        </p:spPr>
        <p:txBody>
          <a:bodyPr wrap="none" rtlCol="0">
            <a:spAutoFit/>
          </a:bodyPr>
          <a:lstStyle/>
          <a:p>
            <a:pPr algn="ctr"/>
            <a:r>
              <a:rPr lang="en-US" sz="2800" spc="600" dirty="0"/>
              <a:t>Proverbs 23</a:t>
            </a:r>
          </a:p>
        </p:txBody>
      </p:sp>
      <p:sp>
        <p:nvSpPr>
          <p:cNvPr id="27" name="TextBox 26">
            <a:extLst>
              <a:ext uri="{FF2B5EF4-FFF2-40B4-BE49-F238E27FC236}">
                <a16:creationId xmlns:a16="http://schemas.microsoft.com/office/drawing/2014/main" id="{A50C837A-E142-493B-8BB0-FEA762735C4A}"/>
              </a:ext>
            </a:extLst>
          </p:cNvPr>
          <p:cNvSpPr txBox="1"/>
          <p:nvPr/>
        </p:nvSpPr>
        <p:spPr>
          <a:xfrm>
            <a:off x="-2047504" y="7132639"/>
            <a:ext cx="6858000" cy="230832"/>
          </a:xfrm>
          <a:prstGeom prst="rect">
            <a:avLst/>
          </a:prstGeom>
          <a:noFill/>
        </p:spPr>
        <p:txBody>
          <a:bodyPr wrap="square" rtlCol="0">
            <a:spAutoFit/>
          </a:bodyPr>
          <a:lstStyle/>
          <a:p>
            <a:r>
              <a:rPr lang="en-US" sz="900">
                <a:hlinkClick r:id="rId10" tooltip="https://www.flickr.com/photos/12739382@N04/3607882912"/>
              </a:rPr>
              <a:t>This Photo</a:t>
            </a:r>
            <a:r>
              <a:rPr lang="en-US" sz="900"/>
              <a:t> by Unknown Author is licensed under </a:t>
            </a:r>
            <a:r>
              <a:rPr lang="en-US" sz="900">
                <a:hlinkClick r:id="rId11" tooltip="https://creativecommons.org/licenses/by/3.0/"/>
              </a:rPr>
              <a:t>CC BY</a:t>
            </a:r>
            <a:endParaRPr lang="en-US" sz="900"/>
          </a:p>
        </p:txBody>
      </p:sp>
      <p:pic>
        <p:nvPicPr>
          <p:cNvPr id="29" name="Graphic 28" descr="No sign">
            <a:extLst>
              <a:ext uri="{FF2B5EF4-FFF2-40B4-BE49-F238E27FC236}">
                <a16:creationId xmlns:a16="http://schemas.microsoft.com/office/drawing/2014/main" id="{0A21B04B-BB82-4561-9962-AB82E2B7F1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12929" y="554154"/>
            <a:ext cx="527833" cy="930654"/>
          </a:xfrm>
          <a:prstGeom prst="rect">
            <a:avLst/>
          </a:prstGeom>
        </p:spPr>
      </p:pic>
      <p:pic>
        <p:nvPicPr>
          <p:cNvPr id="31" name="Graphic 30" descr="Arrow: Rotate left">
            <a:extLst>
              <a:ext uri="{FF2B5EF4-FFF2-40B4-BE49-F238E27FC236}">
                <a16:creationId xmlns:a16="http://schemas.microsoft.com/office/drawing/2014/main" id="{192F3635-8500-42F6-9E6A-A943D4D302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23219" y="1103435"/>
            <a:ext cx="914400" cy="914400"/>
          </a:xfrm>
          <a:prstGeom prst="rect">
            <a:avLst/>
          </a:prstGeom>
        </p:spPr>
      </p:pic>
      <p:pic>
        <p:nvPicPr>
          <p:cNvPr id="33" name="Graphic 32" descr="Arrow: Rotate right">
            <a:extLst>
              <a:ext uri="{FF2B5EF4-FFF2-40B4-BE49-F238E27FC236}">
                <a16:creationId xmlns:a16="http://schemas.microsoft.com/office/drawing/2014/main" id="{B35A13A1-5A56-4E12-ACFB-ADDD62C0B7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54381" y="1079678"/>
            <a:ext cx="914400" cy="914400"/>
          </a:xfrm>
          <a:prstGeom prst="rect">
            <a:avLst/>
          </a:prstGeom>
        </p:spPr>
      </p:pic>
      <p:sp>
        <p:nvSpPr>
          <p:cNvPr id="13" name="TextBox 12">
            <a:extLst>
              <a:ext uri="{FF2B5EF4-FFF2-40B4-BE49-F238E27FC236}">
                <a16:creationId xmlns:a16="http://schemas.microsoft.com/office/drawing/2014/main" id="{04060B3E-927C-46AA-ADE1-4D6FF1B92655}"/>
              </a:ext>
            </a:extLst>
          </p:cNvPr>
          <p:cNvSpPr txBox="1"/>
          <p:nvPr/>
        </p:nvSpPr>
        <p:spPr>
          <a:xfrm>
            <a:off x="488516" y="6219746"/>
            <a:ext cx="3548215" cy="400110"/>
          </a:xfrm>
          <a:prstGeom prst="rect">
            <a:avLst/>
          </a:prstGeom>
          <a:noFill/>
        </p:spPr>
        <p:txBody>
          <a:bodyPr wrap="none" rtlCol="0">
            <a:spAutoFit/>
          </a:bodyPr>
          <a:lstStyle/>
          <a:p>
            <a:r>
              <a:rPr lang="en-US" sz="2000" i="1" spc="600" dirty="0"/>
              <a:t>Veiled Conscience</a:t>
            </a:r>
          </a:p>
        </p:txBody>
      </p:sp>
      <p:cxnSp>
        <p:nvCxnSpPr>
          <p:cNvPr id="4" name="Straight Connector 3">
            <a:extLst>
              <a:ext uri="{FF2B5EF4-FFF2-40B4-BE49-F238E27FC236}">
                <a16:creationId xmlns:a16="http://schemas.microsoft.com/office/drawing/2014/main" id="{041490DD-6C97-4FFC-9A54-A71DA016079D}"/>
              </a:ext>
            </a:extLst>
          </p:cNvPr>
          <p:cNvCxnSpPr/>
          <p:nvPr/>
        </p:nvCxnSpPr>
        <p:spPr>
          <a:xfrm>
            <a:off x="4177430" y="4396636"/>
            <a:ext cx="1346548" cy="0"/>
          </a:xfrm>
          <a:prstGeom prst="line">
            <a:avLst/>
          </a:prstGeom>
          <a:ln w="28575">
            <a:solidFill>
              <a:srgbClr val="FFC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209921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500"/>
                                        <p:tgtEl>
                                          <p:spTgt spid="2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C32826-111B-468A-99F7-2AFFAF4B4838}"/>
              </a:ext>
            </a:extLst>
          </p:cNvPr>
          <p:cNvSpPr>
            <a:spLocks noGrp="1" noChangeArrowheads="1"/>
          </p:cNvSpPr>
          <p:nvPr>
            <p:ph type="title"/>
          </p:nvPr>
        </p:nvSpPr>
        <p:spPr/>
        <p:txBody>
          <a:bodyPr>
            <a:normAutofit/>
          </a:bodyPr>
          <a:lstStyle/>
          <a:p>
            <a:r>
              <a:rPr lang="en-US" altLang="en-US" sz="6600" dirty="0">
                <a:latin typeface="Agency FB" panose="020B0503020202020204" pitchFamily="34" charset="0"/>
              </a:rPr>
              <a:t>A Messenger of Death</a:t>
            </a:r>
          </a:p>
        </p:txBody>
      </p:sp>
      <p:sp>
        <p:nvSpPr>
          <p:cNvPr id="18435" name="Rectangle 3">
            <a:extLst>
              <a:ext uri="{FF2B5EF4-FFF2-40B4-BE49-F238E27FC236}">
                <a16:creationId xmlns:a16="http://schemas.microsoft.com/office/drawing/2014/main" id="{85CDFD2F-FA1F-4F6F-BFB8-FC463DFB718B}"/>
              </a:ext>
            </a:extLst>
          </p:cNvPr>
          <p:cNvSpPr>
            <a:spLocks noGrp="1" noChangeArrowheads="1"/>
          </p:cNvSpPr>
          <p:nvPr>
            <p:ph idx="1"/>
          </p:nvPr>
        </p:nvSpPr>
        <p:spPr>
          <a:xfrm>
            <a:off x="1122426" y="1885950"/>
            <a:ext cx="9896348" cy="4514850"/>
          </a:xfrm>
        </p:spPr>
        <p:txBody>
          <a:bodyPr>
            <a:normAutofit lnSpcReduction="10000"/>
          </a:bodyPr>
          <a:lstStyle/>
          <a:p>
            <a:pPr marL="0" indent="0">
              <a:buNone/>
            </a:pPr>
            <a:r>
              <a:rPr lang="en-US" altLang="en-US" sz="3600" dirty="0"/>
              <a:t>14  In the morning it happened that David wrote a letter to Joab and sent it by the hand of Uriah.</a:t>
            </a:r>
          </a:p>
          <a:p>
            <a:pPr marL="0" indent="0">
              <a:buNone/>
            </a:pPr>
            <a:r>
              <a:rPr lang="en-US" altLang="en-US" sz="3600" dirty="0"/>
              <a:t>15  And he wrote in the letter, saying, “Set Uriah in the forefront of the hottest battle, and retreat from him, that he may be struck down and die.”</a:t>
            </a:r>
          </a:p>
          <a:p>
            <a:pPr marL="0" indent="0" algn="r">
              <a:buNone/>
            </a:pPr>
            <a:r>
              <a:rPr lang="en-US" altLang="en-US" sz="3600" dirty="0"/>
              <a:t>(2 Sam. 11:14, 15)</a:t>
            </a:r>
          </a:p>
        </p:txBody>
      </p:sp>
      <p:sp>
        <p:nvSpPr>
          <p:cNvPr id="4" name="TextBox 3">
            <a:extLst>
              <a:ext uri="{FF2B5EF4-FFF2-40B4-BE49-F238E27FC236}">
                <a16:creationId xmlns:a16="http://schemas.microsoft.com/office/drawing/2014/main" id="{16A9E877-4613-4333-A5C0-04496F018B94}"/>
              </a:ext>
            </a:extLst>
          </p:cNvPr>
          <p:cNvSpPr txBox="1"/>
          <p:nvPr/>
        </p:nvSpPr>
        <p:spPr>
          <a:xfrm>
            <a:off x="488516" y="6219746"/>
            <a:ext cx="3548215" cy="400110"/>
          </a:xfrm>
          <a:prstGeom prst="rect">
            <a:avLst/>
          </a:prstGeom>
          <a:noFill/>
        </p:spPr>
        <p:txBody>
          <a:bodyPr wrap="none" rtlCol="0">
            <a:spAutoFit/>
          </a:bodyPr>
          <a:lstStyle/>
          <a:p>
            <a:r>
              <a:rPr lang="en-US" sz="2000" i="1" spc="600" dirty="0"/>
              <a:t>Veiled Conscience</a:t>
            </a:r>
          </a:p>
        </p:txBody>
      </p:sp>
    </p:spTree>
    <p:extLst>
      <p:ext uri="{BB962C8B-B14F-4D97-AF65-F5344CB8AC3E}">
        <p14:creationId xmlns:p14="http://schemas.microsoft.com/office/powerpoint/2010/main" val="32986843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2000" fill="hold" grpId="0" nodeType="afterEffect">
                                  <p:stCondLst>
                                    <p:cond delay="0"/>
                                  </p:stCondLst>
                                  <p:iterate type="lt">
                                    <p:tmPct val="10000"/>
                                  </p:iterate>
                                  <p:childTnLst>
                                    <p:animScale>
                                      <p:cBhvr>
                                        <p:cTn id="6" dur="1000" autoRev="1" fill="hold">
                                          <p:stCondLst>
                                            <p:cond delay="0"/>
                                          </p:stCondLst>
                                        </p:cTn>
                                        <p:tgtEl>
                                          <p:spTgt spid="4"/>
                                        </p:tgtEl>
                                      </p:cBhvr>
                                      <p:to x="80000" y="100000"/>
                                    </p:animScale>
                                    <p:anim by="(#ppt_w*0.10)" calcmode="lin" valueType="num">
                                      <p:cBhvr>
                                        <p:cTn id="7" dur="1000" autoRev="1" fill="hold">
                                          <p:stCondLst>
                                            <p:cond delay="0"/>
                                          </p:stCondLst>
                                        </p:cTn>
                                        <p:tgtEl>
                                          <p:spTgt spid="4"/>
                                        </p:tgtEl>
                                        <p:attrNameLst>
                                          <p:attrName>ppt_x</p:attrName>
                                        </p:attrNameLst>
                                      </p:cBhvr>
                                    </p:anim>
                                    <p:anim by="(-#ppt_w*0.10)" calcmode="lin" valueType="num">
                                      <p:cBhvr>
                                        <p:cTn id="8" dur="1000" autoRev="1" fill="hold">
                                          <p:stCondLst>
                                            <p:cond delay="0"/>
                                          </p:stCondLst>
                                        </p:cTn>
                                        <p:tgtEl>
                                          <p:spTgt spid="4"/>
                                        </p:tgtEl>
                                        <p:attrNameLst>
                                          <p:attrName>ppt_y</p:attrName>
                                        </p:attrNameLst>
                                      </p:cBhvr>
                                    </p:anim>
                                    <p:animRot by="-480000">
                                      <p:cBhvr>
                                        <p:cTn id="9" dur="100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2_CONTPORT">
  <a:themeElements>
    <a:clrScheme name="1_CONTPOR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POR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7620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7620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ONTPOR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POR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POR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POR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POR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POR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POR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themeOverride>
</file>

<file path=docProps/app.xml><?xml version="1.0" encoding="utf-8"?>
<Properties xmlns="http://schemas.openxmlformats.org/officeDocument/2006/extended-properties" xmlns:vt="http://schemas.openxmlformats.org/officeDocument/2006/docPropsVTypes">
  <TotalTime>1188</TotalTime>
  <Words>784</Words>
  <Application>Microsoft Office PowerPoint</Application>
  <PresentationFormat>Widescreen</PresentationFormat>
  <Paragraphs>115</Paragraphs>
  <Slides>17</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Agency FB</vt:lpstr>
      <vt:lpstr>Aharoni</vt:lpstr>
      <vt:lpstr>Arial</vt:lpstr>
      <vt:lpstr>Arial Black</vt:lpstr>
      <vt:lpstr>Bradley Hand ITC</vt:lpstr>
      <vt:lpstr>Calibri</vt:lpstr>
      <vt:lpstr>Tahoma</vt:lpstr>
      <vt:lpstr>Trebuchet MS</vt:lpstr>
      <vt:lpstr>Wingdings</vt:lpstr>
      <vt:lpstr>2_CONTPORT</vt:lpstr>
      <vt:lpstr>Default</vt:lpstr>
      <vt:lpstr>PowerPoint Presentation</vt:lpstr>
      <vt:lpstr>PowerPoint Presentation</vt:lpstr>
      <vt:lpstr>Proverbs 6:32, 33</vt:lpstr>
      <vt:lpstr>Self-indulgence Versus Self-control</vt:lpstr>
      <vt:lpstr>Psalm 55:20, 21</vt:lpstr>
      <vt:lpstr>DRINK!</vt:lpstr>
      <vt:lpstr>DRINK!</vt:lpstr>
      <vt:lpstr>DRINK THE POIS  N?</vt:lpstr>
      <vt:lpstr>A Messenger of Death</vt:lpstr>
      <vt:lpstr>PowerPoint Presentation</vt:lpstr>
      <vt:lpstr>PowerPoint Presentation</vt:lpstr>
      <vt:lpstr>PowerPoint Presentation</vt:lpstr>
      <vt:lpstr>DAVID’S Snowball of Sin</vt:lpstr>
      <vt:lpstr>2 Samuel 11:26, 27</vt:lpstr>
      <vt:lpstr>Lacking Conscience &amp; Reflection?</vt:lpstr>
      <vt:lpstr>Self-condemnation After Reconciliation?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SNOWBALL EFFECT</dc:title>
  <dc:creator>Steven J. Wallace</dc:creator>
  <cp:lastModifiedBy>Steven J. Wallace</cp:lastModifiedBy>
  <cp:revision>1</cp:revision>
  <dcterms:created xsi:type="dcterms:W3CDTF">2018-12-12T18:30:29Z</dcterms:created>
  <dcterms:modified xsi:type="dcterms:W3CDTF">2019-01-26T22:14:23Z</dcterms:modified>
</cp:coreProperties>
</file>