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 id="2147483696" r:id="rId3"/>
  </p:sldMasterIdLst>
  <p:notesMasterIdLst>
    <p:notesMasterId r:id="rId24"/>
  </p:notesMasterIdLst>
  <p:sldIdLst>
    <p:sldId id="256" r:id="rId4"/>
    <p:sldId id="257" r:id="rId5"/>
    <p:sldId id="258" r:id="rId6"/>
    <p:sldId id="259" r:id="rId7"/>
    <p:sldId id="261" r:id="rId8"/>
    <p:sldId id="262" r:id="rId9"/>
    <p:sldId id="265" r:id="rId10"/>
    <p:sldId id="266" r:id="rId11"/>
    <p:sldId id="268" r:id="rId12"/>
    <p:sldId id="269" r:id="rId13"/>
    <p:sldId id="270" r:id="rId14"/>
    <p:sldId id="271" r:id="rId15"/>
    <p:sldId id="272" r:id="rId16"/>
    <p:sldId id="273" r:id="rId17"/>
    <p:sldId id="276" r:id="rId18"/>
    <p:sldId id="277" r:id="rId19"/>
    <p:sldId id="278" r:id="rId20"/>
    <p:sldId id="280" r:id="rId21"/>
    <p:sldId id="279" r:id="rId22"/>
    <p:sldId id="281"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7321" autoAdjust="0"/>
  </p:normalViewPr>
  <p:slideViewPr>
    <p:cSldViewPr snapToGrid="0">
      <p:cViewPr varScale="1">
        <p:scale>
          <a:sx n="84" d="100"/>
          <a:sy n="84" d="100"/>
        </p:scale>
        <p:origin x="149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CBDE696-A4CB-4573-84F9-D2ED60347F3D}" type="doc">
      <dgm:prSet loTypeId="urn:microsoft.com/office/officeart/2008/layout/LinedList" loCatId="list" qsTypeId="urn:microsoft.com/office/officeart/2005/8/quickstyle/simple1" qsCatId="simple" csTypeId="urn:microsoft.com/office/officeart/2005/8/colors/accent2_2" csCatId="accent2" phldr="1"/>
      <dgm:spPr/>
      <dgm:t>
        <a:bodyPr/>
        <a:lstStyle/>
        <a:p>
          <a:endParaRPr lang="en-US"/>
        </a:p>
      </dgm:t>
    </dgm:pt>
    <dgm:pt modelId="{CB55CC4A-410C-4570-99BA-8FA77DA0C4D5}">
      <dgm:prSet/>
      <dgm:spPr/>
      <dgm:t>
        <a:bodyPr/>
        <a:lstStyle/>
        <a:p>
          <a:pPr>
            <a:lnSpc>
              <a:spcPct val="100000"/>
            </a:lnSpc>
          </a:pPr>
          <a:r>
            <a:rPr lang="en-US" b="1" i="0" dirty="0"/>
            <a:t>The people of Nineveh</a:t>
          </a:r>
          <a:endParaRPr lang="en-US" b="1" dirty="0"/>
        </a:p>
      </dgm:t>
    </dgm:pt>
    <dgm:pt modelId="{82B739EB-E62F-4874-969F-C93C787C0056}" type="parTrans" cxnId="{3D80730A-CB9A-42CC-B6AB-E1E78B13381E}">
      <dgm:prSet/>
      <dgm:spPr/>
      <dgm:t>
        <a:bodyPr/>
        <a:lstStyle/>
        <a:p>
          <a:endParaRPr lang="en-US"/>
        </a:p>
      </dgm:t>
    </dgm:pt>
    <dgm:pt modelId="{E0FD7DE2-8B1D-46AA-8422-EEDB98193170}" type="sibTrans" cxnId="{3D80730A-CB9A-42CC-B6AB-E1E78B13381E}">
      <dgm:prSet/>
      <dgm:spPr/>
      <dgm:t>
        <a:bodyPr/>
        <a:lstStyle/>
        <a:p>
          <a:endParaRPr lang="en-US"/>
        </a:p>
      </dgm:t>
    </dgm:pt>
    <dgm:pt modelId="{79F34A90-7A93-4F21-B546-12F6D1348A4B}">
      <dgm:prSet/>
      <dgm:spPr/>
      <dgm:t>
        <a:bodyPr/>
        <a:lstStyle/>
        <a:p>
          <a:pPr>
            <a:lnSpc>
              <a:spcPct val="100000"/>
            </a:lnSpc>
          </a:pPr>
          <a:r>
            <a:rPr lang="en-US" b="1" i="0" dirty="0"/>
            <a:t>The day sin stopped</a:t>
          </a:r>
          <a:r>
            <a:rPr lang="en-US" b="0" i="0" dirty="0"/>
            <a:t>: Jonah 3:4, 5,10</a:t>
          </a:r>
        </a:p>
        <a:p>
          <a:pPr>
            <a:lnSpc>
              <a:spcPct val="100000"/>
            </a:lnSpc>
          </a:pPr>
          <a:r>
            <a:rPr lang="en-US" b="1" dirty="0">
              <a:solidFill>
                <a:schemeClr val="accent1">
                  <a:lumMod val="50000"/>
                </a:schemeClr>
              </a:solidFill>
            </a:rPr>
            <a:t>Faith</a:t>
          </a:r>
          <a:r>
            <a:rPr lang="en-US" dirty="0"/>
            <a:t>: 3:5 | </a:t>
          </a:r>
          <a:r>
            <a:rPr lang="en-US" b="1" dirty="0">
              <a:solidFill>
                <a:schemeClr val="accent1">
                  <a:lumMod val="50000"/>
                </a:schemeClr>
              </a:solidFill>
            </a:rPr>
            <a:t>Works</a:t>
          </a:r>
          <a:r>
            <a:rPr lang="en-US" dirty="0"/>
            <a:t> 3:10</a:t>
          </a:r>
        </a:p>
      </dgm:t>
    </dgm:pt>
    <dgm:pt modelId="{1EA6A941-A6FC-4D07-9359-62A22AA67F4B}" type="parTrans" cxnId="{AFED7749-2040-4CF7-AE77-08752082C8C1}">
      <dgm:prSet/>
      <dgm:spPr/>
      <dgm:t>
        <a:bodyPr/>
        <a:lstStyle/>
        <a:p>
          <a:endParaRPr lang="en-US"/>
        </a:p>
      </dgm:t>
    </dgm:pt>
    <dgm:pt modelId="{200E7EEA-096B-4EEE-8742-F667048571AB}" type="sibTrans" cxnId="{AFED7749-2040-4CF7-AE77-08752082C8C1}">
      <dgm:prSet/>
      <dgm:spPr/>
      <dgm:t>
        <a:bodyPr/>
        <a:lstStyle/>
        <a:p>
          <a:endParaRPr lang="en-US"/>
        </a:p>
      </dgm:t>
    </dgm:pt>
    <dgm:pt modelId="{08B5BF86-69A4-4A50-AF70-4225CE986431}">
      <dgm:prSet/>
      <dgm:spPr/>
      <dgm:t>
        <a:bodyPr/>
        <a:lstStyle/>
        <a:p>
          <a:pPr>
            <a:lnSpc>
              <a:spcPct val="100000"/>
            </a:lnSpc>
          </a:pPr>
          <a:r>
            <a:rPr lang="en-US" b="1" i="0" dirty="0"/>
            <a:t>Can you believe it?</a:t>
          </a:r>
          <a:endParaRPr lang="en-US" b="1" dirty="0"/>
        </a:p>
      </dgm:t>
    </dgm:pt>
    <dgm:pt modelId="{89591BA0-ACDD-4B24-9838-13368B2E5878}" type="parTrans" cxnId="{E6628BD7-0C57-45AE-A1F0-45D40268CBB1}">
      <dgm:prSet/>
      <dgm:spPr/>
      <dgm:t>
        <a:bodyPr/>
        <a:lstStyle/>
        <a:p>
          <a:endParaRPr lang="en-US"/>
        </a:p>
      </dgm:t>
    </dgm:pt>
    <dgm:pt modelId="{05DA5AF7-757B-4BBC-AF9F-FAD099F83DF8}" type="sibTrans" cxnId="{E6628BD7-0C57-45AE-A1F0-45D40268CBB1}">
      <dgm:prSet/>
      <dgm:spPr/>
      <dgm:t>
        <a:bodyPr/>
        <a:lstStyle/>
        <a:p>
          <a:endParaRPr lang="en-US"/>
        </a:p>
      </dgm:t>
    </dgm:pt>
    <dgm:pt modelId="{5DE6034C-49A6-4C93-A6A7-C2ABFAAA96A8}" type="pres">
      <dgm:prSet presAssocID="{7CBDE696-A4CB-4573-84F9-D2ED60347F3D}" presName="vert0" presStyleCnt="0">
        <dgm:presLayoutVars>
          <dgm:dir/>
          <dgm:animOne val="branch"/>
          <dgm:animLvl val="lvl"/>
        </dgm:presLayoutVars>
      </dgm:prSet>
      <dgm:spPr/>
    </dgm:pt>
    <dgm:pt modelId="{82F2F17A-ED58-4927-A86F-75AF232A513C}" type="pres">
      <dgm:prSet presAssocID="{CB55CC4A-410C-4570-99BA-8FA77DA0C4D5}" presName="thickLine" presStyleLbl="alignNode1" presStyleIdx="0" presStyleCnt="3"/>
      <dgm:spPr/>
    </dgm:pt>
    <dgm:pt modelId="{AAC85C5E-90AB-4F79-803F-3DC37A4460A8}" type="pres">
      <dgm:prSet presAssocID="{CB55CC4A-410C-4570-99BA-8FA77DA0C4D5}" presName="horz1" presStyleCnt="0"/>
      <dgm:spPr/>
    </dgm:pt>
    <dgm:pt modelId="{2A1F7D71-CD27-40BF-A3FD-0D52A8AD843C}" type="pres">
      <dgm:prSet presAssocID="{CB55CC4A-410C-4570-99BA-8FA77DA0C4D5}" presName="tx1" presStyleLbl="revTx" presStyleIdx="0" presStyleCnt="3"/>
      <dgm:spPr/>
    </dgm:pt>
    <dgm:pt modelId="{C3D8E53E-A357-43A6-8668-AAA0DBAEECBA}" type="pres">
      <dgm:prSet presAssocID="{CB55CC4A-410C-4570-99BA-8FA77DA0C4D5}" presName="vert1" presStyleCnt="0"/>
      <dgm:spPr/>
    </dgm:pt>
    <dgm:pt modelId="{76AFFC9F-7BCA-485D-A0C2-BC420CA3C49D}" type="pres">
      <dgm:prSet presAssocID="{79F34A90-7A93-4F21-B546-12F6D1348A4B}" presName="thickLine" presStyleLbl="alignNode1" presStyleIdx="1" presStyleCnt="3"/>
      <dgm:spPr/>
    </dgm:pt>
    <dgm:pt modelId="{D538984F-0E6B-4AD6-8DFA-9D67574EFB60}" type="pres">
      <dgm:prSet presAssocID="{79F34A90-7A93-4F21-B546-12F6D1348A4B}" presName="horz1" presStyleCnt="0"/>
      <dgm:spPr/>
    </dgm:pt>
    <dgm:pt modelId="{5DD24C1D-89BC-489B-BC2D-D15C095C57E4}" type="pres">
      <dgm:prSet presAssocID="{79F34A90-7A93-4F21-B546-12F6D1348A4B}" presName="tx1" presStyleLbl="revTx" presStyleIdx="1" presStyleCnt="3"/>
      <dgm:spPr/>
    </dgm:pt>
    <dgm:pt modelId="{86D0DC66-2666-4A6E-A549-1A97334B6AB2}" type="pres">
      <dgm:prSet presAssocID="{79F34A90-7A93-4F21-B546-12F6D1348A4B}" presName="vert1" presStyleCnt="0"/>
      <dgm:spPr/>
    </dgm:pt>
    <dgm:pt modelId="{786A2731-E246-4D18-A214-6A3AA3DEB4BB}" type="pres">
      <dgm:prSet presAssocID="{08B5BF86-69A4-4A50-AF70-4225CE986431}" presName="thickLine" presStyleLbl="alignNode1" presStyleIdx="2" presStyleCnt="3"/>
      <dgm:spPr/>
    </dgm:pt>
    <dgm:pt modelId="{474E0C60-062C-49B6-8C43-341A2CE4828D}" type="pres">
      <dgm:prSet presAssocID="{08B5BF86-69A4-4A50-AF70-4225CE986431}" presName="horz1" presStyleCnt="0"/>
      <dgm:spPr/>
    </dgm:pt>
    <dgm:pt modelId="{3836DFEB-0293-4DAA-95B1-E3A30977BE0F}" type="pres">
      <dgm:prSet presAssocID="{08B5BF86-69A4-4A50-AF70-4225CE986431}" presName="tx1" presStyleLbl="revTx" presStyleIdx="2" presStyleCnt="3"/>
      <dgm:spPr/>
    </dgm:pt>
    <dgm:pt modelId="{C067EE89-5BB6-4B93-B71B-58B6A4DC149E}" type="pres">
      <dgm:prSet presAssocID="{08B5BF86-69A4-4A50-AF70-4225CE986431}" presName="vert1" presStyleCnt="0"/>
      <dgm:spPr/>
    </dgm:pt>
  </dgm:ptLst>
  <dgm:cxnLst>
    <dgm:cxn modelId="{3D80730A-CB9A-42CC-B6AB-E1E78B13381E}" srcId="{7CBDE696-A4CB-4573-84F9-D2ED60347F3D}" destId="{CB55CC4A-410C-4570-99BA-8FA77DA0C4D5}" srcOrd="0" destOrd="0" parTransId="{82B739EB-E62F-4874-969F-C93C787C0056}" sibTransId="{E0FD7DE2-8B1D-46AA-8422-EEDB98193170}"/>
    <dgm:cxn modelId="{95B2D922-D5DC-4084-B833-99899A6EC437}" type="presOf" srcId="{79F34A90-7A93-4F21-B546-12F6D1348A4B}" destId="{5DD24C1D-89BC-489B-BC2D-D15C095C57E4}" srcOrd="0" destOrd="0" presId="urn:microsoft.com/office/officeart/2008/layout/LinedList"/>
    <dgm:cxn modelId="{AFED7749-2040-4CF7-AE77-08752082C8C1}" srcId="{7CBDE696-A4CB-4573-84F9-D2ED60347F3D}" destId="{79F34A90-7A93-4F21-B546-12F6D1348A4B}" srcOrd="1" destOrd="0" parTransId="{1EA6A941-A6FC-4D07-9359-62A22AA67F4B}" sibTransId="{200E7EEA-096B-4EEE-8742-F667048571AB}"/>
    <dgm:cxn modelId="{60F05D4F-5162-4619-813B-75724F28942C}" type="presOf" srcId="{7CBDE696-A4CB-4573-84F9-D2ED60347F3D}" destId="{5DE6034C-49A6-4C93-A6A7-C2ABFAAA96A8}" srcOrd="0" destOrd="0" presId="urn:microsoft.com/office/officeart/2008/layout/LinedList"/>
    <dgm:cxn modelId="{7D959795-F8A3-4A29-9D08-E0AEFE263C3F}" type="presOf" srcId="{08B5BF86-69A4-4A50-AF70-4225CE986431}" destId="{3836DFEB-0293-4DAA-95B1-E3A30977BE0F}" srcOrd="0" destOrd="0" presId="urn:microsoft.com/office/officeart/2008/layout/LinedList"/>
    <dgm:cxn modelId="{E6628BD7-0C57-45AE-A1F0-45D40268CBB1}" srcId="{7CBDE696-A4CB-4573-84F9-D2ED60347F3D}" destId="{08B5BF86-69A4-4A50-AF70-4225CE986431}" srcOrd="2" destOrd="0" parTransId="{89591BA0-ACDD-4B24-9838-13368B2E5878}" sibTransId="{05DA5AF7-757B-4BBC-AF9F-FAD099F83DF8}"/>
    <dgm:cxn modelId="{2BAB31E4-A10F-4834-AFDC-CE6BE34907E6}" type="presOf" srcId="{CB55CC4A-410C-4570-99BA-8FA77DA0C4D5}" destId="{2A1F7D71-CD27-40BF-A3FD-0D52A8AD843C}" srcOrd="0" destOrd="0" presId="urn:microsoft.com/office/officeart/2008/layout/LinedList"/>
    <dgm:cxn modelId="{BDB64230-A66B-4421-A8E2-48B99564E88A}" type="presParOf" srcId="{5DE6034C-49A6-4C93-A6A7-C2ABFAAA96A8}" destId="{82F2F17A-ED58-4927-A86F-75AF232A513C}" srcOrd="0" destOrd="0" presId="urn:microsoft.com/office/officeart/2008/layout/LinedList"/>
    <dgm:cxn modelId="{B266DF32-0998-4C9B-B19B-483BA34D1368}" type="presParOf" srcId="{5DE6034C-49A6-4C93-A6A7-C2ABFAAA96A8}" destId="{AAC85C5E-90AB-4F79-803F-3DC37A4460A8}" srcOrd="1" destOrd="0" presId="urn:microsoft.com/office/officeart/2008/layout/LinedList"/>
    <dgm:cxn modelId="{9474E507-306D-479D-BC32-56AF8F034304}" type="presParOf" srcId="{AAC85C5E-90AB-4F79-803F-3DC37A4460A8}" destId="{2A1F7D71-CD27-40BF-A3FD-0D52A8AD843C}" srcOrd="0" destOrd="0" presId="urn:microsoft.com/office/officeart/2008/layout/LinedList"/>
    <dgm:cxn modelId="{B40ECB37-71EC-41A8-A5C6-DE4C6A799EC8}" type="presParOf" srcId="{AAC85C5E-90AB-4F79-803F-3DC37A4460A8}" destId="{C3D8E53E-A357-43A6-8668-AAA0DBAEECBA}" srcOrd="1" destOrd="0" presId="urn:microsoft.com/office/officeart/2008/layout/LinedList"/>
    <dgm:cxn modelId="{4B65727D-28B7-4AFC-B906-9E39770A80B0}" type="presParOf" srcId="{5DE6034C-49A6-4C93-A6A7-C2ABFAAA96A8}" destId="{76AFFC9F-7BCA-485D-A0C2-BC420CA3C49D}" srcOrd="2" destOrd="0" presId="urn:microsoft.com/office/officeart/2008/layout/LinedList"/>
    <dgm:cxn modelId="{CC1327B3-9E04-425A-9152-660B1D97C9A9}" type="presParOf" srcId="{5DE6034C-49A6-4C93-A6A7-C2ABFAAA96A8}" destId="{D538984F-0E6B-4AD6-8DFA-9D67574EFB60}" srcOrd="3" destOrd="0" presId="urn:microsoft.com/office/officeart/2008/layout/LinedList"/>
    <dgm:cxn modelId="{4077ECCD-2035-4626-BF44-4AB36E44D56B}" type="presParOf" srcId="{D538984F-0E6B-4AD6-8DFA-9D67574EFB60}" destId="{5DD24C1D-89BC-489B-BC2D-D15C095C57E4}" srcOrd="0" destOrd="0" presId="urn:microsoft.com/office/officeart/2008/layout/LinedList"/>
    <dgm:cxn modelId="{462038BF-52D5-4A92-B82A-272F8940D8CD}" type="presParOf" srcId="{D538984F-0E6B-4AD6-8DFA-9D67574EFB60}" destId="{86D0DC66-2666-4A6E-A549-1A97334B6AB2}" srcOrd="1" destOrd="0" presId="urn:microsoft.com/office/officeart/2008/layout/LinedList"/>
    <dgm:cxn modelId="{E9D146A0-B590-473B-84D8-5FB836B20CC9}" type="presParOf" srcId="{5DE6034C-49A6-4C93-A6A7-C2ABFAAA96A8}" destId="{786A2731-E246-4D18-A214-6A3AA3DEB4BB}" srcOrd="4" destOrd="0" presId="urn:microsoft.com/office/officeart/2008/layout/LinedList"/>
    <dgm:cxn modelId="{0EA095C9-7178-4673-A160-2131C544C1D6}" type="presParOf" srcId="{5DE6034C-49A6-4C93-A6A7-C2ABFAAA96A8}" destId="{474E0C60-062C-49B6-8C43-341A2CE4828D}" srcOrd="5" destOrd="0" presId="urn:microsoft.com/office/officeart/2008/layout/LinedList"/>
    <dgm:cxn modelId="{5E172D1C-C547-4DDB-97C4-C9C83076FC80}" type="presParOf" srcId="{474E0C60-062C-49B6-8C43-341A2CE4828D}" destId="{3836DFEB-0293-4DAA-95B1-E3A30977BE0F}" srcOrd="0" destOrd="0" presId="urn:microsoft.com/office/officeart/2008/layout/LinedList"/>
    <dgm:cxn modelId="{F3BB2431-831F-4EE4-BB72-B4E7AD9705DE}" type="presParOf" srcId="{474E0C60-062C-49B6-8C43-341A2CE4828D}" destId="{C067EE89-5BB6-4B93-B71B-58B6A4DC149E}"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F2F17A-ED58-4927-A86F-75AF232A513C}">
      <dsp:nvSpPr>
        <dsp:cNvPr id="0" name=""/>
        <dsp:cNvSpPr/>
      </dsp:nvSpPr>
      <dsp:spPr>
        <a:xfrm>
          <a:off x="0" y="2339"/>
          <a:ext cx="6391275" cy="0"/>
        </a:xfrm>
        <a:prstGeom prst="lin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1F7D71-CD27-40BF-A3FD-0D52A8AD843C}">
      <dsp:nvSpPr>
        <dsp:cNvPr id="0" name=""/>
        <dsp:cNvSpPr/>
      </dsp:nvSpPr>
      <dsp:spPr>
        <a:xfrm>
          <a:off x="0" y="2339"/>
          <a:ext cx="6391275" cy="15957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100000"/>
            </a:lnSpc>
            <a:spcBef>
              <a:spcPct val="0"/>
            </a:spcBef>
            <a:spcAft>
              <a:spcPct val="35000"/>
            </a:spcAft>
            <a:buNone/>
          </a:pPr>
          <a:r>
            <a:rPr lang="en-US" sz="2700" b="1" i="0" kern="1200" dirty="0"/>
            <a:t>The people of Nineveh</a:t>
          </a:r>
          <a:endParaRPr lang="en-US" sz="2700" b="1" kern="1200" dirty="0"/>
        </a:p>
      </dsp:txBody>
      <dsp:txXfrm>
        <a:off x="0" y="2339"/>
        <a:ext cx="6391275" cy="1595767"/>
      </dsp:txXfrm>
    </dsp:sp>
    <dsp:sp modelId="{76AFFC9F-7BCA-485D-A0C2-BC420CA3C49D}">
      <dsp:nvSpPr>
        <dsp:cNvPr id="0" name=""/>
        <dsp:cNvSpPr/>
      </dsp:nvSpPr>
      <dsp:spPr>
        <a:xfrm>
          <a:off x="0" y="1598107"/>
          <a:ext cx="6391275" cy="0"/>
        </a:xfrm>
        <a:prstGeom prst="lin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DD24C1D-89BC-489B-BC2D-D15C095C57E4}">
      <dsp:nvSpPr>
        <dsp:cNvPr id="0" name=""/>
        <dsp:cNvSpPr/>
      </dsp:nvSpPr>
      <dsp:spPr>
        <a:xfrm>
          <a:off x="0" y="1598107"/>
          <a:ext cx="6391275" cy="15957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100000"/>
            </a:lnSpc>
            <a:spcBef>
              <a:spcPct val="0"/>
            </a:spcBef>
            <a:spcAft>
              <a:spcPct val="35000"/>
            </a:spcAft>
            <a:buNone/>
          </a:pPr>
          <a:r>
            <a:rPr lang="en-US" sz="2700" b="1" i="0" kern="1200" dirty="0"/>
            <a:t>The day sin stopped</a:t>
          </a:r>
          <a:r>
            <a:rPr lang="en-US" sz="2700" b="0" i="0" kern="1200" dirty="0"/>
            <a:t>: Jonah 3:4, 5,10</a:t>
          </a:r>
        </a:p>
        <a:p>
          <a:pPr marL="0" lvl="0" indent="0" algn="l" defTabSz="1200150">
            <a:lnSpc>
              <a:spcPct val="100000"/>
            </a:lnSpc>
            <a:spcBef>
              <a:spcPct val="0"/>
            </a:spcBef>
            <a:spcAft>
              <a:spcPct val="35000"/>
            </a:spcAft>
            <a:buNone/>
          </a:pPr>
          <a:r>
            <a:rPr lang="en-US" sz="2700" b="1" kern="1200" dirty="0">
              <a:solidFill>
                <a:schemeClr val="accent1">
                  <a:lumMod val="50000"/>
                </a:schemeClr>
              </a:solidFill>
            </a:rPr>
            <a:t>Faith</a:t>
          </a:r>
          <a:r>
            <a:rPr lang="en-US" sz="2700" kern="1200" dirty="0"/>
            <a:t>: 3:5 | </a:t>
          </a:r>
          <a:r>
            <a:rPr lang="en-US" sz="2700" b="1" kern="1200" dirty="0">
              <a:solidFill>
                <a:schemeClr val="accent1">
                  <a:lumMod val="50000"/>
                </a:schemeClr>
              </a:solidFill>
            </a:rPr>
            <a:t>Works</a:t>
          </a:r>
          <a:r>
            <a:rPr lang="en-US" sz="2700" kern="1200" dirty="0"/>
            <a:t> 3:10</a:t>
          </a:r>
        </a:p>
      </dsp:txBody>
      <dsp:txXfrm>
        <a:off x="0" y="1598107"/>
        <a:ext cx="6391275" cy="1595767"/>
      </dsp:txXfrm>
    </dsp:sp>
    <dsp:sp modelId="{786A2731-E246-4D18-A214-6A3AA3DEB4BB}">
      <dsp:nvSpPr>
        <dsp:cNvPr id="0" name=""/>
        <dsp:cNvSpPr/>
      </dsp:nvSpPr>
      <dsp:spPr>
        <a:xfrm>
          <a:off x="0" y="3193874"/>
          <a:ext cx="6391275" cy="0"/>
        </a:xfrm>
        <a:prstGeom prst="line">
          <a:avLst/>
        </a:prstGeom>
        <a:solidFill>
          <a:schemeClr val="accent2">
            <a:hueOff val="0"/>
            <a:satOff val="0"/>
            <a:lumOff val="0"/>
            <a:alphaOff val="0"/>
          </a:schemeClr>
        </a:solidFill>
        <a:ln w="19050" cap="rnd"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836DFEB-0293-4DAA-95B1-E3A30977BE0F}">
      <dsp:nvSpPr>
        <dsp:cNvPr id="0" name=""/>
        <dsp:cNvSpPr/>
      </dsp:nvSpPr>
      <dsp:spPr>
        <a:xfrm>
          <a:off x="0" y="3193874"/>
          <a:ext cx="6391275" cy="15957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100000"/>
            </a:lnSpc>
            <a:spcBef>
              <a:spcPct val="0"/>
            </a:spcBef>
            <a:spcAft>
              <a:spcPct val="35000"/>
            </a:spcAft>
            <a:buNone/>
          </a:pPr>
          <a:r>
            <a:rPr lang="en-US" sz="2700" b="1" i="0" kern="1200" dirty="0"/>
            <a:t>Can you believe it?</a:t>
          </a:r>
          <a:endParaRPr lang="en-US" sz="2700" b="1" kern="1200" dirty="0"/>
        </a:p>
      </dsp:txBody>
      <dsp:txXfrm>
        <a:off x="0" y="3193874"/>
        <a:ext cx="6391275" cy="1595767"/>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44C60D-6DF8-4438-B9EB-8105A025157E}" type="datetimeFigureOut">
              <a:rPr lang="en-US" smtClean="0"/>
              <a:t>5/7/2020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36B70ED-6DE2-400D-A14E-A0BC41FD64F4}" type="slidenum">
              <a:rPr lang="en-US" smtClean="0"/>
              <a:t>‹#›</a:t>
            </a:fld>
            <a:endParaRPr lang="en-US"/>
          </a:p>
        </p:txBody>
      </p:sp>
    </p:spTree>
    <p:extLst>
      <p:ext uri="{BB962C8B-B14F-4D97-AF65-F5344CB8AC3E}">
        <p14:creationId xmlns:p14="http://schemas.microsoft.com/office/powerpoint/2010/main" val="35085812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6B70ED-6DE2-400D-A14E-A0BC41FD64F4}" type="slidenum">
              <a:rPr lang="en-US" smtClean="0"/>
              <a:t>1</a:t>
            </a:fld>
            <a:endParaRPr lang="en-US"/>
          </a:p>
        </p:txBody>
      </p:sp>
    </p:spTree>
    <p:extLst>
      <p:ext uri="{BB962C8B-B14F-4D97-AF65-F5344CB8AC3E}">
        <p14:creationId xmlns:p14="http://schemas.microsoft.com/office/powerpoint/2010/main" val="19939961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6B70ED-6DE2-400D-A14E-A0BC41FD64F4}" type="slidenum">
              <a:rPr lang="en-US" smtClean="0"/>
              <a:t>11</a:t>
            </a:fld>
            <a:endParaRPr lang="en-US"/>
          </a:p>
        </p:txBody>
      </p:sp>
    </p:spTree>
    <p:extLst>
      <p:ext uri="{BB962C8B-B14F-4D97-AF65-F5344CB8AC3E}">
        <p14:creationId xmlns:p14="http://schemas.microsoft.com/office/powerpoint/2010/main" val="34341470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6B70ED-6DE2-400D-A14E-A0BC41FD64F4}" type="slidenum">
              <a:rPr lang="en-US" smtClean="0"/>
              <a:t>12</a:t>
            </a:fld>
            <a:endParaRPr lang="en-US"/>
          </a:p>
        </p:txBody>
      </p:sp>
    </p:spTree>
    <p:extLst>
      <p:ext uri="{BB962C8B-B14F-4D97-AF65-F5344CB8AC3E}">
        <p14:creationId xmlns:p14="http://schemas.microsoft.com/office/powerpoint/2010/main" val="20625418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6B70ED-6DE2-400D-A14E-A0BC41FD64F4}" type="slidenum">
              <a:rPr lang="en-US" smtClean="0"/>
              <a:t>13</a:t>
            </a:fld>
            <a:endParaRPr lang="en-US"/>
          </a:p>
        </p:txBody>
      </p:sp>
    </p:spTree>
    <p:extLst>
      <p:ext uri="{BB962C8B-B14F-4D97-AF65-F5344CB8AC3E}">
        <p14:creationId xmlns:p14="http://schemas.microsoft.com/office/powerpoint/2010/main" val="22146209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p:txBody>
      </p:sp>
      <p:sp>
        <p:nvSpPr>
          <p:cNvPr id="4" name="Slide Number Placeholder 3"/>
          <p:cNvSpPr>
            <a:spLocks noGrp="1"/>
          </p:cNvSpPr>
          <p:nvPr>
            <p:ph type="sldNum" sz="quarter" idx="5"/>
          </p:nvPr>
        </p:nvSpPr>
        <p:spPr/>
        <p:txBody>
          <a:bodyPr/>
          <a:lstStyle/>
          <a:p>
            <a:fld id="{B36B70ED-6DE2-400D-A14E-A0BC41FD64F4}" type="slidenum">
              <a:rPr lang="en-US" smtClean="0"/>
              <a:t>14</a:t>
            </a:fld>
            <a:endParaRPr lang="en-US"/>
          </a:p>
        </p:txBody>
      </p:sp>
    </p:spTree>
    <p:extLst>
      <p:ext uri="{BB962C8B-B14F-4D97-AF65-F5344CB8AC3E}">
        <p14:creationId xmlns:p14="http://schemas.microsoft.com/office/powerpoint/2010/main" val="17815878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6B70ED-6DE2-400D-A14E-A0BC41FD64F4}" type="slidenum">
              <a:rPr lang="en-US" smtClean="0"/>
              <a:t>15</a:t>
            </a:fld>
            <a:endParaRPr lang="en-US"/>
          </a:p>
        </p:txBody>
      </p:sp>
    </p:spTree>
    <p:extLst>
      <p:ext uri="{BB962C8B-B14F-4D97-AF65-F5344CB8AC3E}">
        <p14:creationId xmlns:p14="http://schemas.microsoft.com/office/powerpoint/2010/main" val="9338950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6B70ED-6DE2-400D-A14E-A0BC41FD64F4}" type="slidenum">
              <a:rPr lang="en-US" smtClean="0"/>
              <a:t>16</a:t>
            </a:fld>
            <a:endParaRPr lang="en-US"/>
          </a:p>
        </p:txBody>
      </p:sp>
    </p:spTree>
    <p:extLst>
      <p:ext uri="{BB962C8B-B14F-4D97-AF65-F5344CB8AC3E}">
        <p14:creationId xmlns:p14="http://schemas.microsoft.com/office/powerpoint/2010/main" val="27766052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6B70ED-6DE2-400D-A14E-A0BC41FD64F4}" type="slidenum">
              <a:rPr lang="en-US" smtClean="0"/>
              <a:t>17</a:t>
            </a:fld>
            <a:endParaRPr lang="en-US"/>
          </a:p>
        </p:txBody>
      </p:sp>
    </p:spTree>
    <p:extLst>
      <p:ext uri="{BB962C8B-B14F-4D97-AF65-F5344CB8AC3E}">
        <p14:creationId xmlns:p14="http://schemas.microsoft.com/office/powerpoint/2010/main" val="65156429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6B70ED-6DE2-400D-A14E-A0BC41FD64F4}" type="slidenum">
              <a:rPr lang="en-US" smtClean="0"/>
              <a:t>18</a:t>
            </a:fld>
            <a:endParaRPr lang="en-US"/>
          </a:p>
        </p:txBody>
      </p:sp>
    </p:spTree>
    <p:extLst>
      <p:ext uri="{BB962C8B-B14F-4D97-AF65-F5344CB8AC3E}">
        <p14:creationId xmlns:p14="http://schemas.microsoft.com/office/powerpoint/2010/main" val="42421605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p:txBody>
      </p:sp>
      <p:sp>
        <p:nvSpPr>
          <p:cNvPr id="4" name="Slide Number Placeholder 3"/>
          <p:cNvSpPr>
            <a:spLocks noGrp="1"/>
          </p:cNvSpPr>
          <p:nvPr>
            <p:ph type="sldNum" sz="quarter" idx="5"/>
          </p:nvPr>
        </p:nvSpPr>
        <p:spPr/>
        <p:txBody>
          <a:bodyPr/>
          <a:lstStyle/>
          <a:p>
            <a:fld id="{B36B70ED-6DE2-400D-A14E-A0BC41FD64F4}" type="slidenum">
              <a:rPr lang="en-US" smtClean="0"/>
              <a:t>19</a:t>
            </a:fld>
            <a:endParaRPr lang="en-US"/>
          </a:p>
        </p:txBody>
      </p:sp>
    </p:spTree>
    <p:extLst>
      <p:ext uri="{BB962C8B-B14F-4D97-AF65-F5344CB8AC3E}">
        <p14:creationId xmlns:p14="http://schemas.microsoft.com/office/powerpoint/2010/main" val="36529431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6B70ED-6DE2-400D-A14E-A0BC41FD64F4}" type="slidenum">
              <a:rPr lang="en-US" smtClean="0"/>
              <a:t>20</a:t>
            </a:fld>
            <a:endParaRPr lang="en-US"/>
          </a:p>
        </p:txBody>
      </p:sp>
    </p:spTree>
    <p:extLst>
      <p:ext uri="{BB962C8B-B14F-4D97-AF65-F5344CB8AC3E}">
        <p14:creationId xmlns:p14="http://schemas.microsoft.com/office/powerpoint/2010/main" val="19154416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B36B70ED-6DE2-400D-A14E-A0BC41FD64F4}" type="slidenum">
              <a:rPr lang="en-US" smtClean="0"/>
              <a:t>2</a:t>
            </a:fld>
            <a:endParaRPr lang="en-US"/>
          </a:p>
        </p:txBody>
      </p:sp>
    </p:spTree>
    <p:extLst>
      <p:ext uri="{BB962C8B-B14F-4D97-AF65-F5344CB8AC3E}">
        <p14:creationId xmlns:p14="http://schemas.microsoft.com/office/powerpoint/2010/main" val="1268689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6B70ED-6DE2-400D-A14E-A0BC41FD64F4}" type="slidenum">
              <a:rPr lang="en-US" smtClean="0"/>
              <a:t>4</a:t>
            </a:fld>
            <a:endParaRPr lang="en-US"/>
          </a:p>
        </p:txBody>
      </p:sp>
    </p:spTree>
    <p:extLst>
      <p:ext uri="{BB962C8B-B14F-4D97-AF65-F5344CB8AC3E}">
        <p14:creationId xmlns:p14="http://schemas.microsoft.com/office/powerpoint/2010/main" val="33743791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6B70ED-6DE2-400D-A14E-A0BC41FD64F4}" type="slidenum">
              <a:rPr lang="en-US" smtClean="0"/>
              <a:t>5</a:t>
            </a:fld>
            <a:endParaRPr lang="en-US"/>
          </a:p>
        </p:txBody>
      </p:sp>
    </p:spTree>
    <p:extLst>
      <p:ext uri="{BB962C8B-B14F-4D97-AF65-F5344CB8AC3E}">
        <p14:creationId xmlns:p14="http://schemas.microsoft.com/office/powerpoint/2010/main" val="35998720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B36B70ED-6DE2-400D-A14E-A0BC41FD64F4}" type="slidenum">
              <a:rPr lang="en-US" smtClean="0"/>
              <a:t>6</a:t>
            </a:fld>
            <a:endParaRPr lang="en-US"/>
          </a:p>
        </p:txBody>
      </p:sp>
    </p:spTree>
    <p:extLst>
      <p:ext uri="{BB962C8B-B14F-4D97-AF65-F5344CB8AC3E}">
        <p14:creationId xmlns:p14="http://schemas.microsoft.com/office/powerpoint/2010/main" val="37920917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B36B70ED-6DE2-400D-A14E-A0BC41FD64F4}" type="slidenum">
              <a:rPr lang="en-US" smtClean="0"/>
              <a:t>7</a:t>
            </a:fld>
            <a:endParaRPr lang="en-US"/>
          </a:p>
        </p:txBody>
      </p:sp>
    </p:spTree>
    <p:extLst>
      <p:ext uri="{BB962C8B-B14F-4D97-AF65-F5344CB8AC3E}">
        <p14:creationId xmlns:p14="http://schemas.microsoft.com/office/powerpoint/2010/main" val="2457448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6B70ED-6DE2-400D-A14E-A0BC41FD64F4}" type="slidenum">
              <a:rPr lang="en-US" smtClean="0"/>
              <a:t>8</a:t>
            </a:fld>
            <a:endParaRPr lang="en-US"/>
          </a:p>
        </p:txBody>
      </p:sp>
    </p:spTree>
    <p:extLst>
      <p:ext uri="{BB962C8B-B14F-4D97-AF65-F5344CB8AC3E}">
        <p14:creationId xmlns:p14="http://schemas.microsoft.com/office/powerpoint/2010/main" val="182764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6B70ED-6DE2-400D-A14E-A0BC41FD64F4}" type="slidenum">
              <a:rPr lang="en-US" smtClean="0"/>
              <a:t>9</a:t>
            </a:fld>
            <a:endParaRPr lang="en-US"/>
          </a:p>
        </p:txBody>
      </p:sp>
    </p:spTree>
    <p:extLst>
      <p:ext uri="{BB962C8B-B14F-4D97-AF65-F5344CB8AC3E}">
        <p14:creationId xmlns:p14="http://schemas.microsoft.com/office/powerpoint/2010/main" val="39791796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6B70ED-6DE2-400D-A14E-A0BC41FD64F4}" type="slidenum">
              <a:rPr lang="en-US" smtClean="0"/>
              <a:t>10</a:t>
            </a:fld>
            <a:endParaRPr lang="en-US"/>
          </a:p>
        </p:txBody>
      </p:sp>
    </p:spTree>
    <p:extLst>
      <p:ext uri="{BB962C8B-B14F-4D97-AF65-F5344CB8AC3E}">
        <p14:creationId xmlns:p14="http://schemas.microsoft.com/office/powerpoint/2010/main" val="16238118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EA37D13D-867C-42F9-BCA5-87DA2C388EC8}" type="datetimeFigureOut">
              <a:rPr lang="en-US" smtClean="0"/>
              <a:t>5/7/2020</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46D9562A-13BA-4A2B-AAEE-EA659A75F2B8}" type="slidenum">
              <a:rPr lang="en-US" smtClean="0"/>
              <a:t>‹#›</a:t>
            </a:fld>
            <a:endParaRPr lang="en-US"/>
          </a:p>
        </p:txBody>
      </p:sp>
    </p:spTree>
    <p:extLst>
      <p:ext uri="{BB962C8B-B14F-4D97-AF65-F5344CB8AC3E}">
        <p14:creationId xmlns:p14="http://schemas.microsoft.com/office/powerpoint/2010/main" val="23534036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A37D13D-867C-42F9-BCA5-87DA2C388EC8}" type="datetimeFigureOut">
              <a:rPr lang="en-US" smtClean="0"/>
              <a:t>5/7/2020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6D9562A-13BA-4A2B-AAEE-EA659A75F2B8}" type="slidenum">
              <a:rPr lang="en-US" smtClean="0"/>
              <a:t>‹#›</a:t>
            </a:fld>
            <a:endParaRPr lang="en-US"/>
          </a:p>
        </p:txBody>
      </p:sp>
    </p:spTree>
    <p:extLst>
      <p:ext uri="{BB962C8B-B14F-4D97-AF65-F5344CB8AC3E}">
        <p14:creationId xmlns:p14="http://schemas.microsoft.com/office/powerpoint/2010/main" val="1600784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EA37D13D-867C-42F9-BCA5-87DA2C388EC8}" type="datetimeFigureOut">
              <a:rPr lang="en-US" smtClean="0"/>
              <a:t>5/7/2020</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6D9562A-13BA-4A2B-AAEE-EA659A75F2B8}" type="slidenum">
              <a:rPr lang="en-US" smtClean="0"/>
              <a:t>‹#›</a:t>
            </a:fld>
            <a:endParaRPr lang="en-US"/>
          </a:p>
        </p:txBody>
      </p:sp>
    </p:spTree>
    <p:extLst>
      <p:ext uri="{BB962C8B-B14F-4D97-AF65-F5344CB8AC3E}">
        <p14:creationId xmlns:p14="http://schemas.microsoft.com/office/powerpoint/2010/main" val="1139030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EA37D13D-867C-42F9-BCA5-87DA2C388EC8}" type="datetimeFigureOut">
              <a:rPr lang="en-US" smtClean="0"/>
              <a:t>5/7/2020</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6D9562A-13BA-4A2B-AAEE-EA659A75F2B8}" type="slidenum">
              <a:rPr lang="en-US" smtClean="0"/>
              <a:t>‹#›</a:t>
            </a:fld>
            <a:endParaRPr lang="en-US"/>
          </a:p>
        </p:txBody>
      </p:sp>
    </p:spTree>
    <p:extLst>
      <p:ext uri="{BB962C8B-B14F-4D97-AF65-F5344CB8AC3E}">
        <p14:creationId xmlns:p14="http://schemas.microsoft.com/office/powerpoint/2010/main" val="14712631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A37D13D-867C-42F9-BCA5-87DA2C388EC8}" type="datetimeFigureOut">
              <a:rPr lang="en-US" smtClean="0"/>
              <a:t>5/7/2020</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6D9562A-13BA-4A2B-AAEE-EA659A75F2B8}" type="slidenum">
              <a:rPr lang="en-US" smtClean="0"/>
              <a:t>‹#›</a:t>
            </a:fld>
            <a:endParaRPr lang="en-US"/>
          </a:p>
        </p:txBody>
      </p:sp>
    </p:spTree>
    <p:extLst>
      <p:ext uri="{BB962C8B-B14F-4D97-AF65-F5344CB8AC3E}">
        <p14:creationId xmlns:p14="http://schemas.microsoft.com/office/powerpoint/2010/main" val="40222783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A37D13D-867C-42F9-BCA5-87DA2C388EC8}" type="datetimeFigureOut">
              <a:rPr lang="en-US" smtClean="0"/>
              <a:t>5/7/2020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D9562A-13BA-4A2B-AAEE-EA659A75F2B8}" type="slidenum">
              <a:rPr lang="en-US" smtClean="0"/>
              <a:t>‹#›</a:t>
            </a:fld>
            <a:endParaRPr lang="en-US"/>
          </a:p>
        </p:txBody>
      </p:sp>
    </p:spTree>
    <p:extLst>
      <p:ext uri="{BB962C8B-B14F-4D97-AF65-F5344CB8AC3E}">
        <p14:creationId xmlns:p14="http://schemas.microsoft.com/office/powerpoint/2010/main" val="24841143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A37D13D-867C-42F9-BCA5-87DA2C388EC8}" type="datetimeFigureOut">
              <a:rPr lang="en-US" smtClean="0"/>
              <a:t>5/7/2020</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46D9562A-13BA-4A2B-AAEE-EA659A75F2B8}" type="slidenum">
              <a:rPr lang="en-US" smtClean="0"/>
              <a:t>‹#›</a:t>
            </a:fld>
            <a:endParaRPr lang="en-US"/>
          </a:p>
        </p:txBody>
      </p:sp>
    </p:spTree>
    <p:extLst>
      <p:ext uri="{BB962C8B-B14F-4D97-AF65-F5344CB8AC3E}">
        <p14:creationId xmlns:p14="http://schemas.microsoft.com/office/powerpoint/2010/main" val="5646309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EA37D13D-867C-42F9-BCA5-87DA2C388EC8}" type="datetimeFigureOut">
              <a:rPr lang="en-US" smtClean="0"/>
              <a:t>5/7/2020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D9562A-13BA-4A2B-AAEE-EA659A75F2B8}" type="slidenum">
              <a:rPr lang="en-US" smtClean="0"/>
              <a:t>‹#›</a:t>
            </a:fld>
            <a:endParaRPr lang="en-US"/>
          </a:p>
        </p:txBody>
      </p:sp>
    </p:spTree>
    <p:extLst>
      <p:ext uri="{BB962C8B-B14F-4D97-AF65-F5344CB8AC3E}">
        <p14:creationId xmlns:p14="http://schemas.microsoft.com/office/powerpoint/2010/main" val="19285595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EA37D13D-867C-42F9-BCA5-87DA2C388EC8}" type="datetimeFigureOut">
              <a:rPr lang="en-US" smtClean="0"/>
              <a:t>5/7/2020</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6D9562A-13BA-4A2B-AAEE-EA659A75F2B8}" type="slidenum">
              <a:rPr lang="en-US" smtClean="0"/>
              <a:t>‹#›</a:t>
            </a:fld>
            <a:endParaRPr lang="en-US"/>
          </a:p>
        </p:txBody>
      </p:sp>
    </p:spTree>
    <p:extLst>
      <p:ext uri="{BB962C8B-B14F-4D97-AF65-F5344CB8AC3E}">
        <p14:creationId xmlns:p14="http://schemas.microsoft.com/office/powerpoint/2010/main" val="207309287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12192000" cy="6858000"/>
            <a:chOff x="0" y="0"/>
            <a:chExt cx="12192000" cy="6858000"/>
          </a:xfrm>
        </p:grpSpPr>
        <p:sp>
          <p:nvSpPr>
            <p:cNvPr id="8" name="Rectangle 7"/>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Oval 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Oval 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Oval 10"/>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76279" y="1792223"/>
            <a:ext cx="990599" cy="304799"/>
          </a:xfrm>
        </p:spPr>
        <p:txBody>
          <a:bodyPr anchor="t"/>
          <a:lstStyle>
            <a:lvl1pPr algn="l">
              <a:defRPr b="0" i="0">
                <a:solidFill>
                  <a:schemeClr val="bg1"/>
                </a:solidFill>
              </a:defRPr>
            </a:lvl1pPr>
          </a:lstStyle>
          <a:p>
            <a:fld id="{EA37D13D-867C-42F9-BCA5-87DA2C388EC8}" type="datetimeFigureOut">
              <a:rPr lang="en-US" smtClean="0"/>
              <a:t>5/7/2020</a:t>
            </a:fld>
            <a:endParaRPr lang="en-US"/>
          </a:p>
        </p:txBody>
      </p:sp>
      <p:sp>
        <p:nvSpPr>
          <p:cNvPr id="5" name="Footer Placeholder 4"/>
          <p:cNvSpPr>
            <a:spLocks noGrp="1"/>
          </p:cNvSpPr>
          <p:nvPr>
            <p:ph type="ftr" sz="quarter" idx="11"/>
          </p:nvPr>
        </p:nvSpPr>
        <p:spPr bwMode="gray">
          <a:xfrm rot="5400000">
            <a:off x="8963575" y="3226820"/>
            <a:ext cx="3859795" cy="304801"/>
          </a:xfrm>
        </p:spPr>
        <p:txBody>
          <a:bodyPr anchor="b"/>
          <a:lstStyle>
            <a:lvl1pPr>
              <a:defRPr b="0" i="0">
                <a:solidFill>
                  <a:schemeClr val="bg1"/>
                </a:solidFill>
              </a:defRPr>
            </a:lvl1pPr>
          </a:lstStyle>
          <a:p>
            <a:endParaRPr lang="en-US"/>
          </a:p>
        </p:txBody>
      </p:sp>
      <p:sp>
        <p:nvSpPr>
          <p:cNvPr id="17" name="Rectangle 16"/>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vl1pPr>
          </a:lstStyle>
          <a:p>
            <a:fld id="{46D9562A-13BA-4A2B-AAEE-EA659A75F2B8}" type="slidenum">
              <a:rPr lang="en-US" smtClean="0"/>
              <a:t>‹#›</a:t>
            </a:fld>
            <a:endParaRPr lang="en-US"/>
          </a:p>
        </p:txBody>
      </p:sp>
    </p:spTree>
    <p:extLst>
      <p:ext uri="{BB962C8B-B14F-4D97-AF65-F5344CB8AC3E}">
        <p14:creationId xmlns:p14="http://schemas.microsoft.com/office/powerpoint/2010/main" val="17851597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37D13D-867C-42F9-BCA5-87DA2C388EC8}" type="datetimeFigureOut">
              <a:rPr lang="en-US" smtClean="0"/>
              <a:t>5/7/2020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D9562A-13BA-4A2B-AAEE-EA659A75F2B8}" type="slidenum">
              <a:rPr lang="en-US" smtClean="0"/>
              <a:t>‹#›</a:t>
            </a:fld>
            <a:endParaRPr lang="en-US"/>
          </a:p>
        </p:txBody>
      </p:sp>
    </p:spTree>
    <p:extLst>
      <p:ext uri="{BB962C8B-B14F-4D97-AF65-F5344CB8AC3E}">
        <p14:creationId xmlns:p14="http://schemas.microsoft.com/office/powerpoint/2010/main" val="33858198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37D13D-867C-42F9-BCA5-87DA2C388EC8}" type="datetimeFigureOut">
              <a:rPr lang="en-US" smtClean="0"/>
              <a:t>5/7/2020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D9562A-13BA-4A2B-AAEE-EA659A75F2B8}" type="slidenum">
              <a:rPr lang="en-US" smtClean="0"/>
              <a:t>‹#›</a:t>
            </a:fld>
            <a:endParaRPr lang="en-US"/>
          </a:p>
        </p:txBody>
      </p:sp>
    </p:spTree>
    <p:extLst>
      <p:ext uri="{BB962C8B-B14F-4D97-AF65-F5344CB8AC3E}">
        <p14:creationId xmlns:p14="http://schemas.microsoft.com/office/powerpoint/2010/main" val="2927204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4"/>
            <a:ext cx="4351023" cy="2283823"/>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A37D13D-867C-42F9-BCA5-87DA2C388EC8}" type="datetimeFigureOut">
              <a:rPr lang="en-US" smtClean="0"/>
              <a:t>5/7/2020</a:t>
            </a:fld>
            <a:endParaRPr lang="en-US"/>
          </a:p>
        </p:txBody>
      </p:sp>
      <p:sp>
        <p:nvSpPr>
          <p:cNvPr id="5" name="Footer Placeholder 4"/>
          <p:cNvSpPr>
            <a:spLocks noGrp="1"/>
          </p:cNvSpPr>
          <p:nvPr>
            <p:ph type="ftr" sz="quarter" idx="11"/>
          </p:nvPr>
        </p:nvSpPr>
        <p:spPr/>
        <p:txBody>
          <a:bodyPr/>
          <a:lstStyle/>
          <a:p>
            <a:endParaRPr lang="en-US"/>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6D9562A-13BA-4A2B-AAEE-EA659A75F2B8}" type="slidenum">
              <a:rPr lang="en-US" smtClean="0"/>
              <a:t>‹#›</a:t>
            </a:fld>
            <a:endParaRPr lang="en-US"/>
          </a:p>
        </p:txBody>
      </p:sp>
    </p:spTree>
    <p:extLst>
      <p:ext uri="{BB962C8B-B14F-4D97-AF65-F5344CB8AC3E}">
        <p14:creationId xmlns:p14="http://schemas.microsoft.com/office/powerpoint/2010/main" val="36281794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1368" y="2603500"/>
            <a:ext cx="4828744"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1" y="2603500"/>
            <a:ext cx="4825159" cy="3377705"/>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A37D13D-867C-42F9-BCA5-87DA2C388EC8}" type="datetimeFigureOut">
              <a:rPr lang="en-US" smtClean="0"/>
              <a:t>5/7/2020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D9562A-13BA-4A2B-AAEE-EA659A75F2B8}" type="slidenum">
              <a:rPr lang="en-US" smtClean="0"/>
              <a:t>‹#›</a:t>
            </a:fld>
            <a:endParaRPr lang="en-US"/>
          </a:p>
        </p:txBody>
      </p:sp>
    </p:spTree>
    <p:extLst>
      <p:ext uri="{BB962C8B-B14F-4D97-AF65-F5344CB8AC3E}">
        <p14:creationId xmlns:p14="http://schemas.microsoft.com/office/powerpoint/2010/main" val="26965136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36063"/>
            <a:ext cx="482515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212326"/>
            <a:ext cx="4825158" cy="2807476"/>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1" y="2603499"/>
            <a:ext cx="4825160" cy="608825"/>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212327"/>
            <a:ext cx="4825159" cy="280747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A37D13D-867C-42F9-BCA5-87DA2C388EC8}" type="datetimeFigureOut">
              <a:rPr lang="en-US" smtClean="0"/>
              <a:t>5/7/2020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D9562A-13BA-4A2B-AAEE-EA659A75F2B8}" type="slidenum">
              <a:rPr lang="en-US" smtClean="0"/>
              <a:t>‹#›</a:t>
            </a:fld>
            <a:endParaRPr lang="en-US"/>
          </a:p>
        </p:txBody>
      </p:sp>
    </p:spTree>
    <p:extLst>
      <p:ext uri="{BB962C8B-B14F-4D97-AF65-F5344CB8AC3E}">
        <p14:creationId xmlns:p14="http://schemas.microsoft.com/office/powerpoint/2010/main" val="2080018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A37D13D-867C-42F9-BCA5-87DA2C388EC8}" type="datetimeFigureOut">
              <a:rPr lang="en-US" smtClean="0"/>
              <a:t>5/7/2020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D9562A-13BA-4A2B-AAEE-EA659A75F2B8}" type="slidenum">
              <a:rPr lang="en-US" smtClean="0"/>
              <a:t>‹#›</a:t>
            </a:fld>
            <a:endParaRPr lang="en-US"/>
          </a:p>
        </p:txBody>
      </p:sp>
    </p:spTree>
    <p:extLst>
      <p:ext uri="{BB962C8B-B14F-4D97-AF65-F5344CB8AC3E}">
        <p14:creationId xmlns:p14="http://schemas.microsoft.com/office/powerpoint/2010/main" val="39552052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37D13D-867C-42F9-BCA5-87DA2C388EC8}" type="datetimeFigureOut">
              <a:rPr lang="en-US" smtClean="0"/>
              <a:t>5/7/2020</a:t>
            </a:fld>
            <a:endParaRPr lang="en-US"/>
          </a:p>
        </p:txBody>
      </p:sp>
      <p:sp>
        <p:nvSpPr>
          <p:cNvPr id="3" name="Footer Placeholder 2"/>
          <p:cNvSpPr>
            <a:spLocks noGrp="1"/>
          </p:cNvSpPr>
          <p:nvPr>
            <p:ph type="ftr" sz="quarter" idx="11"/>
          </p:nvPr>
        </p:nvSpPr>
        <p:spPr/>
        <p:txBody>
          <a:bodyPr/>
          <a:lstStyle/>
          <a:p>
            <a:endParaRPr lang="en-US"/>
          </a:p>
        </p:txBody>
      </p:sp>
      <p:sp>
        <p:nvSpPr>
          <p:cNvPr id="6" name="Rectangle 5"/>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46D9562A-13BA-4A2B-AAEE-EA659A75F2B8}" type="slidenum">
              <a:rPr lang="en-US" smtClean="0"/>
              <a:t>‹#›</a:t>
            </a:fld>
            <a:endParaRPr lang="en-US"/>
          </a:p>
        </p:txBody>
      </p:sp>
    </p:spTree>
    <p:extLst>
      <p:ext uri="{BB962C8B-B14F-4D97-AF65-F5344CB8AC3E}">
        <p14:creationId xmlns:p14="http://schemas.microsoft.com/office/powerpoint/2010/main" val="293778459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1" name="Group 10"/>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3129280"/>
            <a:ext cx="2793158" cy="289559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A37D13D-867C-42F9-BCA5-87DA2C388EC8}" type="datetimeFigureOut">
              <a:rPr lang="en-US" smtClean="0"/>
              <a:t>5/7/2020</a:t>
            </a:fld>
            <a:endParaRPr lang="en-US"/>
          </a:p>
        </p:txBody>
      </p:sp>
      <p:sp>
        <p:nvSpPr>
          <p:cNvPr id="6" name="Footer Placeholder 5"/>
          <p:cNvSpPr>
            <a:spLocks noGrp="1"/>
          </p:cNvSpPr>
          <p:nvPr>
            <p:ph type="ftr" sz="quarter" idx="11"/>
          </p:nvPr>
        </p:nvSpPr>
        <p:spPr/>
        <p:txBody>
          <a:bodyPr/>
          <a:lstStyle/>
          <a:p>
            <a:endParaRPr lang="en-US"/>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6D9562A-13BA-4A2B-AAEE-EA659A75F2B8}" type="slidenum">
              <a:rPr lang="en-US" smtClean="0"/>
              <a:t>‹#›</a:t>
            </a:fld>
            <a:endParaRPr lang="en-US"/>
          </a:p>
        </p:txBody>
      </p:sp>
    </p:spTree>
    <p:extLst>
      <p:ext uri="{BB962C8B-B14F-4D97-AF65-F5344CB8AC3E}">
        <p14:creationId xmlns:p14="http://schemas.microsoft.com/office/powerpoint/2010/main" val="35654475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8" name="Rectangle 7"/>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59"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2" y="1143000"/>
            <a:ext cx="3227192"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A37D13D-867C-42F9-BCA5-87DA2C388EC8}" type="datetimeFigureOut">
              <a:rPr lang="en-US" smtClean="0"/>
              <a:t>5/7/2020</a:t>
            </a:fld>
            <a:endParaRPr lang="en-US"/>
          </a:p>
        </p:txBody>
      </p:sp>
      <p:sp>
        <p:nvSpPr>
          <p:cNvPr id="6" name="Footer Placeholder 5"/>
          <p:cNvSpPr>
            <a:spLocks noGrp="1"/>
          </p:cNvSpPr>
          <p:nvPr>
            <p:ph type="ftr" sz="quarter" idx="11"/>
          </p:nvPr>
        </p:nvSpPr>
        <p:spPr/>
        <p:txBody>
          <a:bodyPr/>
          <a:lstStyle/>
          <a:p>
            <a:endParaRPr lang="en-US"/>
          </a:p>
        </p:txBody>
      </p:sp>
      <p:sp>
        <p:nvSpPr>
          <p:cNvPr id="15" name="Rectangle 14"/>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6D9562A-13BA-4A2B-AAEE-EA659A75F2B8}" type="slidenum">
              <a:rPr lang="en-US" smtClean="0"/>
              <a:t>‹#›</a:t>
            </a:fld>
            <a:endParaRPr lang="en-US"/>
          </a:p>
        </p:txBody>
      </p:sp>
    </p:spTree>
    <p:extLst>
      <p:ext uri="{BB962C8B-B14F-4D97-AF65-F5344CB8AC3E}">
        <p14:creationId xmlns:p14="http://schemas.microsoft.com/office/powerpoint/2010/main" val="5845017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Oval 11"/>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5945"/>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2683"/>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A37D13D-867C-42F9-BCA5-87DA2C388EC8}" type="datetimeFigureOut">
              <a:rPr lang="en-US" smtClean="0"/>
              <a:t>5/7/2020</a:t>
            </a:fld>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6D9562A-13BA-4A2B-AAEE-EA659A75F2B8}" type="slidenum">
              <a:rPr lang="en-US" smtClean="0"/>
              <a:t>‹#›</a:t>
            </a:fld>
            <a:endParaRPr lang="en-US"/>
          </a:p>
        </p:txBody>
      </p:sp>
    </p:spTree>
    <p:extLst>
      <p:ext uri="{BB962C8B-B14F-4D97-AF65-F5344CB8AC3E}">
        <p14:creationId xmlns:p14="http://schemas.microsoft.com/office/powerpoint/2010/main" val="28482644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nchor="ct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EA37D13D-867C-42F9-BCA5-87DA2C388EC8}" type="datetimeFigureOut">
              <a:rPr lang="en-US" smtClean="0"/>
              <a:t>5/7/2020</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6D9562A-13BA-4A2B-AAEE-EA659A75F2B8}" type="slidenum">
              <a:rPr lang="en-US" smtClean="0"/>
              <a:t>‹#›</a:t>
            </a:fld>
            <a:endParaRPr lang="en-US"/>
          </a:p>
        </p:txBody>
      </p:sp>
    </p:spTree>
    <p:extLst>
      <p:ext uri="{BB962C8B-B14F-4D97-AF65-F5344CB8AC3E}">
        <p14:creationId xmlns:p14="http://schemas.microsoft.com/office/powerpoint/2010/main" val="18515207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6" name="Rectangle 15"/>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1" name="TextBox 10"/>
          <p:cNvSpPr txBox="1"/>
          <p:nvPr/>
        </p:nvSpPr>
        <p:spPr bwMode="gray">
          <a:xfrm>
            <a:off x="898295" y="603589"/>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13" name="TextBox 12"/>
          <p:cNvSpPr txBox="1"/>
          <p:nvPr/>
        </p:nvSpPr>
        <p:spPr bwMode="gray">
          <a:xfrm>
            <a:off x="9705137" y="2613787"/>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74801" y="980517"/>
            <a:ext cx="8460983" cy="2705034"/>
          </a:xfrm>
        </p:spPr>
        <p:txBody>
          <a:bodyPr anchor="ct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86515"/>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14393"/>
            <a:ext cx="8825659" cy="1012664"/>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EA37D13D-867C-42F9-BCA5-87DA2C388EC8}" type="datetimeFigureOut">
              <a:rPr lang="en-US" smtClean="0"/>
              <a:t>5/7/2020</a:t>
            </a:fld>
            <a:endParaRPr lang="en-US"/>
          </a:p>
        </p:txBody>
      </p:sp>
      <p:sp>
        <p:nvSpPr>
          <p:cNvPr id="5" name="Footer Placeholder 4"/>
          <p:cNvSpPr>
            <a:spLocks noGrp="1"/>
          </p:cNvSpPr>
          <p:nvPr>
            <p:ph type="ftr" sz="quarter" idx="11"/>
          </p:nvPr>
        </p:nvSpPr>
        <p:spPr/>
        <p:txBody>
          <a:bodyPr/>
          <a:lstStyle/>
          <a:p>
            <a:endParaRPr lang="en-US"/>
          </a:p>
        </p:txBody>
      </p:sp>
      <p:sp>
        <p:nvSpPr>
          <p:cNvPr id="24" name="Rectangle 23"/>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6D9562A-13BA-4A2B-AAEE-EA659A75F2B8}" type="slidenum">
              <a:rPr lang="en-US" smtClean="0"/>
              <a:t>‹#›</a:t>
            </a:fld>
            <a:endParaRPr lang="en-US"/>
          </a:p>
        </p:txBody>
      </p:sp>
    </p:spTree>
    <p:extLst>
      <p:ext uri="{BB962C8B-B14F-4D97-AF65-F5344CB8AC3E}">
        <p14:creationId xmlns:p14="http://schemas.microsoft.com/office/powerpoint/2010/main" val="4126293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A37D13D-867C-42F9-BCA5-87DA2C388EC8}" type="datetimeFigureOut">
              <a:rPr lang="en-US" smtClean="0"/>
              <a:t>5/7/2020</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6D9562A-13BA-4A2B-AAEE-EA659A75F2B8}" type="slidenum">
              <a:rPr lang="en-US" smtClean="0"/>
              <a:t>‹#›</a:t>
            </a:fld>
            <a:endParaRPr lang="en-US"/>
          </a:p>
        </p:txBody>
      </p:sp>
    </p:spTree>
    <p:extLst>
      <p:ext uri="{BB962C8B-B14F-4D97-AF65-F5344CB8AC3E}">
        <p14:creationId xmlns:p14="http://schemas.microsoft.com/office/powerpoint/2010/main" val="36414551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2404477"/>
            <a:ext cx="8825659" cy="178870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38587" y="5024967"/>
            <a:ext cx="8825658"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A37D13D-867C-42F9-BCA5-87DA2C388EC8}" type="datetimeFigureOut">
              <a:rPr lang="en-US" smtClean="0"/>
              <a:t>5/7/2020</a:t>
            </a:fld>
            <a:endParaRPr lang="en-US"/>
          </a:p>
        </p:txBody>
      </p:sp>
      <p:sp>
        <p:nvSpPr>
          <p:cNvPr id="5" name="Footer Placeholder 4"/>
          <p:cNvSpPr>
            <a:spLocks noGrp="1"/>
          </p:cNvSpPr>
          <p:nvPr>
            <p:ph type="ftr" sz="quarter" idx="11"/>
          </p:nvPr>
        </p:nvSpPr>
        <p:spPr/>
        <p:txBody>
          <a:bodyPr/>
          <a:lstStyle/>
          <a:p>
            <a:endParaRPr lang="en-US"/>
          </a:p>
        </p:txBody>
      </p:sp>
      <p:sp>
        <p:nvSpPr>
          <p:cNvPr id="12" name="Rectangle 11"/>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6D9562A-13BA-4A2B-AAEE-EA659A75F2B8}" type="slidenum">
              <a:rPr lang="en-US" smtClean="0"/>
              <a:t>‹#›</a:t>
            </a:fld>
            <a:endParaRPr lang="en-US"/>
          </a:p>
        </p:txBody>
      </p:sp>
    </p:spTree>
    <p:extLst>
      <p:ext uri="{BB962C8B-B14F-4D97-AF65-F5344CB8AC3E}">
        <p14:creationId xmlns:p14="http://schemas.microsoft.com/office/powerpoint/2010/main" val="29142292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7"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109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4" y="3187261"/>
            <a:ext cx="3129168" cy="28397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10999"/>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87261"/>
            <a:ext cx="3145380" cy="28397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6701" y="2603500"/>
            <a:ext cx="3157448"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6700" y="3187261"/>
            <a:ext cx="3161029" cy="283979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A37D13D-867C-42F9-BCA5-87DA2C388EC8}" type="datetimeFigureOut">
              <a:rPr lang="en-US" smtClean="0"/>
              <a:t>5/7/2020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D9562A-13BA-4A2B-AAEE-EA659A75F2B8}" type="slidenum">
              <a:rPr lang="en-US" smtClean="0"/>
              <a:t>‹#›</a:t>
            </a:fld>
            <a:endParaRPr lang="en-US"/>
          </a:p>
        </p:txBody>
      </p:sp>
    </p:spTree>
    <p:extLst>
      <p:ext uri="{BB962C8B-B14F-4D97-AF65-F5344CB8AC3E}">
        <p14:creationId xmlns:p14="http://schemas.microsoft.com/office/powerpoint/2010/main" val="31554312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20744" cy="576263"/>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334552" y="2611246"/>
            <a:ext cx="2691242" cy="1583764"/>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20745"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4748463" y="2642840"/>
            <a:ext cx="2691242" cy="155217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09107"/>
            <a:ext cx="3050438" cy="92140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3434" y="4532845"/>
            <a:ext cx="30504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8163031" y="2618992"/>
            <a:ext cx="2691242" cy="1576018"/>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09107"/>
            <a:ext cx="3054127" cy="89634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1" name="Straight Connector 20"/>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A37D13D-867C-42F9-BCA5-87DA2C388EC8}" type="datetimeFigureOut">
              <a:rPr lang="en-US" smtClean="0"/>
              <a:t>5/7/2020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D9562A-13BA-4A2B-AAEE-EA659A75F2B8}" type="slidenum">
              <a:rPr lang="en-US" smtClean="0"/>
              <a:t>‹#›</a:t>
            </a:fld>
            <a:endParaRPr lang="en-US"/>
          </a:p>
        </p:txBody>
      </p:sp>
    </p:spTree>
    <p:extLst>
      <p:ext uri="{BB962C8B-B14F-4D97-AF65-F5344CB8AC3E}">
        <p14:creationId xmlns:p14="http://schemas.microsoft.com/office/powerpoint/2010/main" val="364534174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Title Placeholder 1"/>
          <p:cNvSpPr>
            <a:spLocks noGrp="1"/>
          </p:cNvSpPr>
          <p:nvPr>
            <p:ph type="title"/>
          </p:nvPr>
        </p:nvSpPr>
        <p:spPr>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37D13D-867C-42F9-BCA5-87DA2C388EC8}" type="datetimeFigureOut">
              <a:rPr lang="en-US" smtClean="0"/>
              <a:t>5/7/2020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D9562A-13BA-4A2B-AAEE-EA659A75F2B8}" type="slidenum">
              <a:rPr lang="en-US" smtClean="0"/>
              <a:t>‹#›</a:t>
            </a:fld>
            <a:endParaRPr lang="en-US"/>
          </a:p>
        </p:txBody>
      </p:sp>
    </p:spTree>
    <p:extLst>
      <p:ext uri="{BB962C8B-B14F-4D97-AF65-F5344CB8AC3E}">
        <p14:creationId xmlns:p14="http://schemas.microsoft.com/office/powerpoint/2010/main" val="8570728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Rectangle 12"/>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2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97430"/>
            <a:ext cx="1409965" cy="4729626"/>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97429"/>
            <a:ext cx="6247546" cy="472962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37D13D-867C-42F9-BCA5-87DA2C388EC8}" type="datetimeFigureOut">
              <a:rPr lang="en-US" smtClean="0"/>
              <a:t>5/7/2020</a:t>
            </a:fld>
            <a:endParaRPr lang="en-US"/>
          </a:p>
        </p:txBody>
      </p:sp>
      <p:sp>
        <p:nvSpPr>
          <p:cNvPr id="5" name="Footer Placeholder 4"/>
          <p:cNvSpPr>
            <a:spLocks noGrp="1"/>
          </p:cNvSpPr>
          <p:nvPr>
            <p:ph type="ftr" sz="quarter" idx="11"/>
          </p:nvPr>
        </p:nvSpPr>
        <p:spPr/>
        <p:txBody>
          <a:bodyPr/>
          <a:lstStyle/>
          <a:p>
            <a:endParaRPr lang="en-US"/>
          </a:p>
        </p:txBody>
      </p:sp>
      <p:sp>
        <p:nvSpPr>
          <p:cNvPr id="18" name="Rectangle 17"/>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6D9562A-13BA-4A2B-AAEE-EA659A75F2B8}" type="slidenum">
              <a:rPr lang="en-US" smtClean="0"/>
              <a:t>‹#›</a:t>
            </a:fld>
            <a:endParaRPr lang="en-US"/>
          </a:p>
        </p:txBody>
      </p:sp>
    </p:spTree>
    <p:extLst>
      <p:ext uri="{BB962C8B-B14F-4D97-AF65-F5344CB8AC3E}">
        <p14:creationId xmlns:p14="http://schemas.microsoft.com/office/powerpoint/2010/main" val="127189649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2373"/>
            <a:ext cx="12192000" cy="6867027"/>
            <a:chOff x="0" y="-2373"/>
            <a:chExt cx="12192000" cy="6867027"/>
          </a:xfrm>
        </p:grpSpPr>
        <p:sp>
          <p:nvSpPr>
            <p:cNvPr id="8" name="Rectangle 7"/>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10"/>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2" name="Oval 11"/>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Oval 12"/>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rot="5400000">
            <a:off x="10089390" y="1792223"/>
            <a:ext cx="990599" cy="304799"/>
          </a:xfrm>
        </p:spPr>
        <p:txBody>
          <a:bodyPr anchor="t"/>
          <a:lstStyle>
            <a:lvl1pPr algn="l">
              <a:defRPr b="0" i="0">
                <a:solidFill>
                  <a:schemeClr val="bg1"/>
                </a:solidFill>
              </a:defRPr>
            </a:lvl1pPr>
          </a:lstStyle>
          <a:p>
            <a:fld id="{EA37D13D-867C-42F9-BCA5-87DA2C388EC8}" type="datetimeFigureOut">
              <a:rPr lang="en-US" smtClean="0"/>
              <a:t>5/7/2020</a:t>
            </a:fld>
            <a:endParaRPr lang="en-US"/>
          </a:p>
        </p:txBody>
      </p:sp>
      <p:sp>
        <p:nvSpPr>
          <p:cNvPr id="5" name="Footer Placeholder 4"/>
          <p:cNvSpPr>
            <a:spLocks noGrp="1"/>
          </p:cNvSpPr>
          <p:nvPr>
            <p:ph type="ftr" sz="quarter" idx="11"/>
          </p:nvPr>
        </p:nvSpPr>
        <p:spPr>
          <a:xfrm rot="5400000">
            <a:off x="8959592" y="3226820"/>
            <a:ext cx="3859795" cy="304801"/>
          </a:xfrm>
        </p:spPr>
        <p:txBody>
          <a:bodyPr/>
          <a:lstStyle>
            <a:lvl1pPr>
              <a:defRPr b="0" i="0">
                <a:solidFill>
                  <a:schemeClr val="bg1"/>
                </a:solidFill>
              </a:defRPr>
            </a:lvl1pPr>
          </a:lstStyle>
          <a:p>
            <a:endParaRPr lang="en-US"/>
          </a:p>
        </p:txBody>
      </p:sp>
      <p:sp>
        <p:nvSpPr>
          <p:cNvPr id="10" name="Rectangle 9"/>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a:xfrm>
            <a:off x="10351008" y="292608"/>
            <a:ext cx="838199" cy="767687"/>
          </a:xfrm>
        </p:spPr>
        <p:txBody>
          <a:bodyPr/>
          <a:lstStyle>
            <a:lvl1pPr>
              <a:defRPr sz="2800" b="0" i="0">
                <a:latin typeface="+mj-lt"/>
              </a:defRPr>
            </a:lvl1pPr>
          </a:lstStyle>
          <a:p>
            <a:fld id="{46D9562A-13BA-4A2B-AAEE-EA659A75F2B8}" type="slidenum">
              <a:rPr lang="en-US" smtClean="0"/>
              <a:t>‹#›</a:t>
            </a:fld>
            <a:endParaRPr lang="en-US"/>
          </a:p>
        </p:txBody>
      </p:sp>
    </p:spTree>
    <p:extLst>
      <p:ext uri="{BB962C8B-B14F-4D97-AF65-F5344CB8AC3E}">
        <p14:creationId xmlns:p14="http://schemas.microsoft.com/office/powerpoint/2010/main" val="28631681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37D13D-867C-42F9-BCA5-87DA2C388EC8}" type="datetimeFigureOut">
              <a:rPr lang="en-US" smtClean="0"/>
              <a:t>5/7/2020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D9562A-13BA-4A2B-AAEE-EA659A75F2B8}" type="slidenum">
              <a:rPr lang="en-US" smtClean="0"/>
              <a:t>‹#›</a:t>
            </a:fld>
            <a:endParaRPr lang="en-US"/>
          </a:p>
        </p:txBody>
      </p:sp>
    </p:spTree>
    <p:extLst>
      <p:ext uri="{BB962C8B-B14F-4D97-AF65-F5344CB8AC3E}">
        <p14:creationId xmlns:p14="http://schemas.microsoft.com/office/powerpoint/2010/main" val="205030363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13" name="Group 12"/>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2677645"/>
            <a:ext cx="4351023"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8" y="2677644"/>
            <a:ext cx="3755379" cy="2283823"/>
          </a:xfrm>
        </p:spPr>
        <p:txBody>
          <a:bodyPr anchor="ctr"/>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A37D13D-867C-42F9-BCA5-87DA2C388EC8}" type="datetimeFigureOut">
              <a:rPr lang="en-US" smtClean="0"/>
              <a:t>5/7/2020</a:t>
            </a:fld>
            <a:endParaRPr lang="en-US"/>
          </a:p>
        </p:txBody>
      </p:sp>
      <p:sp>
        <p:nvSpPr>
          <p:cNvPr id="5" name="Footer Placeholder 4"/>
          <p:cNvSpPr>
            <a:spLocks noGrp="1"/>
          </p:cNvSpPr>
          <p:nvPr>
            <p:ph type="ftr" sz="quarter" idx="11"/>
          </p:nvPr>
        </p:nvSpPr>
        <p:spPr/>
        <p:txBody>
          <a:bodyPr/>
          <a:lstStyle/>
          <a:p>
            <a:endParaRPr lang="en-US"/>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6D9562A-13BA-4A2B-AAEE-EA659A75F2B8}" type="slidenum">
              <a:rPr lang="en-US" smtClean="0"/>
              <a:t>‹#›</a:t>
            </a:fld>
            <a:endParaRPr lang="en-US"/>
          </a:p>
        </p:txBody>
      </p:sp>
    </p:spTree>
    <p:extLst>
      <p:ext uri="{BB962C8B-B14F-4D97-AF65-F5344CB8AC3E}">
        <p14:creationId xmlns:p14="http://schemas.microsoft.com/office/powerpoint/2010/main" val="176632691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A37D13D-867C-42F9-BCA5-87DA2C388EC8}" type="datetimeFigureOut">
              <a:rPr lang="en-US" smtClean="0"/>
              <a:t>5/7/2020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D9562A-13BA-4A2B-AAEE-EA659A75F2B8}" type="slidenum">
              <a:rPr lang="en-US" smtClean="0"/>
              <a:t>‹#›</a:t>
            </a:fld>
            <a:endParaRPr lang="en-US"/>
          </a:p>
        </p:txBody>
      </p:sp>
    </p:spTree>
    <p:extLst>
      <p:ext uri="{BB962C8B-B14F-4D97-AF65-F5344CB8AC3E}">
        <p14:creationId xmlns:p14="http://schemas.microsoft.com/office/powerpoint/2010/main" val="402108542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0" y="3179762"/>
            <a:ext cx="4825159"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A37D13D-867C-42F9-BCA5-87DA2C388EC8}" type="datetimeFigureOut">
              <a:rPr lang="en-US" smtClean="0"/>
              <a:t>5/7/2020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D9562A-13BA-4A2B-AAEE-EA659A75F2B8}" type="slidenum">
              <a:rPr lang="en-US" smtClean="0"/>
              <a:t>‹#›</a:t>
            </a:fld>
            <a:endParaRPr lang="en-US"/>
          </a:p>
        </p:txBody>
      </p:sp>
    </p:spTree>
    <p:extLst>
      <p:ext uri="{BB962C8B-B14F-4D97-AF65-F5344CB8AC3E}">
        <p14:creationId xmlns:p14="http://schemas.microsoft.com/office/powerpoint/2010/main" val="34452673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A37D13D-867C-42F9-BCA5-87DA2C388EC8}" type="datetimeFigureOut">
              <a:rPr lang="en-US" smtClean="0"/>
              <a:t>5/7/2020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D9562A-13BA-4A2B-AAEE-EA659A75F2B8}" type="slidenum">
              <a:rPr lang="en-US" smtClean="0"/>
              <a:t>‹#›</a:t>
            </a:fld>
            <a:endParaRPr lang="en-US"/>
          </a:p>
        </p:txBody>
      </p:sp>
    </p:spTree>
    <p:extLst>
      <p:ext uri="{BB962C8B-B14F-4D97-AF65-F5344CB8AC3E}">
        <p14:creationId xmlns:p14="http://schemas.microsoft.com/office/powerpoint/2010/main" val="17621121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A37D13D-867C-42F9-BCA5-87DA2C388EC8}" type="datetimeFigureOut">
              <a:rPr lang="en-US" smtClean="0"/>
              <a:t>5/7/2020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D9562A-13BA-4A2B-AAEE-EA659A75F2B8}" type="slidenum">
              <a:rPr lang="en-US" smtClean="0"/>
              <a:t>‹#›</a:t>
            </a:fld>
            <a:endParaRPr lang="en-US"/>
          </a:p>
        </p:txBody>
      </p:sp>
    </p:spTree>
    <p:extLst>
      <p:ext uri="{BB962C8B-B14F-4D97-AF65-F5344CB8AC3E}">
        <p14:creationId xmlns:p14="http://schemas.microsoft.com/office/powerpoint/2010/main" val="16552806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37D13D-867C-42F9-BCA5-87DA2C388EC8}" type="datetimeFigureOut">
              <a:rPr lang="en-US" smtClean="0"/>
              <a:t>5/7/2020</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46D9562A-13BA-4A2B-AAEE-EA659A75F2B8}" type="slidenum">
              <a:rPr lang="en-US" smtClean="0"/>
              <a:t>‹#›</a:t>
            </a:fld>
            <a:endParaRPr lang="en-US"/>
          </a:p>
        </p:txBody>
      </p:sp>
    </p:spTree>
    <p:extLst>
      <p:ext uri="{BB962C8B-B14F-4D97-AF65-F5344CB8AC3E}">
        <p14:creationId xmlns:p14="http://schemas.microsoft.com/office/powerpoint/2010/main" val="16923457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14" name="Group 13"/>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Oval 15"/>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295400"/>
            <a:ext cx="2793159"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5"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5" y="2895600"/>
            <a:ext cx="2793158" cy="3129279"/>
          </a:xfrm>
        </p:spPr>
        <p:txBody>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A37D13D-867C-42F9-BCA5-87DA2C388EC8}" type="datetimeFigureOut">
              <a:rPr lang="en-US" smtClean="0"/>
              <a:t>5/7/2020</a:t>
            </a:fld>
            <a:endParaRPr lang="en-US"/>
          </a:p>
        </p:txBody>
      </p:sp>
      <p:sp>
        <p:nvSpPr>
          <p:cNvPr id="6" name="Footer Placeholder 5"/>
          <p:cNvSpPr>
            <a:spLocks noGrp="1"/>
          </p:cNvSpPr>
          <p:nvPr>
            <p:ph type="ftr" sz="quarter" idx="11"/>
          </p:nvPr>
        </p:nvSpPr>
        <p:spPr/>
        <p:txBody>
          <a:bodyPr/>
          <a:lstStyle/>
          <a:p>
            <a:endParaRPr lang="en-US"/>
          </a:p>
        </p:txBody>
      </p:sp>
      <p:sp>
        <p:nvSpPr>
          <p:cNvPr id="15" name="Rectangle 14"/>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6D9562A-13BA-4A2B-AAEE-EA659A75F2B8}" type="slidenum">
              <a:rPr lang="en-US" smtClean="0"/>
              <a:t>‹#›</a:t>
            </a:fld>
            <a:endParaRPr lang="en-US"/>
          </a:p>
        </p:txBody>
      </p:sp>
    </p:spTree>
    <p:extLst>
      <p:ext uri="{BB962C8B-B14F-4D97-AF65-F5344CB8AC3E}">
        <p14:creationId xmlns:p14="http://schemas.microsoft.com/office/powerpoint/2010/main" val="410450172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20" name="Group 19"/>
          <p:cNvGrpSpPr/>
          <p:nvPr/>
        </p:nvGrpSpPr>
        <p:grpSpPr>
          <a:xfrm>
            <a:off x="0" y="-2373"/>
            <a:ext cx="12192000" cy="6867027"/>
            <a:chOff x="0" y="-2373"/>
            <a:chExt cx="12192000" cy="6867027"/>
          </a:xfrm>
        </p:grpSpPr>
        <p:sp>
          <p:nvSpPr>
            <p:cNvPr id="12" name="Rectangle 11"/>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Rectangle 7"/>
            <p:cNvSpPr/>
            <p:nvPr/>
          </p:nvSpPr>
          <p:spPr>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0"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3907" y="1693332"/>
            <a:ext cx="3860260" cy="173566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5" y="3657600"/>
            <a:ext cx="3859212" cy="1371600"/>
          </a:xfrm>
        </p:spPr>
        <p:txBody>
          <a:bodyPr>
            <a:normAutofit/>
          </a:bodyPr>
          <a:lstStyle>
            <a:lvl1pPr marL="0" indent="0">
              <a:buNone/>
              <a:defRPr sz="14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A37D13D-867C-42F9-BCA5-87DA2C388EC8}" type="datetimeFigureOut">
              <a:rPr lang="en-US" smtClean="0"/>
              <a:t>5/7/2020</a:t>
            </a:fld>
            <a:endParaRPr lang="en-US"/>
          </a:p>
        </p:txBody>
      </p:sp>
      <p:sp>
        <p:nvSpPr>
          <p:cNvPr id="6" name="Footer Placeholder 5"/>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6D9562A-13BA-4A2B-AAEE-EA659A75F2B8}" type="slidenum">
              <a:rPr lang="en-US" smtClean="0"/>
              <a:t>‹#›</a:t>
            </a:fld>
            <a:endParaRPr lang="en-US"/>
          </a:p>
        </p:txBody>
      </p:sp>
    </p:spTree>
    <p:extLst>
      <p:ext uri="{BB962C8B-B14F-4D97-AF65-F5344CB8AC3E}">
        <p14:creationId xmlns:p14="http://schemas.microsoft.com/office/powerpoint/2010/main" val="2315046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8"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9"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6" y="4966674"/>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bwMode="gray">
          <a:xfrm>
            <a:off x="1154956" y="5536665"/>
            <a:ext cx="8825656" cy="493712"/>
          </a:xfrm>
        </p:spPr>
        <p:txBody>
          <a:bodyPr>
            <a:normAutofit/>
          </a:bodyPr>
          <a:lstStyle>
            <a:lvl1pPr marL="0" indent="0">
              <a:buNone/>
              <a:defRPr sz="1200">
                <a:solidFill>
                  <a:schemeClr val="accent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A37D13D-867C-42F9-BCA5-87DA2C388EC8}" type="datetimeFigureOut">
              <a:rPr lang="en-US" smtClean="0"/>
              <a:t>5/7/2020</a:t>
            </a:fld>
            <a:endParaRPr lang="en-US"/>
          </a:p>
        </p:txBody>
      </p:sp>
      <p:sp>
        <p:nvSpPr>
          <p:cNvPr id="6" name="Footer Placeholder 5"/>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6D9562A-13BA-4A2B-AAEE-EA659A75F2B8}" type="slidenum">
              <a:rPr lang="en-US" smtClean="0"/>
              <a:t>‹#›</a:t>
            </a:fld>
            <a:endParaRPr lang="en-US"/>
          </a:p>
        </p:txBody>
      </p:sp>
    </p:spTree>
    <p:extLst>
      <p:ext uri="{BB962C8B-B14F-4D97-AF65-F5344CB8AC3E}">
        <p14:creationId xmlns:p14="http://schemas.microsoft.com/office/powerpoint/2010/main" val="179585061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12" name="Group 11"/>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1063416"/>
            <a:ext cx="8825659" cy="1379755"/>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EA37D13D-867C-42F9-BCA5-87DA2C388EC8}" type="datetimeFigureOut">
              <a:rPr lang="en-US" smtClean="0"/>
              <a:t>5/7/2020</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6D9562A-13BA-4A2B-AAEE-EA659A75F2B8}" type="slidenum">
              <a:rPr lang="en-US" smtClean="0"/>
              <a:t>‹#›</a:t>
            </a:fld>
            <a:endParaRPr lang="en-US"/>
          </a:p>
        </p:txBody>
      </p:sp>
    </p:spTree>
    <p:extLst>
      <p:ext uri="{BB962C8B-B14F-4D97-AF65-F5344CB8AC3E}">
        <p14:creationId xmlns:p14="http://schemas.microsoft.com/office/powerpoint/2010/main" val="15031977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7" name="Group 6"/>
          <p:cNvGrpSpPr/>
          <p:nvPr/>
        </p:nvGrpSpPr>
        <p:grpSpPr>
          <a:xfrm>
            <a:off x="0" y="-2373"/>
            <a:ext cx="12192000" cy="6867027"/>
            <a:chOff x="0" y="-2373"/>
            <a:chExt cx="12192000" cy="6867027"/>
          </a:xfrm>
        </p:grpSpPr>
        <p:sp>
          <p:nvSpPr>
            <p:cNvPr id="15" name="Rectangle 14"/>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4"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6"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3" name="TextBox 12"/>
          <p:cNvSpPr txBox="1"/>
          <p:nvPr/>
        </p:nvSpPr>
        <p:spPr>
          <a:xfrm>
            <a:off x="9719438" y="2631815"/>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9" name="TextBox 8"/>
          <p:cNvSpPr txBox="1"/>
          <p:nvPr/>
        </p:nvSpPr>
        <p:spPr>
          <a:xfrm>
            <a:off x="898295" y="591093"/>
            <a:ext cx="801912" cy="1569660"/>
          </a:xfrm>
          <a:prstGeom prst="rect">
            <a:avLst/>
          </a:prstGeom>
          <a:noFill/>
        </p:spPr>
        <p:txBody>
          <a:bodyPr wrap="square" rtlCol="0">
            <a:spAutoFit/>
          </a:bodyPr>
          <a:lstStyle>
            <a:defPPr>
              <a:defRPr lang="en-US"/>
            </a:defPPr>
            <a:lvl1pPr algn="r">
              <a:defRPr sz="12200" b="0" i="0">
                <a:solidFill>
                  <a:schemeClr val="accent1"/>
                </a:solidFill>
                <a:latin typeface="Arial"/>
                <a:cs typeface="Arial"/>
              </a:defRPr>
            </a:lvl1pPr>
          </a:lstStyle>
          <a:p>
            <a:pPr lvl="0"/>
            <a:r>
              <a:rPr lang="en-US" sz="9600" dirty="0"/>
              <a:t>“</a:t>
            </a:r>
          </a:p>
        </p:txBody>
      </p:sp>
      <p:sp>
        <p:nvSpPr>
          <p:cNvPr id="2" name="Title 1"/>
          <p:cNvSpPr>
            <a:spLocks noGrp="1"/>
          </p:cNvSpPr>
          <p:nvPr>
            <p:ph type="title"/>
          </p:nvPr>
        </p:nvSpPr>
        <p:spPr>
          <a:xfrm>
            <a:off x="1581878" y="980517"/>
            <a:ext cx="8453906" cy="2698249"/>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25772" cy="342174"/>
          </a:xfrm>
        </p:spPr>
        <p:txBody>
          <a:bodyPr anchor="t">
            <a:normAutofit/>
          </a:bodyPr>
          <a:lstStyle>
            <a:lvl1pPr marL="0" indent="0">
              <a:buNone/>
              <a:defRPr lang="en-US" sz="1400" b="0" i="0" kern="1200" cap="small" dirty="0">
                <a:solidFill>
                  <a:schemeClr val="accent1"/>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EA37D13D-867C-42F9-BCA5-87DA2C388EC8}" type="datetimeFigureOut">
              <a:rPr lang="en-US" smtClean="0"/>
              <a:t>5/7/2020</a:t>
            </a:fld>
            <a:endParaRPr lang="en-US"/>
          </a:p>
        </p:txBody>
      </p:sp>
      <p:sp>
        <p:nvSpPr>
          <p:cNvPr id="5" name="Footer Placeholder 4"/>
          <p:cNvSpPr>
            <a:spLocks noGrp="1"/>
          </p:cNvSpPr>
          <p:nvPr>
            <p:ph type="ftr" sz="quarter" idx="11"/>
          </p:nvPr>
        </p:nvSpPr>
        <p:spPr/>
        <p:txBody>
          <a:bodyPr/>
          <a:lstStyle/>
          <a:p>
            <a:endParaRPr lang="en-US"/>
          </a:p>
        </p:txBody>
      </p:sp>
      <p:sp>
        <p:nvSpPr>
          <p:cNvPr id="32" name="Rectangle 3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6D9562A-13BA-4A2B-AAEE-EA659A75F2B8}" type="slidenum">
              <a:rPr lang="en-US" smtClean="0"/>
              <a:t>‹#›</a:t>
            </a:fld>
            <a:endParaRPr lang="en-US"/>
          </a:p>
        </p:txBody>
      </p:sp>
    </p:spTree>
    <p:extLst>
      <p:ext uri="{BB962C8B-B14F-4D97-AF65-F5344CB8AC3E}">
        <p14:creationId xmlns:p14="http://schemas.microsoft.com/office/powerpoint/2010/main" val="200823754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18" name="Group 17"/>
          <p:cNvGrpSpPr/>
          <p:nvPr/>
        </p:nvGrpSpPr>
        <p:grpSpPr>
          <a:xfrm>
            <a:off x="0" y="-2373"/>
            <a:ext cx="12192000" cy="6867027"/>
            <a:chOff x="0" y="-2373"/>
            <a:chExt cx="12192000" cy="6867027"/>
          </a:xfrm>
        </p:grpSpPr>
        <p:sp>
          <p:nvSpPr>
            <p:cNvPr id="10" name="Rectangle 9"/>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Oval 13"/>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33068"/>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A37D13D-867C-42F9-BCA5-87DA2C388EC8}" type="datetimeFigureOut">
              <a:rPr lang="en-US" smtClean="0"/>
              <a:t>5/7/2020</a:t>
            </a:fld>
            <a:endParaRPr lang="en-US"/>
          </a:p>
        </p:txBody>
      </p:sp>
      <p:sp>
        <p:nvSpPr>
          <p:cNvPr id="5" name="Footer Placeholder 4"/>
          <p:cNvSpPr>
            <a:spLocks noGrp="1"/>
          </p:cNvSpPr>
          <p:nvPr>
            <p:ph type="ftr" sz="quarter" idx="11"/>
          </p:nvPr>
        </p:nvSpPr>
        <p:spPr/>
        <p:txBody>
          <a:bodyPr/>
          <a:lstStyle/>
          <a:p>
            <a:endParaRPr lang="en-US"/>
          </a:p>
        </p:txBody>
      </p:sp>
      <p:sp>
        <p:nvSpPr>
          <p:cNvPr id="12" name="Rectangle 1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6D9562A-13BA-4A2B-AAEE-EA659A75F2B8}" type="slidenum">
              <a:rPr lang="en-US" smtClean="0"/>
              <a:t>‹#›</a:t>
            </a:fld>
            <a:endParaRPr lang="en-US"/>
          </a:p>
        </p:txBody>
      </p:sp>
    </p:spTree>
    <p:extLst>
      <p:ext uri="{BB962C8B-B14F-4D97-AF65-F5344CB8AC3E}">
        <p14:creationId xmlns:p14="http://schemas.microsoft.com/office/powerpoint/2010/main" val="155432343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17299"/>
            <a:ext cx="312916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4" y="3193561"/>
            <a:ext cx="3129168" cy="283349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2"/>
            <a:ext cx="314538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93561"/>
            <a:ext cx="3145380" cy="283349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6700" y="2617299"/>
            <a:ext cx="3161029" cy="576261"/>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6700" y="3193561"/>
            <a:ext cx="3164719" cy="28334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22" name="Straight Connector 21"/>
          <p:cNvCxnSpPr/>
          <p:nvPr/>
        </p:nvCxnSpPr>
        <p:spPr>
          <a:xfrm>
            <a:off x="440397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7772401" y="2569633"/>
            <a:ext cx="0" cy="3492499"/>
          </a:xfrm>
          <a:prstGeom prst="line">
            <a:avLst/>
          </a:prstGeom>
          <a:ln w="12700" cmpd="sng">
            <a:solidFill>
              <a:schemeClr val="accent1">
                <a:alpha val="41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A37D13D-867C-42F9-BCA5-87DA2C388EC8}" type="datetimeFigureOut">
              <a:rPr lang="en-US" smtClean="0"/>
              <a:t>5/7/2020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D9562A-13BA-4A2B-AAEE-EA659A75F2B8}" type="slidenum">
              <a:rPr lang="en-US" smtClean="0"/>
              <a:t>‹#›</a:t>
            </a:fld>
            <a:endParaRPr lang="en-US"/>
          </a:p>
        </p:txBody>
      </p:sp>
    </p:spTree>
    <p:extLst>
      <p:ext uri="{BB962C8B-B14F-4D97-AF65-F5344CB8AC3E}">
        <p14:creationId xmlns:p14="http://schemas.microsoft.com/office/powerpoint/2010/main" val="16838400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2" y="4532845"/>
            <a:ext cx="30504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1334552"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3" y="5109107"/>
            <a:ext cx="3050437" cy="91794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72537" y="4532846"/>
            <a:ext cx="3046766" cy="651156"/>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4748463" y="2603500"/>
            <a:ext cx="2691241"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68865" y="5184002"/>
            <a:ext cx="3050438" cy="84305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3434" y="4532847"/>
            <a:ext cx="3050438" cy="651154"/>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3434" y="5184001"/>
            <a:ext cx="3050437" cy="843054"/>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388153" y="2603500"/>
            <a:ext cx="0" cy="3517594"/>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801905" y="2603500"/>
            <a:ext cx="0" cy="34925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EA37D13D-867C-42F9-BCA5-87DA2C388EC8}" type="datetimeFigureOut">
              <a:rPr lang="en-US" smtClean="0"/>
              <a:t>5/7/2020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D9562A-13BA-4A2B-AAEE-EA659A75F2B8}" type="slidenum">
              <a:rPr lang="en-US" smtClean="0"/>
              <a:t>‹#›</a:t>
            </a:fld>
            <a:endParaRPr lang="en-US"/>
          </a:p>
        </p:txBody>
      </p:sp>
    </p:spTree>
    <p:extLst>
      <p:ext uri="{BB962C8B-B14F-4D97-AF65-F5344CB8AC3E}">
        <p14:creationId xmlns:p14="http://schemas.microsoft.com/office/powerpoint/2010/main" val="2910648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A37D13D-867C-42F9-BCA5-87DA2C388EC8}" type="datetimeFigureOut">
              <a:rPr lang="en-US" smtClean="0"/>
              <a:t>5/7/2020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D9562A-13BA-4A2B-AAEE-EA659A75F2B8}" type="slidenum">
              <a:rPr lang="en-US" smtClean="0"/>
              <a:t>‹#›</a:t>
            </a:fld>
            <a:endParaRPr lang="en-US"/>
          </a:p>
        </p:txBody>
      </p:sp>
    </p:spTree>
    <p:extLst>
      <p:ext uri="{BB962C8B-B14F-4D97-AF65-F5344CB8AC3E}">
        <p14:creationId xmlns:p14="http://schemas.microsoft.com/office/powerpoint/2010/main" val="131679253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3" y="973668"/>
            <a:ext cx="8825660"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37D13D-867C-42F9-BCA5-87DA2C388EC8}" type="datetimeFigureOut">
              <a:rPr lang="en-US" smtClean="0"/>
              <a:t>5/7/2020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D9562A-13BA-4A2B-AAEE-EA659A75F2B8}" type="slidenum">
              <a:rPr lang="en-US" smtClean="0"/>
              <a:t>‹#›</a:t>
            </a:fld>
            <a:endParaRPr lang="en-US"/>
          </a:p>
        </p:txBody>
      </p:sp>
    </p:spTree>
    <p:extLst>
      <p:ext uri="{BB962C8B-B14F-4D97-AF65-F5344CB8AC3E}">
        <p14:creationId xmlns:p14="http://schemas.microsoft.com/office/powerpoint/2010/main" val="10307883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19" name="Group 18"/>
          <p:cNvGrpSpPr/>
          <p:nvPr/>
        </p:nvGrpSpPr>
        <p:grpSpPr>
          <a:xfrm>
            <a:off x="0" y="-2373"/>
            <a:ext cx="12192000" cy="6867027"/>
            <a:chOff x="0" y="-2373"/>
            <a:chExt cx="12192000" cy="6867027"/>
          </a:xfrm>
        </p:grpSpPr>
        <p:sp>
          <p:nvSpPr>
            <p:cNvPr id="11" name="Rectangle 10"/>
            <p:cNvSpPr/>
            <p:nvPr/>
          </p:nvSpPr>
          <p:spPr>
            <a:xfrm>
              <a:off x="0" y="0"/>
              <a:ext cx="12192000" cy="6858000"/>
            </a:xfrm>
            <a:prstGeom prst="rect">
              <a:avLst/>
            </a:prstGeom>
            <a:blipFill>
              <a:blip r:embed="rId2">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Rectangle 7"/>
            <p:cNvSpPr/>
            <p:nvPr/>
          </p:nvSpPr>
          <p:spPr>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9"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76756" y="1278468"/>
            <a:ext cx="1413933" cy="4748589"/>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8"/>
            <a:ext cx="6247546"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A37D13D-867C-42F9-BCA5-87DA2C388EC8}" type="datetimeFigureOut">
              <a:rPr lang="en-US" smtClean="0"/>
              <a:t>5/7/2020</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46D9562A-13BA-4A2B-AAEE-EA659A75F2B8}" type="slidenum">
              <a:rPr lang="en-US" smtClean="0"/>
              <a:t>‹#›</a:t>
            </a:fld>
            <a:endParaRPr lang="en-US"/>
          </a:p>
        </p:txBody>
      </p:sp>
    </p:spTree>
    <p:extLst>
      <p:ext uri="{BB962C8B-B14F-4D97-AF65-F5344CB8AC3E}">
        <p14:creationId xmlns:p14="http://schemas.microsoft.com/office/powerpoint/2010/main" val="4612521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A37D13D-867C-42F9-BCA5-87DA2C388EC8}" type="datetimeFigureOut">
              <a:rPr lang="en-US" smtClean="0"/>
              <a:t>5/7/2020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D9562A-13BA-4A2B-AAEE-EA659A75F2B8}" type="slidenum">
              <a:rPr lang="en-US" smtClean="0"/>
              <a:t>‹#›</a:t>
            </a:fld>
            <a:endParaRPr lang="en-US"/>
          </a:p>
        </p:txBody>
      </p:sp>
    </p:spTree>
    <p:extLst>
      <p:ext uri="{BB962C8B-B14F-4D97-AF65-F5344CB8AC3E}">
        <p14:creationId xmlns:p14="http://schemas.microsoft.com/office/powerpoint/2010/main" val="3593182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A37D13D-867C-42F9-BCA5-87DA2C388EC8}" type="datetimeFigureOut">
              <a:rPr lang="en-US" smtClean="0"/>
              <a:t>5/7/2020</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46D9562A-13BA-4A2B-AAEE-EA659A75F2B8}" type="slidenum">
              <a:rPr lang="en-US" smtClean="0"/>
              <a:t>‹#›</a:t>
            </a:fld>
            <a:endParaRPr lang="en-US"/>
          </a:p>
        </p:txBody>
      </p:sp>
    </p:spTree>
    <p:extLst>
      <p:ext uri="{BB962C8B-B14F-4D97-AF65-F5344CB8AC3E}">
        <p14:creationId xmlns:p14="http://schemas.microsoft.com/office/powerpoint/2010/main" val="1206657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A37D13D-867C-42F9-BCA5-87DA2C388EC8}" type="datetimeFigureOut">
              <a:rPr lang="en-US" smtClean="0"/>
              <a:t>5/7/2020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6D9562A-13BA-4A2B-AAEE-EA659A75F2B8}" type="slidenum">
              <a:rPr lang="en-US" smtClean="0"/>
              <a:t>‹#›</a:t>
            </a:fld>
            <a:endParaRPr lang="en-US"/>
          </a:p>
        </p:txBody>
      </p:sp>
    </p:spTree>
    <p:extLst>
      <p:ext uri="{BB962C8B-B14F-4D97-AF65-F5344CB8AC3E}">
        <p14:creationId xmlns:p14="http://schemas.microsoft.com/office/powerpoint/2010/main" val="4043834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A37D13D-867C-42F9-BCA5-87DA2C388EC8}" type="datetimeFigureOut">
              <a:rPr lang="en-US" smtClean="0"/>
              <a:t>5/7/2020</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46D9562A-13BA-4A2B-AAEE-EA659A75F2B8}" type="slidenum">
              <a:rPr lang="en-US" smtClean="0"/>
              <a:t>‹#›</a:t>
            </a:fld>
            <a:endParaRPr lang="en-US"/>
          </a:p>
        </p:txBody>
      </p:sp>
    </p:spTree>
    <p:extLst>
      <p:ext uri="{BB962C8B-B14F-4D97-AF65-F5344CB8AC3E}">
        <p14:creationId xmlns:p14="http://schemas.microsoft.com/office/powerpoint/2010/main" val="4016407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19" Type="http://schemas.openxmlformats.org/officeDocument/2006/relationships/image" Target="../media/image1.jpeg"/><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theme" Target="../theme/theme3.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10" Type="http://schemas.openxmlformats.org/officeDocument/2006/relationships/slideLayout" Target="../slideLayouts/slideLayout44.xml"/><Relationship Id="rId19" Type="http://schemas.openxmlformats.org/officeDocument/2006/relationships/image" Target="../media/image1.jpeg"/><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EA37D13D-867C-42F9-BCA5-87DA2C388EC8}" type="datetimeFigureOut">
              <a:rPr lang="en-US" smtClean="0"/>
              <a:t>5/7/2020</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46D9562A-13BA-4A2B-AAEE-EA659A75F2B8}" type="slidenum">
              <a:rPr lang="en-US" smtClean="0"/>
              <a:t>‹#›</a:t>
            </a:fld>
            <a:endParaRPr lang="en-US"/>
          </a:p>
        </p:txBody>
      </p:sp>
    </p:spTree>
    <p:extLst>
      <p:ext uri="{BB962C8B-B14F-4D97-AF65-F5344CB8AC3E}">
        <p14:creationId xmlns:p14="http://schemas.microsoft.com/office/powerpoint/2010/main" val="344910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0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32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28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2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5" name="Rectangle 14"/>
            <p:cNvSpPr/>
            <p:nvPr/>
          </p:nvSpPr>
          <p:spPr>
            <a:xfrm>
              <a:off x="0" y="0"/>
              <a:ext cx="12192000" cy="6858000"/>
            </a:xfrm>
            <a:prstGeom prst="rect">
              <a:avLst/>
            </a:prstGeom>
            <a:blipFill>
              <a:blip r:embed="rId19">
                <a:duotone>
                  <a:schemeClr val="dk2">
                    <a:shade val="42000"/>
                    <a:hueMod val="42000"/>
                    <a:satMod val="124000"/>
                    <a:lumMod val="62000"/>
                  </a:schemeClr>
                  <a:schemeClr val="dk2">
                    <a:tint val="96000"/>
                    <a:satMod val="130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41" name="Oval 40"/>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9" name="Oval 3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1587"/>
              <a:ext cx="1600200" cy="1600200"/>
            </a:xfrm>
            <a:prstGeom prst="ellipse">
              <a:avLst/>
            </a:prstGeom>
            <a:gradFill flip="none" rotWithShape="1">
              <a:gsLst>
                <a:gs pos="0">
                  <a:schemeClr val="accent1">
                    <a:lumMod val="60000"/>
                    <a:lumOff val="40000"/>
                    <a:alpha val="14000"/>
                  </a:schemeClr>
                </a:gs>
                <a:gs pos="73000">
                  <a:schemeClr val="accent1">
                    <a:lumMod val="60000"/>
                    <a:lumOff val="40000"/>
                    <a:alpha val="0"/>
                  </a:schemeClr>
                </a:gs>
                <a:gs pos="36000">
                  <a:schemeClr val="accent1">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38" name="Oval 3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49" name="Oval 48"/>
            <p:cNvSpPr/>
            <p:nvPr/>
          </p:nvSpPr>
          <p:spPr>
            <a:xfrm>
              <a:off x="0" y="2667000"/>
              <a:ext cx="4191000" cy="4191000"/>
            </a:xfrm>
            <a:prstGeom prst="ellipse">
              <a:avLst/>
            </a:prstGeom>
            <a:gradFill flip="none" rotWithShape="1">
              <a:gsLst>
                <a:gs pos="0">
                  <a:schemeClr val="accent1">
                    <a:lumMod val="60000"/>
                    <a:lumOff val="40000"/>
                    <a:alpha val="11000"/>
                  </a:schemeClr>
                </a:gs>
                <a:gs pos="75000">
                  <a:schemeClr val="accent1">
                    <a:lumMod val="60000"/>
                    <a:lumOff val="40000"/>
                    <a:alpha val="0"/>
                  </a:schemeClr>
                </a:gs>
                <a:gs pos="36000">
                  <a:schemeClr val="accent1">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5239"/>
              <a:ext cx="990600" cy="990600"/>
            </a:xfrm>
            <a:prstGeom prst="ellipse">
              <a:avLst/>
            </a:prstGeom>
            <a:gradFill flip="none" rotWithShape="1">
              <a:gsLst>
                <a:gs pos="0">
                  <a:schemeClr val="accent1">
                    <a:lumMod val="60000"/>
                    <a:lumOff val="40000"/>
                    <a:alpha val="10000"/>
                  </a:schemeClr>
                </a:gs>
                <a:gs pos="66000">
                  <a:schemeClr val="accent1">
                    <a:lumMod val="60000"/>
                    <a:lumOff val="40000"/>
                    <a:alpha val="0"/>
                  </a:schemeClr>
                </a:gs>
                <a:gs pos="31000">
                  <a:schemeClr val="accent1">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6"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9"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47920"/>
            <a:ext cx="8761413" cy="72848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561110" y="6391839"/>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4" name="Date Placeholder 3"/>
          <p:cNvSpPr>
            <a:spLocks noGrp="1"/>
          </p:cNvSpPr>
          <p:nvPr>
            <p:ph type="dt" sz="half" idx="2"/>
          </p:nvPr>
        </p:nvSpPr>
        <p:spPr>
          <a:xfrm>
            <a:off x="10650938" y="6394407"/>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EA37D13D-867C-42F9-BCA5-87DA2C388EC8}" type="datetimeFigureOut">
              <a:rPr lang="en-US" smtClean="0"/>
              <a:t>5/7/2020</a:t>
            </a:fld>
            <a:endParaRPr lang="en-US"/>
          </a:p>
        </p:txBody>
      </p:sp>
      <p:sp>
        <p:nvSpPr>
          <p:cNvPr id="20" name="Rectangle 19"/>
          <p:cNvSpPr/>
          <p:nvPr/>
        </p:nvSpPr>
        <p:spPr>
          <a:xfrm>
            <a:off x="1044372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46D9562A-13BA-4A2B-AAEE-EA659A75F2B8}" type="slidenum">
              <a:rPr lang="en-US" smtClean="0"/>
              <a:t>‹#›</a:t>
            </a:fld>
            <a:endParaRPr lang="en-US"/>
          </a:p>
        </p:txBody>
      </p:sp>
    </p:spTree>
    <p:extLst>
      <p:ext uri="{BB962C8B-B14F-4D97-AF65-F5344CB8AC3E}">
        <p14:creationId xmlns:p14="http://schemas.microsoft.com/office/powerpoint/2010/main" val="66736825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9" name="Group 8"/>
          <p:cNvGrpSpPr/>
          <p:nvPr/>
        </p:nvGrpSpPr>
        <p:grpSpPr>
          <a:xfrm>
            <a:off x="0" y="-2373"/>
            <a:ext cx="12192000" cy="6867027"/>
            <a:chOff x="0" y="-2373"/>
            <a:chExt cx="12192000" cy="6867027"/>
          </a:xfrm>
        </p:grpSpPr>
        <p:sp>
          <p:nvSpPr>
            <p:cNvPr id="26" name="Rectangle 25"/>
            <p:cNvSpPr/>
            <p:nvPr/>
          </p:nvSpPr>
          <p:spPr>
            <a:xfrm>
              <a:off x="0" y="0"/>
              <a:ext cx="12192000" cy="6858000"/>
            </a:xfrm>
            <a:prstGeom prst="rect">
              <a:avLst/>
            </a:prstGeom>
            <a:blipFill>
              <a:blip r:embed="rId19">
                <a:duotone>
                  <a:schemeClr val="dk2">
                    <a:shade val="62000"/>
                    <a:hueMod val="108000"/>
                    <a:satMod val="164000"/>
                    <a:lumMod val="69000"/>
                  </a:schemeClr>
                  <a:schemeClr val="dk2">
                    <a:tint val="96000"/>
                    <a:hueMod val="90000"/>
                    <a:satMod val="130000"/>
                    <a:lumMod val="134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3220" y="2667000"/>
              <a:ext cx="4191000" cy="4191000"/>
            </a:xfrm>
            <a:prstGeom prst="ellipse">
              <a:avLst/>
            </a:prstGeom>
            <a:gradFill flip="none" rotWithShape="1">
              <a:gsLst>
                <a:gs pos="0">
                  <a:schemeClr val="bg2">
                    <a:lumMod val="40000"/>
                    <a:lumOff val="60000"/>
                    <a:alpha val="11000"/>
                  </a:schemeClr>
                </a:gs>
                <a:gs pos="75000">
                  <a:schemeClr val="bg2">
                    <a:lumMod val="40000"/>
                    <a:lumOff val="60000"/>
                    <a:alpha val="0"/>
                  </a:schemeClr>
                </a:gs>
                <a:gs pos="36000">
                  <a:schemeClr val="bg2">
                    <a:lumMod val="40000"/>
                    <a:lumOff val="6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1750" y="2895600"/>
              <a:ext cx="2362200" cy="2362200"/>
            </a:xfrm>
            <a:prstGeom prst="ellipse">
              <a:avLst/>
            </a:prstGeom>
            <a:gradFill flip="none" rotWithShape="1">
              <a:gsLst>
                <a:gs pos="0">
                  <a:schemeClr val="bg2">
                    <a:lumMod val="40000"/>
                    <a:lumOff val="60000"/>
                    <a:alpha val="8000"/>
                  </a:schemeClr>
                </a:gs>
                <a:gs pos="72000">
                  <a:schemeClr val="bg2">
                    <a:lumMod val="40000"/>
                    <a:lumOff val="60000"/>
                    <a:alpha val="0"/>
                  </a:schemeClr>
                </a:gs>
                <a:gs pos="36000">
                  <a:schemeClr val="bg2">
                    <a:lumMod val="40000"/>
                    <a:lumOff val="6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7999412" y="-2373"/>
              <a:ext cx="1600200" cy="1600200"/>
            </a:xfrm>
            <a:prstGeom prst="ellipse">
              <a:avLst/>
            </a:prstGeom>
            <a:gradFill flip="none" rotWithShape="1">
              <a:gsLst>
                <a:gs pos="0">
                  <a:schemeClr val="bg2">
                    <a:lumMod val="40000"/>
                    <a:lumOff val="60000"/>
                    <a:alpha val="14000"/>
                  </a:schemeClr>
                </a:gs>
                <a:gs pos="73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74054"/>
              <a:ext cx="990600" cy="990600"/>
            </a:xfrm>
            <a:prstGeom prst="ellipse">
              <a:avLst/>
            </a:prstGeom>
            <a:gradFill flip="none" rotWithShape="1">
              <a:gsLst>
                <a:gs pos="0">
                  <a:schemeClr val="bg2">
                    <a:lumMod val="40000"/>
                    <a:lumOff val="60000"/>
                    <a:alpha val="14000"/>
                  </a:schemeClr>
                </a:gs>
                <a:gs pos="66000">
                  <a:schemeClr val="bg2">
                    <a:lumMod val="40000"/>
                    <a:lumOff val="60000"/>
                    <a:alpha val="0"/>
                  </a:schemeClr>
                </a:gs>
                <a:gs pos="36000">
                  <a:schemeClr val="bg2">
                    <a:lumMod val="40000"/>
                    <a:lumOff val="6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20"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21"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3"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5" y="2603500"/>
            <a:ext cx="8761412"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0938" y="6394061"/>
            <a:ext cx="990599" cy="304799"/>
          </a:xfrm>
          <a:prstGeom prst="rect">
            <a:avLst/>
          </a:prstGeom>
        </p:spPr>
        <p:txBody>
          <a:bodyPr vert="horz" lIns="91440" tIns="45720" rIns="91440" bIns="45720" rtlCol="0" anchor="t"/>
          <a:lstStyle>
            <a:lvl1pPr algn="r">
              <a:defRPr sz="1000" b="1" i="0">
                <a:solidFill>
                  <a:schemeClr val="accent1"/>
                </a:solidFill>
              </a:defRPr>
            </a:lvl1pPr>
          </a:lstStyle>
          <a:p>
            <a:fld id="{EA37D13D-867C-42F9-BCA5-87DA2C388EC8}" type="datetimeFigureOut">
              <a:rPr lang="en-US" smtClean="0"/>
              <a:t>5/7/2020</a:t>
            </a:fld>
            <a:endParaRPr lang="en-US"/>
          </a:p>
        </p:txBody>
      </p:sp>
      <p:sp>
        <p:nvSpPr>
          <p:cNvPr id="5" name="Footer Placeholder 4"/>
          <p:cNvSpPr>
            <a:spLocks noGrp="1"/>
          </p:cNvSpPr>
          <p:nvPr>
            <p:ph type="ftr" sz="quarter" idx="3"/>
          </p:nvPr>
        </p:nvSpPr>
        <p:spPr>
          <a:xfrm>
            <a:off x="528358" y="6391838"/>
            <a:ext cx="3859795" cy="304801"/>
          </a:xfrm>
          <a:prstGeom prst="rect">
            <a:avLst/>
          </a:prstGeom>
        </p:spPr>
        <p:txBody>
          <a:bodyPr vert="horz" lIns="91440" tIns="45720" rIns="91440" bIns="45720" rtlCol="0" anchor="b"/>
          <a:lstStyle>
            <a:lvl1pPr algn="l">
              <a:defRPr sz="1000" b="1" i="0">
                <a:solidFill>
                  <a:schemeClr val="accent1"/>
                </a:solidFill>
                <a:latin typeface="+mn-lt"/>
              </a:defRPr>
            </a:lvl1pPr>
          </a:lstStyle>
          <a:p>
            <a:endParaRPr lang="en-US"/>
          </a:p>
        </p:txBody>
      </p:sp>
      <p:sp>
        <p:nvSpPr>
          <p:cNvPr id="22" name="Rectangle 21"/>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46D9562A-13BA-4A2B-AAEE-EA659A75F2B8}" type="slidenum">
              <a:rPr lang="en-US" smtClean="0"/>
              <a:t>‹#›</a:t>
            </a:fld>
            <a:endParaRPr lang="en-US"/>
          </a:p>
        </p:txBody>
      </p:sp>
    </p:spTree>
    <p:extLst>
      <p:ext uri="{BB962C8B-B14F-4D97-AF65-F5344CB8AC3E}">
        <p14:creationId xmlns:p14="http://schemas.microsoft.com/office/powerpoint/2010/main" val="72265511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hyperlink" Target="https://creativecommons.org/licenses/by-nc-sa/3.0/" TargetMode="External"/><Relationship Id="rId4" Type="http://schemas.openxmlformats.org/officeDocument/2006/relationships/hyperlink" Target="http://www.mastermarf.com/2008/05/this-is-big-tree-in-my-opinion.html"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BA8FEAF9-1217-43D2-8012-954CE510981E}"/>
              </a:ext>
            </a:extLst>
          </p:cNvPr>
          <p:cNvSpPr>
            <a:spLocks noGrp="1" noChangeArrowheads="1"/>
          </p:cNvSpPr>
          <p:nvPr>
            <p:ph type="ctrTitle"/>
          </p:nvPr>
        </p:nvSpPr>
        <p:spPr>
          <a:xfrm>
            <a:off x="1154955" y="1348740"/>
            <a:ext cx="8825658" cy="3428641"/>
          </a:xfrm>
        </p:spPr>
        <p:txBody>
          <a:bodyPr>
            <a:normAutofit fontScale="90000"/>
          </a:bodyPr>
          <a:lstStyle/>
          <a:p>
            <a:r>
              <a:rPr lang="en-US" altLang="en-US" sz="8800" b="1" dirty="0"/>
              <a:t>Overwhelmed By </a:t>
            </a:r>
            <a:r>
              <a:rPr lang="en-US" altLang="en-US" sz="13900" spc="600" dirty="0">
                <a:latin typeface="Eras Bold ITC" panose="020B0907030504020204" pitchFamily="34" charset="0"/>
              </a:rPr>
              <a:t>CHANGE?</a:t>
            </a:r>
            <a:endParaRPr lang="en-US" altLang="en-US" sz="8800" spc="600" dirty="0">
              <a:latin typeface="Eras Bold ITC" panose="020B0907030504020204" pitchFamily="34" charset="0"/>
            </a:endParaRPr>
          </a:p>
        </p:txBody>
      </p:sp>
      <p:sp>
        <p:nvSpPr>
          <p:cNvPr id="2" name="TextBox 1">
            <a:extLst>
              <a:ext uri="{FF2B5EF4-FFF2-40B4-BE49-F238E27FC236}">
                <a16:creationId xmlns:a16="http://schemas.microsoft.com/office/drawing/2014/main" id="{57CDB123-BED1-4D9B-80E3-BFA5636F026C}"/>
              </a:ext>
            </a:extLst>
          </p:cNvPr>
          <p:cNvSpPr txBox="1"/>
          <p:nvPr/>
        </p:nvSpPr>
        <p:spPr>
          <a:xfrm>
            <a:off x="837283" y="5321147"/>
            <a:ext cx="10333822" cy="830997"/>
          </a:xfrm>
          <a:prstGeom prst="rect">
            <a:avLst/>
          </a:prstGeom>
          <a:noFill/>
        </p:spPr>
        <p:txBody>
          <a:bodyPr wrap="square" rtlCol="0">
            <a:spAutoFit/>
          </a:bodyPr>
          <a:lstStyle/>
          <a:p>
            <a:r>
              <a:rPr lang="en-US" sz="2400" dirty="0">
                <a:solidFill>
                  <a:schemeClr val="accent2">
                    <a:lumMod val="20000"/>
                    <a:lumOff val="80000"/>
                  </a:schemeClr>
                </a:solidFill>
              </a:rPr>
              <a:t>“Therefore, if anyone </a:t>
            </a:r>
            <a:r>
              <a:rPr lang="en-US" sz="2400" i="1" dirty="0">
                <a:solidFill>
                  <a:schemeClr val="accent2">
                    <a:lumMod val="20000"/>
                    <a:lumOff val="80000"/>
                  </a:schemeClr>
                </a:solidFill>
              </a:rPr>
              <a:t>is</a:t>
            </a:r>
            <a:r>
              <a:rPr lang="en-US" sz="2400" dirty="0">
                <a:solidFill>
                  <a:schemeClr val="accent2">
                    <a:lumMod val="20000"/>
                    <a:lumOff val="80000"/>
                  </a:schemeClr>
                </a:solidFill>
              </a:rPr>
              <a:t> in Christ, </a:t>
            </a:r>
            <a:r>
              <a:rPr lang="en-US" sz="2400" i="1" dirty="0">
                <a:solidFill>
                  <a:schemeClr val="accent2">
                    <a:lumMod val="20000"/>
                    <a:lumOff val="80000"/>
                  </a:schemeClr>
                </a:solidFill>
              </a:rPr>
              <a:t>he is</a:t>
            </a:r>
            <a:r>
              <a:rPr lang="en-US" sz="2400" dirty="0">
                <a:solidFill>
                  <a:schemeClr val="accent2">
                    <a:lumMod val="20000"/>
                    <a:lumOff val="80000"/>
                  </a:schemeClr>
                </a:solidFill>
              </a:rPr>
              <a:t> a new creation; old things have passed away; behold, all things have become new.”</a:t>
            </a:r>
          </a:p>
        </p:txBody>
      </p:sp>
      <p:sp>
        <p:nvSpPr>
          <p:cNvPr id="3" name="TextBox 2">
            <a:extLst>
              <a:ext uri="{FF2B5EF4-FFF2-40B4-BE49-F238E27FC236}">
                <a16:creationId xmlns:a16="http://schemas.microsoft.com/office/drawing/2014/main" id="{67FD12E9-4E31-4666-A45E-681B5487C2F8}"/>
              </a:ext>
            </a:extLst>
          </p:cNvPr>
          <p:cNvSpPr txBox="1"/>
          <p:nvPr/>
        </p:nvSpPr>
        <p:spPr>
          <a:xfrm>
            <a:off x="9398536" y="6070294"/>
            <a:ext cx="2138727" cy="369332"/>
          </a:xfrm>
          <a:prstGeom prst="rect">
            <a:avLst/>
          </a:prstGeom>
          <a:noFill/>
        </p:spPr>
        <p:txBody>
          <a:bodyPr wrap="none" rtlCol="0">
            <a:spAutoFit/>
          </a:bodyPr>
          <a:lstStyle/>
          <a:p>
            <a:r>
              <a:rPr lang="en-US" dirty="0">
                <a:solidFill>
                  <a:schemeClr val="bg1"/>
                </a:solidFill>
              </a:rPr>
              <a:t>2 Corinthians 5:17</a:t>
            </a:r>
          </a:p>
        </p:txBody>
      </p:sp>
    </p:spTree>
  </p:cSld>
  <p:clrMapOvr>
    <a:masterClrMapping/>
  </p:clrMapOvr>
  <mc:AlternateContent xmlns:mc="http://schemas.openxmlformats.org/markup-compatibility/2006" xmlns:p14="http://schemas.microsoft.com/office/powerpoint/2010/main">
    <mc:Choice Requires="p14">
      <p:transition spd="slow" p14:dur="5000">
        <p:plus/>
      </p:transition>
    </mc:Choice>
    <mc:Fallback xmlns="">
      <p:transition spd="slow">
        <p:plu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3AFDA4FD-8DDD-4A45-950A-980CF498FE9B}"/>
              </a:ext>
            </a:extLst>
          </p:cNvPr>
          <p:cNvSpPr>
            <a:spLocks noGrp="1" noChangeArrowheads="1"/>
          </p:cNvSpPr>
          <p:nvPr>
            <p:ph type="title"/>
          </p:nvPr>
        </p:nvSpPr>
        <p:spPr/>
        <p:txBody>
          <a:bodyPr/>
          <a:lstStyle/>
          <a:p>
            <a:r>
              <a:rPr lang="en-US" altLang="en-US" sz="4000" b="1" dirty="0"/>
              <a:t>Many things or a few things?</a:t>
            </a:r>
          </a:p>
        </p:txBody>
      </p:sp>
      <p:sp>
        <p:nvSpPr>
          <p:cNvPr id="17411" name="Rectangle 3">
            <a:extLst>
              <a:ext uri="{FF2B5EF4-FFF2-40B4-BE49-F238E27FC236}">
                <a16:creationId xmlns:a16="http://schemas.microsoft.com/office/drawing/2014/main" id="{E2E55016-B758-4A34-A0B6-E3B320376BD7}"/>
              </a:ext>
            </a:extLst>
          </p:cNvPr>
          <p:cNvSpPr>
            <a:spLocks noGrp="1" noChangeArrowheads="1"/>
          </p:cNvSpPr>
          <p:nvPr>
            <p:ph idx="1"/>
          </p:nvPr>
        </p:nvSpPr>
        <p:spPr>
          <a:xfrm>
            <a:off x="1154954" y="2603499"/>
            <a:ext cx="9905981" cy="3962763"/>
          </a:xfrm>
        </p:spPr>
        <p:txBody>
          <a:bodyPr/>
          <a:lstStyle/>
          <a:p>
            <a:r>
              <a:rPr lang="en-US" altLang="en-US" dirty="0"/>
              <a:t>Are there hundreds of things wrong with me?</a:t>
            </a:r>
          </a:p>
          <a:p>
            <a:r>
              <a:rPr lang="en-US" altLang="en-US" dirty="0"/>
              <a:t>Or is there a couple of basic things wrong—if fixed, would naturally fix everything else?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grpId="0" nodeType="afterEffect">
                                  <p:stCondLst>
                                    <p:cond delay="0"/>
                                  </p:stCondLst>
                                  <p:childTnLst>
                                    <p:set>
                                      <p:cBhvr>
                                        <p:cTn id="6" dur="1" fill="hold">
                                          <p:stCondLst>
                                            <p:cond delay="0"/>
                                          </p:stCondLst>
                                        </p:cTn>
                                        <p:tgtEl>
                                          <p:spTgt spid="17411">
                                            <p:txEl>
                                              <p:pRg st="0" end="0"/>
                                            </p:txEl>
                                          </p:spTgt>
                                        </p:tgtEl>
                                        <p:attrNameLst>
                                          <p:attrName>style.visibility</p:attrName>
                                        </p:attrNameLst>
                                      </p:cBhvr>
                                      <p:to>
                                        <p:strVal val="visible"/>
                                      </p:to>
                                    </p:set>
                                    <p:animEffect transition="in" filter="dissolve">
                                      <p:cBhvr>
                                        <p:cTn id="7" dur="500"/>
                                        <p:tgtEl>
                                          <p:spTgt spid="1741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7411">
                                            <p:txEl>
                                              <p:pRg st="1" end="1"/>
                                            </p:txEl>
                                          </p:spTgt>
                                        </p:tgtEl>
                                        <p:attrNameLst>
                                          <p:attrName>style.visibility</p:attrName>
                                        </p:attrNameLst>
                                      </p:cBhvr>
                                      <p:to>
                                        <p:strVal val="visible"/>
                                      </p:to>
                                    </p:set>
                                    <p:animEffect transition="in" filter="dissolve">
                                      <p:cBhvr>
                                        <p:cTn id="12" dur="500"/>
                                        <p:tgtEl>
                                          <p:spTgt spid="174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B6405868-8209-4240-877C-E70DB44DE429}"/>
              </a:ext>
            </a:extLst>
          </p:cNvPr>
          <p:cNvSpPr>
            <a:spLocks noGrp="1" noChangeArrowheads="1"/>
          </p:cNvSpPr>
          <p:nvPr>
            <p:ph type="title"/>
          </p:nvPr>
        </p:nvSpPr>
        <p:spPr/>
        <p:txBody>
          <a:bodyPr/>
          <a:lstStyle/>
          <a:p>
            <a:r>
              <a:rPr lang="en-US" altLang="en-US" sz="7200"/>
              <a:t>James 3:16</a:t>
            </a:r>
          </a:p>
        </p:txBody>
      </p:sp>
      <p:sp>
        <p:nvSpPr>
          <p:cNvPr id="18435" name="Rectangle 3">
            <a:extLst>
              <a:ext uri="{FF2B5EF4-FFF2-40B4-BE49-F238E27FC236}">
                <a16:creationId xmlns:a16="http://schemas.microsoft.com/office/drawing/2014/main" id="{CFE35D80-600E-470E-B26D-885776A13A54}"/>
              </a:ext>
            </a:extLst>
          </p:cNvPr>
          <p:cNvSpPr>
            <a:spLocks noGrp="1" noChangeArrowheads="1"/>
          </p:cNvSpPr>
          <p:nvPr>
            <p:ph idx="1"/>
          </p:nvPr>
        </p:nvSpPr>
        <p:spPr/>
        <p:txBody>
          <a:bodyPr/>
          <a:lstStyle/>
          <a:p>
            <a:r>
              <a:rPr lang="en-US" altLang="en-US" b="1" dirty="0"/>
              <a:t>“</a:t>
            </a:r>
            <a:r>
              <a:rPr lang="en-US" b="1" dirty="0"/>
              <a:t>For where you have envy and selfish ambition, there you find disorder and every evil practice” (NIV)</a:t>
            </a:r>
            <a:endParaRPr lang="en-US" altLang="en-US" b="1" dirty="0"/>
          </a:p>
          <a:p>
            <a:pPr lvl="1"/>
            <a:r>
              <a:rPr lang="en-US" altLang="en-US" dirty="0"/>
              <a:t>All kinds of sin can spring from two very basic problems—</a:t>
            </a:r>
            <a:r>
              <a:rPr lang="en-US" altLang="en-US" u="sng" dirty="0"/>
              <a:t>jealousy</a:t>
            </a:r>
            <a:r>
              <a:rPr lang="en-US" altLang="en-US" dirty="0"/>
              <a:t> and </a:t>
            </a:r>
            <a:r>
              <a:rPr lang="en-US" altLang="en-US" u="sng" dirty="0"/>
              <a:t>selfishness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435">
                                            <p:txEl>
                                              <p:pRg st="1" end="1"/>
                                            </p:txEl>
                                          </p:spTgt>
                                        </p:tgtEl>
                                        <p:attrNameLst>
                                          <p:attrName>style.visibility</p:attrName>
                                        </p:attrNameLst>
                                      </p:cBhvr>
                                      <p:to>
                                        <p:strVal val="visible"/>
                                      </p:to>
                                    </p:set>
                                    <p:animEffect transition="in" filter="barn(inVertical)">
                                      <p:cBhvr>
                                        <p:cTn id="7" dur="500"/>
                                        <p:tgtEl>
                                          <p:spTgt spid="1843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5"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467" name="Rectangle 71">
            <a:extLst>
              <a:ext uri="{FF2B5EF4-FFF2-40B4-BE49-F238E27FC236}">
                <a16:creationId xmlns:a16="http://schemas.microsoft.com/office/drawing/2014/main" id="{6E0488BA-180E-40D8-8350-4B17917955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tree in a forest&#10;&#10;Description automatically generated">
            <a:extLst>
              <a:ext uri="{FF2B5EF4-FFF2-40B4-BE49-F238E27FC236}">
                <a16:creationId xmlns:a16="http://schemas.microsoft.com/office/drawing/2014/main" id="{B277399A-864B-455D-92BC-A2BBC6E652A0}"/>
              </a:ext>
            </a:extLst>
          </p:cNvPr>
          <p:cNvPicPr>
            <a:picLocks noChangeAspect="1"/>
          </p:cNvPicPr>
          <p:nvPr/>
        </p:nvPicPr>
        <p:blipFill rotWithShape="1">
          <a:blip r:embed="rId3">
            <a:alphaModFix amt="40000"/>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14187" b="10813"/>
          <a:stretch/>
        </p:blipFill>
        <p:spPr>
          <a:xfrm>
            <a:off x="20" y="10"/>
            <a:ext cx="12191980" cy="6857990"/>
          </a:xfrm>
          <a:prstGeom prst="rect">
            <a:avLst/>
          </a:prstGeom>
        </p:spPr>
      </p:pic>
      <p:sp>
        <p:nvSpPr>
          <p:cNvPr id="19458" name="Rectangle 2">
            <a:extLst>
              <a:ext uri="{FF2B5EF4-FFF2-40B4-BE49-F238E27FC236}">
                <a16:creationId xmlns:a16="http://schemas.microsoft.com/office/drawing/2014/main" id="{C84E4582-FDF1-43C7-9BCC-3C8011F5D7FD}"/>
              </a:ext>
            </a:extLst>
          </p:cNvPr>
          <p:cNvSpPr>
            <a:spLocks noGrp="1" noChangeArrowheads="1"/>
          </p:cNvSpPr>
          <p:nvPr>
            <p:ph type="title"/>
          </p:nvPr>
        </p:nvSpPr>
        <p:spPr>
          <a:xfrm>
            <a:off x="1154954" y="973668"/>
            <a:ext cx="8761413" cy="706964"/>
          </a:xfrm>
        </p:spPr>
        <p:txBody>
          <a:bodyPr>
            <a:noAutofit/>
          </a:bodyPr>
          <a:lstStyle/>
          <a:p>
            <a:r>
              <a:rPr lang="en-US" altLang="en-US" sz="4800" dirty="0">
                <a:solidFill>
                  <a:schemeClr val="tx1"/>
                </a:solidFill>
                <a:latin typeface="Arial Black" panose="020B0A04020102020204" pitchFamily="34" charset="0"/>
              </a:rPr>
              <a:t>1 Timothy 6:10</a:t>
            </a:r>
          </a:p>
        </p:txBody>
      </p:sp>
      <p:sp>
        <p:nvSpPr>
          <p:cNvPr id="19459" name="Rectangle 3">
            <a:extLst>
              <a:ext uri="{FF2B5EF4-FFF2-40B4-BE49-F238E27FC236}">
                <a16:creationId xmlns:a16="http://schemas.microsoft.com/office/drawing/2014/main" id="{96538760-41D3-4206-8B8F-D8035D735F16}"/>
              </a:ext>
            </a:extLst>
          </p:cNvPr>
          <p:cNvSpPr>
            <a:spLocks noGrp="1" noChangeArrowheads="1"/>
          </p:cNvSpPr>
          <p:nvPr>
            <p:ph idx="1"/>
          </p:nvPr>
        </p:nvSpPr>
        <p:spPr>
          <a:xfrm>
            <a:off x="1154954" y="2137273"/>
            <a:ext cx="9994827" cy="4520672"/>
          </a:xfrm>
        </p:spPr>
        <p:txBody>
          <a:bodyPr>
            <a:noAutofit/>
          </a:bodyPr>
          <a:lstStyle/>
          <a:p>
            <a:pPr marL="0" indent="0">
              <a:buNone/>
            </a:pPr>
            <a:r>
              <a:rPr lang="en-US" altLang="en-US" sz="3600" b="1" dirty="0">
                <a:solidFill>
                  <a:schemeClr val="tx1"/>
                </a:solidFill>
              </a:rPr>
              <a:t>“</a:t>
            </a:r>
            <a:r>
              <a:rPr lang="en-US" sz="3600" b="1" u="sng" dirty="0">
                <a:solidFill>
                  <a:schemeClr val="tx1"/>
                </a:solidFill>
              </a:rPr>
              <a:t>For the love of money is a root of all </a:t>
            </a:r>
            <a:r>
              <a:rPr lang="en-US" sz="3600" b="1" i="1" u="sng" dirty="0">
                <a:solidFill>
                  <a:schemeClr val="tx1"/>
                </a:solidFill>
              </a:rPr>
              <a:t>kinds of</a:t>
            </a:r>
            <a:r>
              <a:rPr lang="en-US" sz="3600" b="1" u="sng" dirty="0">
                <a:solidFill>
                  <a:schemeClr val="tx1"/>
                </a:solidFill>
              </a:rPr>
              <a:t> evil</a:t>
            </a:r>
            <a:r>
              <a:rPr lang="en-US" sz="3600" b="1" dirty="0">
                <a:solidFill>
                  <a:schemeClr val="tx1"/>
                </a:solidFill>
              </a:rPr>
              <a:t>, </a:t>
            </a:r>
            <a:r>
              <a:rPr lang="en-US" sz="3600" dirty="0">
                <a:solidFill>
                  <a:schemeClr val="tx1"/>
                </a:solidFill>
              </a:rPr>
              <a:t>for which some have strayed from the faith in their greediness, and pierced themselves through with many sorrows.</a:t>
            </a:r>
            <a:r>
              <a:rPr lang="en-US" altLang="en-US" sz="3600" dirty="0">
                <a:solidFill>
                  <a:schemeClr val="tx1"/>
                </a:solidFill>
              </a:rPr>
              <a:t>” </a:t>
            </a:r>
          </a:p>
          <a:p>
            <a:pPr lvl="1">
              <a:buClr>
                <a:schemeClr val="accent4"/>
              </a:buClr>
              <a:buFont typeface="Wingdings" panose="05000000000000000000" pitchFamily="2" charset="2"/>
              <a:buChar char="§"/>
            </a:pPr>
            <a:r>
              <a:rPr lang="en-US" altLang="en-US" sz="3600" dirty="0">
                <a:solidFill>
                  <a:schemeClr val="tx1"/>
                </a:solidFill>
              </a:rPr>
              <a:t>Deal with the “love of money”, fix the greed and you will naturally fix all sorts of other problems</a:t>
            </a:r>
          </a:p>
        </p:txBody>
      </p:sp>
      <p:sp>
        <p:nvSpPr>
          <p:cNvPr id="4" name="TextBox 3">
            <a:extLst>
              <a:ext uri="{FF2B5EF4-FFF2-40B4-BE49-F238E27FC236}">
                <a16:creationId xmlns:a16="http://schemas.microsoft.com/office/drawing/2014/main" id="{55BB319B-A3B5-494F-8B84-9C5FD2EDE0A5}"/>
              </a:ext>
            </a:extLst>
          </p:cNvPr>
          <p:cNvSpPr txBox="1"/>
          <p:nvPr/>
        </p:nvSpPr>
        <p:spPr>
          <a:xfrm>
            <a:off x="9341541" y="6657945"/>
            <a:ext cx="2850459"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4" tooltip="http://www.mastermarf.com/2008/05/this-is-big-tree-in-my-opinion.html">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5" tooltip="https://creativecommons.org/licenses/by-nc-sa/3.0/">
                  <a:extLst>
                    <a:ext uri="{A12FA001-AC4F-418D-AE19-62706E023703}">
                      <ahyp:hlinkClr xmlns:ahyp="http://schemas.microsoft.com/office/drawing/2018/hyperlinkcolor" val="tx"/>
                    </a:ext>
                  </a:extLst>
                </a:hlinkClick>
              </a:rPr>
              <a:t>CC BY-SA-NC</a:t>
            </a:r>
            <a:endParaRPr lang="en-US" sz="700">
              <a:solidFill>
                <a:srgbClr val="FFFFFF"/>
              </a:solidFill>
            </a:endParaRP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4E064FD0-629D-4AF6-9FFA-C9F51C709200}"/>
              </a:ext>
            </a:extLst>
          </p:cNvPr>
          <p:cNvSpPr>
            <a:spLocks noGrp="1" noChangeArrowheads="1"/>
          </p:cNvSpPr>
          <p:nvPr>
            <p:ph type="title"/>
          </p:nvPr>
        </p:nvSpPr>
        <p:spPr/>
        <p:txBody>
          <a:bodyPr/>
          <a:lstStyle/>
          <a:p>
            <a:r>
              <a:rPr lang="en-US" altLang="en-US" sz="7200" dirty="0"/>
              <a:t>Mark 10:21</a:t>
            </a:r>
          </a:p>
        </p:txBody>
      </p:sp>
      <p:sp>
        <p:nvSpPr>
          <p:cNvPr id="20483" name="Rectangle 3">
            <a:extLst>
              <a:ext uri="{FF2B5EF4-FFF2-40B4-BE49-F238E27FC236}">
                <a16:creationId xmlns:a16="http://schemas.microsoft.com/office/drawing/2014/main" id="{C50D441F-E89C-45EB-811A-76486D4D5F84}"/>
              </a:ext>
            </a:extLst>
          </p:cNvPr>
          <p:cNvSpPr>
            <a:spLocks noGrp="1" noChangeArrowheads="1"/>
          </p:cNvSpPr>
          <p:nvPr>
            <p:ph idx="1"/>
          </p:nvPr>
        </p:nvSpPr>
        <p:spPr/>
        <p:txBody>
          <a:bodyPr/>
          <a:lstStyle/>
          <a:p>
            <a:pPr marL="0" indent="0">
              <a:buNone/>
            </a:pPr>
            <a:r>
              <a:rPr lang="en-US" dirty="0"/>
              <a:t>“Then Jesus, looking at him, loved him, and said to him, "</a:t>
            </a:r>
            <a:r>
              <a:rPr lang="en-US" b="1" u="sng" dirty="0"/>
              <a:t>One</a:t>
            </a:r>
            <a:r>
              <a:rPr lang="en-US" dirty="0"/>
              <a:t> </a:t>
            </a:r>
            <a:r>
              <a:rPr lang="en-US" b="1" u="sng" dirty="0"/>
              <a:t>thing</a:t>
            </a:r>
            <a:r>
              <a:rPr lang="en-US" dirty="0"/>
              <a:t> you lack: Go your way, sell whatever you have and give to the poor, and you will have treasure in heaven; and come, take up the cross, and follow Me."</a:t>
            </a:r>
            <a:endParaRPr lang="en-US" altLang="en-US" b="1"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3D0E0D19-FE65-4FD4-8439-BECCA824136B}"/>
              </a:ext>
            </a:extLst>
          </p:cNvPr>
          <p:cNvSpPr>
            <a:spLocks noGrp="1" noChangeArrowheads="1"/>
          </p:cNvSpPr>
          <p:nvPr>
            <p:ph type="title"/>
          </p:nvPr>
        </p:nvSpPr>
        <p:spPr/>
        <p:txBody>
          <a:bodyPr/>
          <a:lstStyle/>
          <a:p>
            <a:r>
              <a:rPr lang="en-US" altLang="en-US" sz="8000"/>
              <a:t>Hebrews 3:19</a:t>
            </a:r>
          </a:p>
        </p:txBody>
      </p:sp>
      <p:sp>
        <p:nvSpPr>
          <p:cNvPr id="21507" name="Rectangle 3">
            <a:extLst>
              <a:ext uri="{FF2B5EF4-FFF2-40B4-BE49-F238E27FC236}">
                <a16:creationId xmlns:a16="http://schemas.microsoft.com/office/drawing/2014/main" id="{BBDFB0C1-9EA0-42D2-8957-36F741635711}"/>
              </a:ext>
            </a:extLst>
          </p:cNvPr>
          <p:cNvSpPr>
            <a:spLocks noGrp="1" noChangeArrowheads="1"/>
          </p:cNvSpPr>
          <p:nvPr>
            <p:ph idx="1"/>
          </p:nvPr>
        </p:nvSpPr>
        <p:spPr/>
        <p:txBody>
          <a:bodyPr/>
          <a:lstStyle/>
          <a:p>
            <a:r>
              <a:rPr lang="en-US" altLang="en-US" b="1" dirty="0"/>
              <a:t>“And so we see that they were not able to enter because of unbelief”</a:t>
            </a:r>
            <a:r>
              <a:rPr lang="en-US" altLang="en-US" dirty="0"/>
              <a:t> </a:t>
            </a:r>
          </a:p>
          <a:p>
            <a:r>
              <a:rPr lang="en-US" altLang="en-US" dirty="0"/>
              <a:t>How many problems did Israel have?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1507">
                                            <p:txEl>
                                              <p:pRg st="1" end="1"/>
                                            </p:txEl>
                                          </p:spTgt>
                                        </p:tgtEl>
                                        <p:attrNameLst>
                                          <p:attrName>style.visibility</p:attrName>
                                        </p:attrNameLst>
                                      </p:cBhvr>
                                      <p:to>
                                        <p:strVal val="visible"/>
                                      </p:to>
                                    </p:set>
                                    <p:animEffect transition="in" filter="randombar(horizontal)">
                                      <p:cBhvr>
                                        <p:cTn id="7" dur="500"/>
                                        <p:tgtEl>
                                          <p:spTgt spid="2150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561EBC90-C658-42D4-A5F5-1666B9A8EC35}"/>
              </a:ext>
            </a:extLst>
          </p:cNvPr>
          <p:cNvSpPr>
            <a:spLocks noGrp="1" noChangeArrowheads="1"/>
          </p:cNvSpPr>
          <p:nvPr>
            <p:ph type="title"/>
          </p:nvPr>
        </p:nvSpPr>
        <p:spPr/>
        <p:txBody>
          <a:bodyPr/>
          <a:lstStyle/>
          <a:p>
            <a:r>
              <a:rPr lang="en-US" altLang="en-US" sz="8000"/>
              <a:t>Naaman</a:t>
            </a:r>
          </a:p>
        </p:txBody>
      </p:sp>
      <p:sp>
        <p:nvSpPr>
          <p:cNvPr id="24579" name="Rectangle 3">
            <a:extLst>
              <a:ext uri="{FF2B5EF4-FFF2-40B4-BE49-F238E27FC236}">
                <a16:creationId xmlns:a16="http://schemas.microsoft.com/office/drawing/2014/main" id="{8380BFE6-82D1-4017-A3B2-2255373DADC6}"/>
              </a:ext>
            </a:extLst>
          </p:cNvPr>
          <p:cNvSpPr>
            <a:spLocks noGrp="1" noChangeArrowheads="1"/>
          </p:cNvSpPr>
          <p:nvPr>
            <p:ph idx="1"/>
          </p:nvPr>
        </p:nvSpPr>
        <p:spPr/>
        <p:txBody>
          <a:bodyPr>
            <a:normAutofit fontScale="92500" lnSpcReduction="10000"/>
          </a:bodyPr>
          <a:lstStyle/>
          <a:p>
            <a:pPr marL="0" indent="0">
              <a:buNone/>
            </a:pPr>
            <a:r>
              <a:rPr lang="en-US" altLang="en-US" sz="4000" b="1" dirty="0"/>
              <a:t>Before</a:t>
            </a:r>
            <a:endParaRPr lang="en-US" altLang="en-US" b="1" dirty="0"/>
          </a:p>
          <a:p>
            <a:r>
              <a:rPr lang="en-US" altLang="en-US" dirty="0"/>
              <a:t>2 Kings 5:11</a:t>
            </a:r>
          </a:p>
          <a:p>
            <a:r>
              <a:rPr lang="en-US" altLang="en-US" dirty="0"/>
              <a:t>Furious</a:t>
            </a:r>
          </a:p>
          <a:p>
            <a:r>
              <a:rPr lang="en-US" altLang="en-US" dirty="0"/>
              <a:t>Upset</a:t>
            </a:r>
          </a:p>
          <a:p>
            <a:r>
              <a:rPr lang="en-US" altLang="en-US" dirty="0"/>
              <a:t>Proud</a:t>
            </a:r>
          </a:p>
          <a:p>
            <a:r>
              <a:rPr lang="en-US" altLang="en-US" dirty="0"/>
              <a:t>Opinionated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animEffect transition="in" filter="randombar(horizontal)">
                                      <p:cBhvr>
                                        <p:cTn id="7" dur="500"/>
                                        <p:tgtEl>
                                          <p:spTgt spid="24579">
                                            <p:txEl>
                                              <p:pRg st="0" end="0"/>
                                            </p:txEl>
                                          </p:spTgt>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4579">
                                            <p:txEl>
                                              <p:pRg st="1" end="1"/>
                                            </p:txEl>
                                          </p:spTgt>
                                        </p:tgtEl>
                                        <p:attrNameLst>
                                          <p:attrName>style.visibility</p:attrName>
                                        </p:attrNameLst>
                                      </p:cBhvr>
                                      <p:to>
                                        <p:strVal val="visible"/>
                                      </p:to>
                                    </p:set>
                                    <p:animEffect transition="in" filter="randombar(horizontal)">
                                      <p:cBhvr>
                                        <p:cTn id="11" dur="500"/>
                                        <p:tgtEl>
                                          <p:spTgt spid="24579">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24579">
                                            <p:txEl>
                                              <p:pRg st="2" end="2"/>
                                            </p:txEl>
                                          </p:spTgt>
                                        </p:tgtEl>
                                        <p:attrNameLst>
                                          <p:attrName>style.visibility</p:attrName>
                                        </p:attrNameLst>
                                      </p:cBhvr>
                                      <p:to>
                                        <p:strVal val="visible"/>
                                      </p:to>
                                    </p:set>
                                    <p:animEffect transition="in" filter="randombar(horizontal)">
                                      <p:cBhvr>
                                        <p:cTn id="16" dur="500"/>
                                        <p:tgtEl>
                                          <p:spTgt spid="24579">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24579">
                                            <p:txEl>
                                              <p:pRg st="3" end="3"/>
                                            </p:txEl>
                                          </p:spTgt>
                                        </p:tgtEl>
                                        <p:attrNameLst>
                                          <p:attrName>style.visibility</p:attrName>
                                        </p:attrNameLst>
                                      </p:cBhvr>
                                      <p:to>
                                        <p:strVal val="visible"/>
                                      </p:to>
                                    </p:set>
                                    <p:animEffect transition="in" filter="randombar(horizontal)">
                                      <p:cBhvr>
                                        <p:cTn id="21" dur="500"/>
                                        <p:tgtEl>
                                          <p:spTgt spid="24579">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grpId="0" nodeType="clickEffect">
                                  <p:stCondLst>
                                    <p:cond delay="0"/>
                                  </p:stCondLst>
                                  <p:childTnLst>
                                    <p:set>
                                      <p:cBhvr>
                                        <p:cTn id="25" dur="1" fill="hold">
                                          <p:stCondLst>
                                            <p:cond delay="0"/>
                                          </p:stCondLst>
                                        </p:cTn>
                                        <p:tgtEl>
                                          <p:spTgt spid="24579">
                                            <p:txEl>
                                              <p:pRg st="4" end="4"/>
                                            </p:txEl>
                                          </p:spTgt>
                                        </p:tgtEl>
                                        <p:attrNameLst>
                                          <p:attrName>style.visibility</p:attrName>
                                        </p:attrNameLst>
                                      </p:cBhvr>
                                      <p:to>
                                        <p:strVal val="visible"/>
                                      </p:to>
                                    </p:set>
                                    <p:animEffect transition="in" filter="randombar(horizontal)">
                                      <p:cBhvr>
                                        <p:cTn id="26" dur="500"/>
                                        <p:tgtEl>
                                          <p:spTgt spid="24579">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4" presetClass="entr" presetSubtype="10" fill="hold" grpId="0" nodeType="clickEffect">
                                  <p:stCondLst>
                                    <p:cond delay="0"/>
                                  </p:stCondLst>
                                  <p:childTnLst>
                                    <p:set>
                                      <p:cBhvr>
                                        <p:cTn id="30" dur="1" fill="hold">
                                          <p:stCondLst>
                                            <p:cond delay="0"/>
                                          </p:stCondLst>
                                        </p:cTn>
                                        <p:tgtEl>
                                          <p:spTgt spid="24579">
                                            <p:txEl>
                                              <p:pRg st="5" end="5"/>
                                            </p:txEl>
                                          </p:spTgt>
                                        </p:tgtEl>
                                        <p:attrNameLst>
                                          <p:attrName>style.visibility</p:attrName>
                                        </p:attrNameLst>
                                      </p:cBhvr>
                                      <p:to>
                                        <p:strVal val="visible"/>
                                      </p:to>
                                    </p:set>
                                    <p:animEffect transition="in" filter="randombar(horizontal)">
                                      <p:cBhvr>
                                        <p:cTn id="31" dur="500"/>
                                        <p:tgtEl>
                                          <p:spTgt spid="2457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a:extLst>
              <a:ext uri="{FF2B5EF4-FFF2-40B4-BE49-F238E27FC236}">
                <a16:creationId xmlns:a16="http://schemas.microsoft.com/office/drawing/2014/main" id="{4AADB2D0-160D-4ACC-91AA-499D5F51A5E0}"/>
              </a:ext>
            </a:extLst>
          </p:cNvPr>
          <p:cNvSpPr>
            <a:spLocks noGrp="1" noChangeArrowheads="1"/>
          </p:cNvSpPr>
          <p:nvPr>
            <p:ph idx="1"/>
          </p:nvPr>
        </p:nvSpPr>
        <p:spPr>
          <a:xfrm>
            <a:off x="1154954" y="2603499"/>
            <a:ext cx="8825659" cy="4039671"/>
          </a:xfrm>
        </p:spPr>
        <p:txBody>
          <a:bodyPr>
            <a:normAutofit fontScale="92500" lnSpcReduction="10000"/>
          </a:bodyPr>
          <a:lstStyle/>
          <a:p>
            <a:pPr marL="0" indent="0">
              <a:buNone/>
            </a:pPr>
            <a:r>
              <a:rPr lang="en-US" altLang="en-US" sz="3800" b="1" dirty="0"/>
              <a:t>After</a:t>
            </a:r>
            <a:endParaRPr lang="en-US" altLang="en-US" b="1" dirty="0"/>
          </a:p>
          <a:p>
            <a:r>
              <a:rPr lang="en-US" altLang="en-US" dirty="0"/>
              <a:t>2 Kings 5:15-19</a:t>
            </a:r>
          </a:p>
          <a:p>
            <a:r>
              <a:rPr lang="en-US" altLang="en-US" dirty="0"/>
              <a:t>Believing</a:t>
            </a:r>
          </a:p>
          <a:p>
            <a:r>
              <a:rPr lang="en-US" altLang="en-US" dirty="0"/>
              <a:t>Humble</a:t>
            </a:r>
          </a:p>
          <a:p>
            <a:pPr lvl="1">
              <a:buFont typeface="Wingdings" panose="05000000000000000000" pitchFamily="2" charset="2"/>
              <a:buChar char="§"/>
            </a:pPr>
            <a:r>
              <a:rPr lang="en-US" altLang="en-US" dirty="0"/>
              <a:t>“Please”</a:t>
            </a:r>
          </a:p>
          <a:p>
            <a:r>
              <a:rPr lang="en-US" altLang="en-US" dirty="0"/>
              <a:t>Obedient</a:t>
            </a:r>
          </a:p>
          <a:p>
            <a:r>
              <a:rPr lang="en-US" altLang="en-US" b="1" dirty="0"/>
              <a:t>A changed man!</a:t>
            </a:r>
          </a:p>
        </p:txBody>
      </p:sp>
      <p:sp>
        <p:nvSpPr>
          <p:cNvPr id="2" name="TextBox 1">
            <a:extLst>
              <a:ext uri="{FF2B5EF4-FFF2-40B4-BE49-F238E27FC236}">
                <a16:creationId xmlns:a16="http://schemas.microsoft.com/office/drawing/2014/main" id="{3D223A9E-46C9-4D2D-B789-0A563F4E9AF1}"/>
              </a:ext>
            </a:extLst>
          </p:cNvPr>
          <p:cNvSpPr txBox="1"/>
          <p:nvPr/>
        </p:nvSpPr>
        <p:spPr>
          <a:xfrm>
            <a:off x="1154954" y="859971"/>
            <a:ext cx="7346883" cy="707886"/>
          </a:xfrm>
          <a:prstGeom prst="rect">
            <a:avLst/>
          </a:prstGeom>
          <a:noFill/>
        </p:spPr>
        <p:txBody>
          <a:bodyPr wrap="none" rtlCol="0">
            <a:spAutoFit/>
          </a:bodyPr>
          <a:lstStyle/>
          <a:p>
            <a:r>
              <a:rPr lang="en-US" sz="4000" b="1" dirty="0">
                <a:solidFill>
                  <a:schemeClr val="bg2"/>
                </a:solidFill>
              </a:rPr>
              <a:t>No Longer Resisting Change!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Effect transition="in" filter="randombar(horizontal)">
                                      <p:cBhvr>
                                        <p:cTn id="7" dur="500"/>
                                        <p:tgtEl>
                                          <p:spTgt spid="25603">
                                            <p:txEl>
                                              <p:pRg st="0" end="0"/>
                                            </p:txEl>
                                          </p:spTgt>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5603">
                                            <p:txEl>
                                              <p:pRg st="1" end="1"/>
                                            </p:txEl>
                                          </p:spTgt>
                                        </p:tgtEl>
                                        <p:attrNameLst>
                                          <p:attrName>style.visibility</p:attrName>
                                        </p:attrNameLst>
                                      </p:cBhvr>
                                      <p:to>
                                        <p:strVal val="visible"/>
                                      </p:to>
                                    </p:set>
                                    <p:animEffect transition="in" filter="randombar(horizontal)">
                                      <p:cBhvr>
                                        <p:cTn id="11" dur="500"/>
                                        <p:tgtEl>
                                          <p:spTgt spid="2560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25603">
                                            <p:txEl>
                                              <p:pRg st="2" end="2"/>
                                            </p:txEl>
                                          </p:spTgt>
                                        </p:tgtEl>
                                        <p:attrNameLst>
                                          <p:attrName>style.visibility</p:attrName>
                                        </p:attrNameLst>
                                      </p:cBhvr>
                                      <p:to>
                                        <p:strVal val="visible"/>
                                      </p:to>
                                    </p:set>
                                    <p:animEffect transition="in" filter="randombar(horizontal)">
                                      <p:cBhvr>
                                        <p:cTn id="16" dur="500"/>
                                        <p:tgtEl>
                                          <p:spTgt spid="25603">
                                            <p:txEl>
                                              <p:pRg st="2" end="2"/>
                                            </p:txEl>
                                          </p:spTgt>
                                        </p:tgtEl>
                                      </p:cBhvr>
                                    </p:animEffect>
                                  </p:childTnLst>
                                </p:cTn>
                              </p:par>
                            </p:childTnLst>
                          </p:cTn>
                        </p:par>
                        <p:par>
                          <p:cTn id="17" fill="hold">
                            <p:stCondLst>
                              <p:cond delay="500"/>
                            </p:stCondLst>
                            <p:childTnLst>
                              <p:par>
                                <p:cTn id="18" presetID="14" presetClass="entr" presetSubtype="10" fill="hold" grpId="0" nodeType="afterEffect">
                                  <p:stCondLst>
                                    <p:cond delay="0"/>
                                  </p:stCondLst>
                                  <p:childTnLst>
                                    <p:set>
                                      <p:cBhvr>
                                        <p:cTn id="19" dur="1" fill="hold">
                                          <p:stCondLst>
                                            <p:cond delay="0"/>
                                          </p:stCondLst>
                                        </p:cTn>
                                        <p:tgtEl>
                                          <p:spTgt spid="25603">
                                            <p:txEl>
                                              <p:pRg st="3" end="3"/>
                                            </p:txEl>
                                          </p:spTgt>
                                        </p:tgtEl>
                                        <p:attrNameLst>
                                          <p:attrName>style.visibility</p:attrName>
                                        </p:attrNameLst>
                                      </p:cBhvr>
                                      <p:to>
                                        <p:strVal val="visible"/>
                                      </p:to>
                                    </p:set>
                                    <p:animEffect transition="in" filter="randombar(horizontal)">
                                      <p:cBhvr>
                                        <p:cTn id="20" dur="500"/>
                                        <p:tgtEl>
                                          <p:spTgt spid="25603">
                                            <p:txEl>
                                              <p:pRg st="3" end="3"/>
                                            </p:txEl>
                                          </p:spTgt>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25603">
                                            <p:txEl>
                                              <p:pRg st="4" end="4"/>
                                            </p:txEl>
                                          </p:spTgt>
                                        </p:tgtEl>
                                        <p:attrNameLst>
                                          <p:attrName>style.visibility</p:attrName>
                                        </p:attrNameLst>
                                      </p:cBhvr>
                                      <p:to>
                                        <p:strVal val="visible"/>
                                      </p:to>
                                    </p:set>
                                    <p:animEffect transition="in" filter="randombar(horizontal)">
                                      <p:cBhvr>
                                        <p:cTn id="23" dur="500"/>
                                        <p:tgtEl>
                                          <p:spTgt spid="25603">
                                            <p:txEl>
                                              <p:pRg st="4" end="4"/>
                                            </p:txEl>
                                          </p:spTgt>
                                        </p:tgtEl>
                                      </p:cBhvr>
                                    </p:animEffect>
                                  </p:childTnLst>
                                </p:cTn>
                              </p:par>
                            </p:childTnLst>
                          </p:cTn>
                        </p:par>
                        <p:par>
                          <p:cTn id="24" fill="hold">
                            <p:stCondLst>
                              <p:cond delay="1000"/>
                            </p:stCondLst>
                            <p:childTnLst>
                              <p:par>
                                <p:cTn id="25" presetID="14" presetClass="entr" presetSubtype="10" fill="hold" grpId="0" nodeType="afterEffect">
                                  <p:stCondLst>
                                    <p:cond delay="0"/>
                                  </p:stCondLst>
                                  <p:childTnLst>
                                    <p:set>
                                      <p:cBhvr>
                                        <p:cTn id="26" dur="1" fill="hold">
                                          <p:stCondLst>
                                            <p:cond delay="0"/>
                                          </p:stCondLst>
                                        </p:cTn>
                                        <p:tgtEl>
                                          <p:spTgt spid="25603">
                                            <p:txEl>
                                              <p:pRg st="5" end="5"/>
                                            </p:txEl>
                                          </p:spTgt>
                                        </p:tgtEl>
                                        <p:attrNameLst>
                                          <p:attrName>style.visibility</p:attrName>
                                        </p:attrNameLst>
                                      </p:cBhvr>
                                      <p:to>
                                        <p:strVal val="visible"/>
                                      </p:to>
                                    </p:set>
                                    <p:animEffect transition="in" filter="randombar(horizontal)">
                                      <p:cBhvr>
                                        <p:cTn id="27" dur="500"/>
                                        <p:tgtEl>
                                          <p:spTgt spid="25603">
                                            <p:txEl>
                                              <p:pRg st="5" end="5"/>
                                            </p:txEl>
                                          </p:spTgt>
                                        </p:tgtEl>
                                      </p:cBhvr>
                                    </p:animEffect>
                                  </p:childTnLst>
                                </p:cTn>
                              </p:par>
                            </p:childTnLst>
                          </p:cTn>
                        </p:par>
                        <p:par>
                          <p:cTn id="28" fill="hold">
                            <p:stCondLst>
                              <p:cond delay="1500"/>
                            </p:stCondLst>
                            <p:childTnLst>
                              <p:par>
                                <p:cTn id="29" presetID="14" presetClass="entr" presetSubtype="10" fill="hold" grpId="0" nodeType="afterEffect">
                                  <p:stCondLst>
                                    <p:cond delay="0"/>
                                  </p:stCondLst>
                                  <p:childTnLst>
                                    <p:set>
                                      <p:cBhvr>
                                        <p:cTn id="30" dur="1" fill="hold">
                                          <p:stCondLst>
                                            <p:cond delay="0"/>
                                          </p:stCondLst>
                                        </p:cTn>
                                        <p:tgtEl>
                                          <p:spTgt spid="25603">
                                            <p:txEl>
                                              <p:pRg st="6" end="6"/>
                                            </p:txEl>
                                          </p:spTgt>
                                        </p:tgtEl>
                                        <p:attrNameLst>
                                          <p:attrName>style.visibility</p:attrName>
                                        </p:attrNameLst>
                                      </p:cBhvr>
                                      <p:to>
                                        <p:strVal val="visible"/>
                                      </p:to>
                                    </p:set>
                                    <p:animEffect transition="in" filter="randombar(horizontal)">
                                      <p:cBhvr>
                                        <p:cTn id="31" dur="500"/>
                                        <p:tgtEl>
                                          <p:spTgt spid="2560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9E891979-9DC6-4274-B015-85EB1F6B5FC3}"/>
              </a:ext>
            </a:extLst>
          </p:cNvPr>
          <p:cNvSpPr>
            <a:spLocks noGrp="1" noChangeArrowheads="1"/>
          </p:cNvSpPr>
          <p:nvPr>
            <p:ph type="title"/>
          </p:nvPr>
        </p:nvSpPr>
        <p:spPr>
          <a:xfrm>
            <a:off x="1154954" y="555171"/>
            <a:ext cx="8761413" cy="1518558"/>
          </a:xfrm>
        </p:spPr>
        <p:txBody>
          <a:bodyPr/>
          <a:lstStyle/>
          <a:p>
            <a:r>
              <a:rPr lang="en-US" altLang="en-US" sz="9600" dirty="0">
                <a:latin typeface="Bembo" panose="02020502050201020203" pitchFamily="18" charset="0"/>
              </a:rPr>
              <a:t>REAL change</a:t>
            </a:r>
          </a:p>
        </p:txBody>
      </p:sp>
      <p:sp>
        <p:nvSpPr>
          <p:cNvPr id="26627" name="Rectangle 3">
            <a:extLst>
              <a:ext uri="{FF2B5EF4-FFF2-40B4-BE49-F238E27FC236}">
                <a16:creationId xmlns:a16="http://schemas.microsoft.com/office/drawing/2014/main" id="{1CDD40CF-FA2A-43BE-8EE3-C395CAEAE338}"/>
              </a:ext>
            </a:extLst>
          </p:cNvPr>
          <p:cNvSpPr>
            <a:spLocks noGrp="1" noChangeArrowheads="1"/>
          </p:cNvSpPr>
          <p:nvPr>
            <p:ph sz="half" idx="1"/>
          </p:nvPr>
        </p:nvSpPr>
        <p:spPr/>
        <p:txBody>
          <a:bodyPr>
            <a:normAutofit/>
          </a:bodyPr>
          <a:lstStyle/>
          <a:p>
            <a:r>
              <a:rPr lang="en-US" altLang="en-US" sz="2800" dirty="0"/>
              <a:t>One can change in a day</a:t>
            </a:r>
          </a:p>
          <a:p>
            <a:r>
              <a:rPr lang="en-US" altLang="en-US" sz="2800" dirty="0"/>
              <a:t>One can become a different person overnight</a:t>
            </a:r>
          </a:p>
          <a:p>
            <a:r>
              <a:rPr lang="en-US" altLang="en-US" sz="2800" dirty="0"/>
              <a:t>Sizable problems can be subdued by will</a:t>
            </a:r>
          </a:p>
        </p:txBody>
      </p:sp>
      <p:sp>
        <p:nvSpPr>
          <p:cNvPr id="2" name="Content Placeholder 1">
            <a:extLst>
              <a:ext uri="{FF2B5EF4-FFF2-40B4-BE49-F238E27FC236}">
                <a16:creationId xmlns:a16="http://schemas.microsoft.com/office/drawing/2014/main" id="{179C70CF-1465-4D95-9E62-4366AE0725D1}"/>
              </a:ext>
            </a:extLst>
          </p:cNvPr>
          <p:cNvSpPr>
            <a:spLocks noGrp="1"/>
          </p:cNvSpPr>
          <p:nvPr>
            <p:ph sz="half" idx="2"/>
          </p:nvPr>
        </p:nvSpPr>
        <p:spPr>
          <a:xfrm>
            <a:off x="6208712" y="2603499"/>
            <a:ext cx="4825159" cy="4042229"/>
          </a:xfrm>
        </p:spPr>
        <p:txBody>
          <a:bodyPr>
            <a:normAutofit/>
          </a:bodyPr>
          <a:lstStyle/>
          <a:p>
            <a:pPr marL="0" indent="0">
              <a:buNone/>
            </a:pPr>
            <a:r>
              <a:rPr lang="en-US" altLang="en-US" sz="3600" b="1" dirty="0"/>
              <a:t>Philemon 1:10, 11</a:t>
            </a:r>
          </a:p>
          <a:p>
            <a:pPr marL="0" indent="0">
              <a:buNone/>
            </a:pPr>
            <a:r>
              <a:rPr lang="en-US" altLang="en-US" sz="2800" dirty="0"/>
              <a:t>“</a:t>
            </a:r>
            <a:r>
              <a:rPr lang="en-US" sz="2800" dirty="0"/>
              <a:t>I appeal to you for my son Onesimus, whom I have begotten </a:t>
            </a:r>
            <a:r>
              <a:rPr lang="en-US" sz="2800" i="1" dirty="0"/>
              <a:t>while</a:t>
            </a:r>
            <a:r>
              <a:rPr lang="en-US" sz="2800" dirty="0"/>
              <a:t> in my chains, who </a:t>
            </a:r>
            <a:r>
              <a:rPr lang="en-US" sz="2800" u="sng" dirty="0"/>
              <a:t>once</a:t>
            </a:r>
            <a:r>
              <a:rPr lang="en-US" sz="2800" b="1" dirty="0"/>
              <a:t> was unprofitabl</a:t>
            </a:r>
            <a:r>
              <a:rPr lang="en-US" sz="2800" dirty="0"/>
              <a:t>e to you, </a:t>
            </a:r>
            <a:r>
              <a:rPr lang="en-US" sz="2800" b="1" dirty="0"/>
              <a:t>but now is profitable</a:t>
            </a:r>
            <a:r>
              <a:rPr lang="en-US" sz="2800" dirty="0"/>
              <a:t> to you and to me.”</a:t>
            </a:r>
            <a:endParaRPr lang="en-US" altLang="en-US" sz="28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6627">
                                            <p:txEl>
                                              <p:pRg st="1" end="1"/>
                                            </p:txEl>
                                          </p:spTgt>
                                        </p:tgtEl>
                                        <p:attrNameLst>
                                          <p:attrName>style.visibility</p:attrName>
                                        </p:attrNameLst>
                                      </p:cBhvr>
                                      <p:to>
                                        <p:strVal val="visible"/>
                                      </p:to>
                                    </p:set>
                                    <p:animEffect transition="in" filter="box(in)">
                                      <p:cBhvr>
                                        <p:cTn id="7" dur="500"/>
                                        <p:tgtEl>
                                          <p:spTgt spid="2662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6627">
                                            <p:txEl>
                                              <p:pRg st="2" end="2"/>
                                            </p:txEl>
                                          </p:spTgt>
                                        </p:tgtEl>
                                        <p:attrNameLst>
                                          <p:attrName>style.visibility</p:attrName>
                                        </p:attrNameLst>
                                      </p:cBhvr>
                                      <p:to>
                                        <p:strVal val="visible"/>
                                      </p:to>
                                    </p:set>
                                    <p:animEffect transition="in" filter="box(in)">
                                      <p:cBhvr>
                                        <p:cTn id="12" dur="500"/>
                                        <p:tgtEl>
                                          <p:spTgt spid="2662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9E891979-9DC6-4274-B015-85EB1F6B5FC3}"/>
              </a:ext>
            </a:extLst>
          </p:cNvPr>
          <p:cNvSpPr>
            <a:spLocks noGrp="1" noChangeArrowheads="1"/>
          </p:cNvSpPr>
          <p:nvPr>
            <p:ph type="title"/>
          </p:nvPr>
        </p:nvSpPr>
        <p:spPr>
          <a:xfrm>
            <a:off x="1154954" y="555171"/>
            <a:ext cx="8761413" cy="1518558"/>
          </a:xfrm>
        </p:spPr>
        <p:txBody>
          <a:bodyPr/>
          <a:lstStyle/>
          <a:p>
            <a:r>
              <a:rPr lang="en-US" altLang="en-US" sz="9600" dirty="0">
                <a:latin typeface="Bembo" panose="02020502050201020203" pitchFamily="18" charset="0"/>
              </a:rPr>
              <a:t>REAL change</a:t>
            </a:r>
          </a:p>
        </p:txBody>
      </p:sp>
      <p:sp>
        <p:nvSpPr>
          <p:cNvPr id="26627" name="Rectangle 3">
            <a:extLst>
              <a:ext uri="{FF2B5EF4-FFF2-40B4-BE49-F238E27FC236}">
                <a16:creationId xmlns:a16="http://schemas.microsoft.com/office/drawing/2014/main" id="{1CDD40CF-FA2A-43BE-8EE3-C395CAEAE338}"/>
              </a:ext>
            </a:extLst>
          </p:cNvPr>
          <p:cNvSpPr>
            <a:spLocks noGrp="1" noChangeArrowheads="1"/>
          </p:cNvSpPr>
          <p:nvPr>
            <p:ph sz="half" idx="1"/>
          </p:nvPr>
        </p:nvSpPr>
        <p:spPr/>
        <p:txBody>
          <a:bodyPr>
            <a:normAutofit/>
          </a:bodyPr>
          <a:lstStyle/>
          <a:p>
            <a:r>
              <a:rPr lang="en-US" altLang="en-US" sz="2800" dirty="0"/>
              <a:t>One can change in a day</a:t>
            </a:r>
          </a:p>
          <a:p>
            <a:r>
              <a:rPr lang="en-US" altLang="en-US" sz="2800" dirty="0"/>
              <a:t>One can become a different person overnight</a:t>
            </a:r>
          </a:p>
          <a:p>
            <a:r>
              <a:rPr lang="en-US" altLang="en-US" sz="2800" dirty="0"/>
              <a:t>sizable problems can be subdued by will</a:t>
            </a:r>
          </a:p>
        </p:txBody>
      </p:sp>
      <p:sp>
        <p:nvSpPr>
          <p:cNvPr id="2" name="Content Placeholder 1">
            <a:extLst>
              <a:ext uri="{FF2B5EF4-FFF2-40B4-BE49-F238E27FC236}">
                <a16:creationId xmlns:a16="http://schemas.microsoft.com/office/drawing/2014/main" id="{179C70CF-1465-4D95-9E62-4366AE0725D1}"/>
              </a:ext>
            </a:extLst>
          </p:cNvPr>
          <p:cNvSpPr>
            <a:spLocks noGrp="1"/>
          </p:cNvSpPr>
          <p:nvPr>
            <p:ph sz="half" idx="2"/>
          </p:nvPr>
        </p:nvSpPr>
        <p:spPr>
          <a:xfrm>
            <a:off x="6208712" y="2603499"/>
            <a:ext cx="4825159" cy="4042229"/>
          </a:xfrm>
        </p:spPr>
        <p:txBody>
          <a:bodyPr>
            <a:normAutofit/>
          </a:bodyPr>
          <a:lstStyle/>
          <a:p>
            <a:pPr marL="0" indent="0">
              <a:buNone/>
            </a:pPr>
            <a:r>
              <a:rPr lang="en-US" altLang="en-US" sz="3600" b="1" dirty="0"/>
              <a:t>1 Peter 4:4</a:t>
            </a:r>
          </a:p>
          <a:p>
            <a:pPr marL="0" indent="0">
              <a:buNone/>
            </a:pPr>
            <a:r>
              <a:rPr lang="en-US" altLang="en-US" sz="2800" dirty="0"/>
              <a:t>“</a:t>
            </a:r>
            <a:r>
              <a:rPr lang="en-US" sz="2800" dirty="0"/>
              <a:t>In regard to </a:t>
            </a:r>
            <a:r>
              <a:rPr lang="en-US" sz="2800" u="sng" dirty="0"/>
              <a:t>these</a:t>
            </a:r>
            <a:r>
              <a:rPr lang="en-US" sz="2800" dirty="0"/>
              <a:t>, </a:t>
            </a:r>
            <a:r>
              <a:rPr lang="en-US" sz="2800" b="1" dirty="0"/>
              <a:t>they think it strange </a:t>
            </a:r>
            <a:r>
              <a:rPr lang="en-US" sz="2800" dirty="0"/>
              <a:t>that you do not run with </a:t>
            </a:r>
            <a:r>
              <a:rPr lang="en-US" sz="2800" i="1" dirty="0"/>
              <a:t>them</a:t>
            </a:r>
            <a:r>
              <a:rPr lang="en-US" sz="2800" dirty="0"/>
              <a:t> in the same flood of dissipation, speaking evil of </a:t>
            </a:r>
            <a:r>
              <a:rPr lang="en-US" sz="2800" i="1" dirty="0"/>
              <a:t>you</a:t>
            </a:r>
            <a:r>
              <a:rPr lang="en-US" sz="2800" dirty="0"/>
              <a:t>.”</a:t>
            </a:r>
            <a:endParaRPr lang="en-US" altLang="en-US" sz="2800" dirty="0"/>
          </a:p>
        </p:txBody>
      </p:sp>
    </p:spTree>
    <p:extLst>
      <p:ext uri="{BB962C8B-B14F-4D97-AF65-F5344CB8AC3E}">
        <p14:creationId xmlns:p14="http://schemas.microsoft.com/office/powerpoint/2010/main" val="1592262230"/>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076CB-5C5F-4DF0-8781-9BF6FEDF8051}"/>
              </a:ext>
            </a:extLst>
          </p:cNvPr>
          <p:cNvSpPr>
            <a:spLocks noGrp="1"/>
          </p:cNvSpPr>
          <p:nvPr>
            <p:ph type="title"/>
          </p:nvPr>
        </p:nvSpPr>
        <p:spPr/>
        <p:txBody>
          <a:bodyPr/>
          <a:lstStyle/>
          <a:p>
            <a:r>
              <a:rPr lang="en-US" dirty="0"/>
              <a:t>The Battle in the Brain</a:t>
            </a:r>
          </a:p>
        </p:txBody>
      </p:sp>
      <p:sp>
        <p:nvSpPr>
          <p:cNvPr id="3" name="Content Placeholder 2">
            <a:extLst>
              <a:ext uri="{FF2B5EF4-FFF2-40B4-BE49-F238E27FC236}">
                <a16:creationId xmlns:a16="http://schemas.microsoft.com/office/drawing/2014/main" id="{4B08B5D6-6A4B-4F08-A67D-CEEEB9A074D2}"/>
              </a:ext>
            </a:extLst>
          </p:cNvPr>
          <p:cNvSpPr>
            <a:spLocks noGrp="1"/>
          </p:cNvSpPr>
          <p:nvPr>
            <p:ph idx="1"/>
          </p:nvPr>
        </p:nvSpPr>
        <p:spPr>
          <a:xfrm>
            <a:off x="489857" y="2603500"/>
            <a:ext cx="11283043" cy="4254500"/>
          </a:xfrm>
        </p:spPr>
        <p:txBody>
          <a:bodyPr>
            <a:normAutofit/>
          </a:bodyPr>
          <a:lstStyle/>
          <a:p>
            <a:pPr marL="0" indent="0">
              <a:buNone/>
            </a:pPr>
            <a:r>
              <a:rPr lang="en-US" sz="3500" b="1" dirty="0"/>
              <a:t>2 Corinthians 10:4-6</a:t>
            </a:r>
            <a:br>
              <a:rPr lang="en-US" dirty="0"/>
            </a:br>
            <a:r>
              <a:rPr lang="en-US" dirty="0"/>
              <a:t>“For the weapons of our warfare </a:t>
            </a:r>
            <a:r>
              <a:rPr lang="en-US" i="1" dirty="0"/>
              <a:t>are</a:t>
            </a:r>
            <a:r>
              <a:rPr lang="en-US" dirty="0"/>
              <a:t> not carnal but mighty in God for pulling down strongholds, casting down arguments and every high thing that exalts itself against the knowledge of God, bringing every thought into captivity to the obedience of Christ, </a:t>
            </a:r>
            <a:r>
              <a:rPr lang="en-US" u="sng" dirty="0"/>
              <a:t>and being ready to punish all disobedience </a:t>
            </a:r>
            <a:r>
              <a:rPr lang="en-US" b="1" u="sng" dirty="0"/>
              <a:t>when</a:t>
            </a:r>
            <a:r>
              <a:rPr lang="en-US" u="sng" dirty="0"/>
              <a:t> your obedience is fulfilled</a:t>
            </a:r>
            <a:r>
              <a:rPr lang="en-US" dirty="0"/>
              <a:t>.”</a:t>
            </a:r>
          </a:p>
        </p:txBody>
      </p:sp>
    </p:spTree>
    <p:extLst>
      <p:ext uri="{BB962C8B-B14F-4D97-AF65-F5344CB8AC3E}">
        <p14:creationId xmlns:p14="http://schemas.microsoft.com/office/powerpoint/2010/main" val="2044081153"/>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29C8C016-65DA-420A-9C71-DEE99F9EE965}"/>
              </a:ext>
            </a:extLst>
          </p:cNvPr>
          <p:cNvSpPr>
            <a:spLocks noGrp="1" noChangeArrowheads="1"/>
          </p:cNvSpPr>
          <p:nvPr>
            <p:ph type="title"/>
          </p:nvPr>
        </p:nvSpPr>
        <p:spPr/>
        <p:txBody>
          <a:bodyPr/>
          <a:lstStyle/>
          <a:p>
            <a:r>
              <a:rPr lang="en-US" altLang="en-US" sz="4000" b="1" dirty="0"/>
              <a:t>Taken back by the change?</a:t>
            </a:r>
          </a:p>
        </p:txBody>
      </p:sp>
      <p:sp>
        <p:nvSpPr>
          <p:cNvPr id="5123" name="Rectangle 3">
            <a:extLst>
              <a:ext uri="{FF2B5EF4-FFF2-40B4-BE49-F238E27FC236}">
                <a16:creationId xmlns:a16="http://schemas.microsoft.com/office/drawing/2014/main" id="{46046AA5-0F9C-4C7A-B9FB-EBBC40798309}"/>
              </a:ext>
            </a:extLst>
          </p:cNvPr>
          <p:cNvSpPr>
            <a:spLocks noGrp="1" noChangeArrowheads="1"/>
          </p:cNvSpPr>
          <p:nvPr>
            <p:ph idx="1"/>
          </p:nvPr>
        </p:nvSpPr>
        <p:spPr/>
        <p:txBody>
          <a:bodyPr/>
          <a:lstStyle/>
          <a:p>
            <a:r>
              <a:rPr lang="en-US" altLang="en-US" dirty="0"/>
              <a:t>Romans 12:1, 2</a:t>
            </a:r>
          </a:p>
          <a:p>
            <a:r>
              <a:rPr lang="en-US" altLang="en-US" dirty="0"/>
              <a:t>2 Peter 1:5-11</a:t>
            </a:r>
          </a:p>
          <a:p>
            <a:r>
              <a:rPr lang="en-US" altLang="en-US" dirty="0"/>
              <a:t>Colossians 3:5-10, 12-14</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animEffect transition="in" filter="fade">
                                      <p:cBhvr>
                                        <p:cTn id="7" dur="500"/>
                                        <p:tgtEl>
                                          <p:spTgt spid="512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3">
                                            <p:txEl>
                                              <p:pRg st="2" end="2"/>
                                            </p:txEl>
                                          </p:spTgt>
                                        </p:tgtEl>
                                        <p:attrNameLst>
                                          <p:attrName>style.visibility</p:attrName>
                                        </p:attrNameLst>
                                      </p:cBhvr>
                                      <p:to>
                                        <p:strVal val="visible"/>
                                      </p:to>
                                    </p:set>
                                    <p:animEffect transition="in" filter="fade">
                                      <p:cBhvr>
                                        <p:cTn id="12" dur="500"/>
                                        <p:tgtEl>
                                          <p:spTgt spid="51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uiExpand="1"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6A5C3-DDF9-4DC8-9FD0-D55D618228E4}"/>
              </a:ext>
            </a:extLst>
          </p:cNvPr>
          <p:cNvSpPr>
            <a:spLocks noGrp="1"/>
          </p:cNvSpPr>
          <p:nvPr>
            <p:ph type="title"/>
          </p:nvPr>
        </p:nvSpPr>
        <p:spPr/>
        <p:txBody>
          <a:bodyPr/>
          <a:lstStyle/>
          <a:p>
            <a:r>
              <a:rPr lang="en-US" dirty="0"/>
              <a:t>Hebrews 5</a:t>
            </a:r>
          </a:p>
        </p:txBody>
      </p:sp>
      <p:sp>
        <p:nvSpPr>
          <p:cNvPr id="3" name="Content Placeholder 2">
            <a:extLst>
              <a:ext uri="{FF2B5EF4-FFF2-40B4-BE49-F238E27FC236}">
                <a16:creationId xmlns:a16="http://schemas.microsoft.com/office/drawing/2014/main" id="{CF94AEC6-C91B-4476-96E7-E4B87781275F}"/>
              </a:ext>
            </a:extLst>
          </p:cNvPr>
          <p:cNvSpPr>
            <a:spLocks noGrp="1"/>
          </p:cNvSpPr>
          <p:nvPr>
            <p:ph idx="1"/>
          </p:nvPr>
        </p:nvSpPr>
        <p:spPr>
          <a:xfrm>
            <a:off x="1154954" y="2603499"/>
            <a:ext cx="10492760" cy="3895271"/>
          </a:xfrm>
        </p:spPr>
        <p:txBody>
          <a:bodyPr>
            <a:normAutofit fontScale="92500" lnSpcReduction="10000"/>
          </a:bodyPr>
          <a:lstStyle/>
          <a:p>
            <a:pPr marL="0" indent="0">
              <a:buNone/>
            </a:pPr>
            <a:r>
              <a:rPr lang="en-US" baseline="30000" dirty="0">
                <a:solidFill>
                  <a:schemeClr val="accent1"/>
                </a:solidFill>
              </a:rPr>
              <a:t>7</a:t>
            </a:r>
            <a:r>
              <a:rPr lang="en-US" dirty="0"/>
              <a:t>  who, in the days of His flesh, when He had offered up prayers and supplications, with vehement cries and tears to Him who was able to save Him from death, and was heard because of His godly fear,</a:t>
            </a:r>
          </a:p>
          <a:p>
            <a:pPr marL="0" indent="0">
              <a:buNone/>
            </a:pPr>
            <a:r>
              <a:rPr lang="en-US" baseline="30000" dirty="0">
                <a:solidFill>
                  <a:schemeClr val="accent1"/>
                </a:solidFill>
              </a:rPr>
              <a:t>8 </a:t>
            </a:r>
            <a:r>
              <a:rPr lang="en-US" dirty="0"/>
              <a:t> though He was a Son, </a:t>
            </a:r>
            <a:r>
              <a:rPr lang="en-US" i="1" dirty="0"/>
              <a:t>yet</a:t>
            </a:r>
            <a:r>
              <a:rPr lang="en-US" dirty="0"/>
              <a:t> He learned </a:t>
            </a:r>
            <a:r>
              <a:rPr lang="en-US" b="1" dirty="0"/>
              <a:t>obedience</a:t>
            </a:r>
            <a:r>
              <a:rPr lang="en-US" dirty="0"/>
              <a:t> by the things which He suffered.</a:t>
            </a:r>
          </a:p>
          <a:p>
            <a:pPr marL="0" indent="0">
              <a:buNone/>
            </a:pPr>
            <a:r>
              <a:rPr lang="en-US" baseline="30000" dirty="0">
                <a:solidFill>
                  <a:schemeClr val="accent1"/>
                </a:solidFill>
              </a:rPr>
              <a:t>9</a:t>
            </a:r>
            <a:r>
              <a:rPr lang="en-US" dirty="0"/>
              <a:t>  And having been perfected, He became the author of eternal salvation to all who </a:t>
            </a:r>
            <a:r>
              <a:rPr lang="en-US" b="1" dirty="0"/>
              <a:t>obey</a:t>
            </a:r>
            <a:r>
              <a:rPr lang="en-US" dirty="0"/>
              <a:t> Him,</a:t>
            </a:r>
          </a:p>
        </p:txBody>
      </p:sp>
    </p:spTree>
    <p:extLst>
      <p:ext uri="{BB962C8B-B14F-4D97-AF65-F5344CB8AC3E}">
        <p14:creationId xmlns:p14="http://schemas.microsoft.com/office/powerpoint/2010/main" val="284476624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Word"/>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CB1A5B9C-EA53-4B87-A234-29D0660E322C}"/>
              </a:ext>
            </a:extLst>
          </p:cNvPr>
          <p:cNvSpPr>
            <a:spLocks noGrp="1" noChangeArrowheads="1"/>
          </p:cNvSpPr>
          <p:nvPr>
            <p:ph type="title"/>
          </p:nvPr>
        </p:nvSpPr>
        <p:spPr>
          <a:xfrm>
            <a:off x="1154954" y="973668"/>
            <a:ext cx="9255986" cy="706964"/>
          </a:xfrm>
        </p:spPr>
        <p:txBody>
          <a:bodyPr/>
          <a:lstStyle/>
          <a:p>
            <a:r>
              <a:rPr lang="en-US" altLang="en-US" sz="4000" b="1" dirty="0"/>
              <a:t>What the Devil Wants me to BELIEVE:</a:t>
            </a:r>
          </a:p>
        </p:txBody>
      </p:sp>
      <p:sp>
        <p:nvSpPr>
          <p:cNvPr id="6147" name="Rectangle 3">
            <a:extLst>
              <a:ext uri="{FF2B5EF4-FFF2-40B4-BE49-F238E27FC236}">
                <a16:creationId xmlns:a16="http://schemas.microsoft.com/office/drawing/2014/main" id="{2D573C14-F6A0-4376-99A2-BE1DD1BEB789}"/>
              </a:ext>
            </a:extLst>
          </p:cNvPr>
          <p:cNvSpPr>
            <a:spLocks noGrp="1" noChangeArrowheads="1"/>
          </p:cNvSpPr>
          <p:nvPr>
            <p:ph idx="1"/>
          </p:nvPr>
        </p:nvSpPr>
        <p:spPr>
          <a:xfrm>
            <a:off x="505098" y="2603499"/>
            <a:ext cx="11207932" cy="3875677"/>
          </a:xfrm>
        </p:spPr>
        <p:txBody>
          <a:bodyPr>
            <a:noAutofit/>
          </a:bodyPr>
          <a:lstStyle/>
          <a:p>
            <a:r>
              <a:rPr lang="en-US" altLang="en-US" dirty="0"/>
              <a:t>“So much is wrong with me that it will take years to see any improvement”</a:t>
            </a:r>
          </a:p>
          <a:p>
            <a:r>
              <a:rPr lang="en-US" altLang="en-US" dirty="0"/>
              <a:t>“I am too far gone”</a:t>
            </a:r>
          </a:p>
          <a:p>
            <a:r>
              <a:rPr lang="en-US" altLang="en-US" dirty="0"/>
              <a:t>“The sinful habits I have forged are impossible to break”</a:t>
            </a:r>
          </a:p>
          <a:p>
            <a:r>
              <a:rPr lang="en-US" altLang="en-US" dirty="0"/>
              <a:t>“No one can ever really change”</a:t>
            </a:r>
          </a:p>
          <a:p>
            <a:r>
              <a:rPr lang="en-US" altLang="en-US" dirty="0"/>
              <a:t>“Others have tried and failed”</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heckerboard(across)">
                                      <p:cBhvr>
                                        <p:cTn id="7" dur="500"/>
                                        <p:tgtEl>
                                          <p:spTgt spid="61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checkerboard(across)">
                                      <p:cBhvr>
                                        <p:cTn id="12" dur="500"/>
                                        <p:tgtEl>
                                          <p:spTgt spid="614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checkerboard(across)">
                                      <p:cBhvr>
                                        <p:cTn id="17" dur="500"/>
                                        <p:tgtEl>
                                          <p:spTgt spid="6147">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6147">
                                            <p:txEl>
                                              <p:pRg st="3" end="3"/>
                                            </p:txEl>
                                          </p:spTgt>
                                        </p:tgtEl>
                                        <p:attrNameLst>
                                          <p:attrName>style.visibility</p:attrName>
                                        </p:attrNameLst>
                                      </p:cBhvr>
                                      <p:to>
                                        <p:strVal val="visible"/>
                                      </p:to>
                                    </p:set>
                                    <p:animEffect transition="in" filter="checkerboard(across)">
                                      <p:cBhvr>
                                        <p:cTn id="22" dur="500"/>
                                        <p:tgtEl>
                                          <p:spTgt spid="6147">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6147">
                                            <p:txEl>
                                              <p:pRg st="4" end="4"/>
                                            </p:txEl>
                                          </p:spTgt>
                                        </p:tgtEl>
                                        <p:attrNameLst>
                                          <p:attrName>style.visibility</p:attrName>
                                        </p:attrNameLst>
                                      </p:cBhvr>
                                      <p:to>
                                        <p:strVal val="visible"/>
                                      </p:to>
                                    </p:set>
                                    <p:animEffect transition="in" filter="checkerboard(across)">
                                      <p:cBhvr>
                                        <p:cTn id="27" dur="500"/>
                                        <p:tgtEl>
                                          <p:spTgt spid="614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a:extLst>
              <a:ext uri="{FF2B5EF4-FFF2-40B4-BE49-F238E27FC236}">
                <a16:creationId xmlns:a16="http://schemas.microsoft.com/office/drawing/2014/main" id="{F780D14F-8DD9-4450-A938-0D9CB4CFD2CC}"/>
              </a:ext>
            </a:extLst>
          </p:cNvPr>
          <p:cNvSpPr>
            <a:spLocks noGrp="1" noChangeArrowheads="1"/>
          </p:cNvSpPr>
          <p:nvPr>
            <p:ph idx="1"/>
          </p:nvPr>
        </p:nvSpPr>
        <p:spPr>
          <a:xfrm>
            <a:off x="496389" y="2603499"/>
            <a:ext cx="11225347" cy="3710215"/>
          </a:xfrm>
        </p:spPr>
        <p:txBody>
          <a:bodyPr>
            <a:normAutofit lnSpcReduction="10000"/>
          </a:bodyPr>
          <a:lstStyle/>
          <a:p>
            <a:pPr>
              <a:lnSpc>
                <a:spcPct val="90000"/>
              </a:lnSpc>
            </a:pPr>
            <a:r>
              <a:rPr lang="en-US" altLang="en-US" sz="3600" dirty="0"/>
              <a:t>“The </a:t>
            </a:r>
            <a:r>
              <a:rPr lang="en-US" altLang="en-US" sz="3600" i="1" dirty="0"/>
              <a:t>only</a:t>
            </a:r>
            <a:r>
              <a:rPr lang="en-US" altLang="en-US" sz="3600" dirty="0"/>
              <a:t> change possible is </a:t>
            </a:r>
            <a:r>
              <a:rPr lang="en-US" altLang="en-US" sz="3600" i="1" dirty="0"/>
              <a:t>superficial change</a:t>
            </a:r>
            <a:r>
              <a:rPr lang="en-US" altLang="en-US" sz="3600" dirty="0"/>
              <a:t>”</a:t>
            </a:r>
          </a:p>
          <a:p>
            <a:pPr>
              <a:lnSpc>
                <a:spcPct val="90000"/>
              </a:lnSpc>
            </a:pPr>
            <a:r>
              <a:rPr lang="en-US" altLang="en-US" sz="3600" dirty="0"/>
              <a:t>“This is just who I am; I will never be any different”</a:t>
            </a:r>
          </a:p>
          <a:p>
            <a:pPr>
              <a:lnSpc>
                <a:spcPct val="90000"/>
              </a:lnSpc>
            </a:pPr>
            <a:r>
              <a:rPr lang="en-US" altLang="en-US" sz="3600" dirty="0"/>
              <a:t>“God expects way too much of me”</a:t>
            </a:r>
          </a:p>
          <a:p>
            <a:pPr>
              <a:lnSpc>
                <a:spcPct val="90000"/>
              </a:lnSpc>
            </a:pPr>
            <a:r>
              <a:rPr lang="en-US" altLang="en-US" sz="3600" dirty="0"/>
              <a:t>“The people that tell me to change just don’t understand the depth of my problem”</a:t>
            </a:r>
          </a:p>
        </p:txBody>
      </p:sp>
      <p:sp>
        <p:nvSpPr>
          <p:cNvPr id="3" name="Rectangle 2">
            <a:extLst>
              <a:ext uri="{FF2B5EF4-FFF2-40B4-BE49-F238E27FC236}">
                <a16:creationId xmlns:a16="http://schemas.microsoft.com/office/drawing/2014/main" id="{E8F62699-4B4A-44E6-8284-0F03EDC5E4BA}"/>
              </a:ext>
            </a:extLst>
          </p:cNvPr>
          <p:cNvSpPr>
            <a:spLocks noGrp="1" noChangeArrowheads="1"/>
          </p:cNvSpPr>
          <p:nvPr>
            <p:ph type="title"/>
          </p:nvPr>
        </p:nvSpPr>
        <p:spPr>
          <a:xfrm>
            <a:off x="1154954" y="973668"/>
            <a:ext cx="9222935" cy="706964"/>
          </a:xfrm>
        </p:spPr>
        <p:txBody>
          <a:bodyPr/>
          <a:lstStyle/>
          <a:p>
            <a:r>
              <a:rPr lang="en-US" altLang="en-US" sz="4000" b="1" dirty="0"/>
              <a:t>What the Devil Wants me to BELIEVE: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171">
                                            <p:txEl>
                                              <p:pRg st="1" end="1"/>
                                            </p:txEl>
                                          </p:spTgt>
                                        </p:tgtEl>
                                        <p:attrNameLst>
                                          <p:attrName>style.visibility</p:attrName>
                                        </p:attrNameLst>
                                      </p:cBhvr>
                                      <p:to>
                                        <p:strVal val="visible"/>
                                      </p:to>
                                    </p:set>
                                    <p:animEffect transition="in" filter="dissolve">
                                      <p:cBhvr>
                                        <p:cTn id="7" dur="500"/>
                                        <p:tgtEl>
                                          <p:spTgt spid="7171">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171">
                                            <p:txEl>
                                              <p:pRg st="2" end="2"/>
                                            </p:txEl>
                                          </p:spTgt>
                                        </p:tgtEl>
                                        <p:attrNameLst>
                                          <p:attrName>style.visibility</p:attrName>
                                        </p:attrNameLst>
                                      </p:cBhvr>
                                      <p:to>
                                        <p:strVal val="visible"/>
                                      </p:to>
                                    </p:set>
                                    <p:animEffect transition="in" filter="dissolve">
                                      <p:cBhvr>
                                        <p:cTn id="12" dur="500"/>
                                        <p:tgtEl>
                                          <p:spTgt spid="7171">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171">
                                            <p:txEl>
                                              <p:pRg st="3" end="3"/>
                                            </p:txEl>
                                          </p:spTgt>
                                        </p:tgtEl>
                                        <p:attrNameLst>
                                          <p:attrName>style.visibility</p:attrName>
                                        </p:attrNameLst>
                                      </p:cBhvr>
                                      <p:to>
                                        <p:strVal val="visible"/>
                                      </p:to>
                                    </p:set>
                                    <p:animEffect transition="in" filter="dissolve">
                                      <p:cBhvr>
                                        <p:cTn id="17" dur="500"/>
                                        <p:tgtEl>
                                          <p:spTgt spid="717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F130B375-30C3-4A5F-80B0-2DC52A9A3AB1}"/>
              </a:ext>
            </a:extLst>
          </p:cNvPr>
          <p:cNvSpPr>
            <a:spLocks noGrp="1" noChangeArrowheads="1"/>
          </p:cNvSpPr>
          <p:nvPr>
            <p:ph type="title"/>
          </p:nvPr>
        </p:nvSpPr>
        <p:spPr/>
        <p:txBody>
          <a:bodyPr/>
          <a:lstStyle/>
          <a:p>
            <a:r>
              <a:rPr lang="en-US" altLang="en-US" dirty="0"/>
              <a:t>So </a:t>
            </a:r>
            <a:r>
              <a:rPr lang="en-US" altLang="en-US" b="1" dirty="0"/>
              <a:t>Easy</a:t>
            </a:r>
            <a:r>
              <a:rPr lang="en-US" altLang="en-US" dirty="0"/>
              <a:t> To Find Failure</a:t>
            </a:r>
          </a:p>
        </p:txBody>
      </p:sp>
      <p:sp>
        <p:nvSpPr>
          <p:cNvPr id="9219" name="Rectangle 3">
            <a:extLst>
              <a:ext uri="{FF2B5EF4-FFF2-40B4-BE49-F238E27FC236}">
                <a16:creationId xmlns:a16="http://schemas.microsoft.com/office/drawing/2014/main" id="{6D4118D5-A564-4ECA-919B-5B0AC17681ED}"/>
              </a:ext>
            </a:extLst>
          </p:cNvPr>
          <p:cNvSpPr>
            <a:spLocks noGrp="1" noChangeArrowheads="1"/>
          </p:cNvSpPr>
          <p:nvPr>
            <p:ph idx="1"/>
          </p:nvPr>
        </p:nvSpPr>
        <p:spPr/>
        <p:txBody>
          <a:bodyPr/>
          <a:lstStyle/>
          <a:p>
            <a:r>
              <a:rPr lang="en-US" altLang="en-US" dirty="0"/>
              <a:t>Adam and Eve: Perfect Surroundings</a:t>
            </a:r>
          </a:p>
          <a:p>
            <a:r>
              <a:rPr lang="en-US" altLang="en-US" dirty="0"/>
              <a:t>Cain:  God talked to him</a:t>
            </a:r>
          </a:p>
          <a:p>
            <a:r>
              <a:rPr lang="en-US" altLang="en-US" dirty="0"/>
              <a:t>Esau had godly parents: Genesis 25:32; 26:34, 35; Hebrews 12:16, 17</a:t>
            </a:r>
          </a:p>
          <a:p>
            <a:r>
              <a:rPr lang="en-US" altLang="en-US" dirty="0"/>
              <a:t>The children of Israel: Great blessings, miracles 1 Corinthians 10:1-12</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animEffect transition="in" filter="box(in)">
                                      <p:cBhvr>
                                        <p:cTn id="7" dur="500"/>
                                        <p:tgtEl>
                                          <p:spTgt spid="9219">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219">
                                            <p:txEl>
                                              <p:pRg st="2" end="2"/>
                                            </p:txEl>
                                          </p:spTgt>
                                        </p:tgtEl>
                                        <p:attrNameLst>
                                          <p:attrName>style.visibility</p:attrName>
                                        </p:attrNameLst>
                                      </p:cBhvr>
                                      <p:to>
                                        <p:strVal val="visible"/>
                                      </p:to>
                                    </p:set>
                                    <p:animEffect transition="in" filter="box(in)">
                                      <p:cBhvr>
                                        <p:cTn id="12" dur="500"/>
                                        <p:tgtEl>
                                          <p:spTgt spid="9219">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9219">
                                            <p:txEl>
                                              <p:pRg st="3" end="3"/>
                                            </p:txEl>
                                          </p:spTgt>
                                        </p:tgtEl>
                                        <p:attrNameLst>
                                          <p:attrName>style.visibility</p:attrName>
                                        </p:attrNameLst>
                                      </p:cBhvr>
                                      <p:to>
                                        <p:strVal val="visible"/>
                                      </p:to>
                                    </p:set>
                                    <p:animEffect transition="in" filter="box(in)">
                                      <p:cBhvr>
                                        <p:cTn id="17" dur="500"/>
                                        <p:tgtEl>
                                          <p:spTgt spid="92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9"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a:extLst>
              <a:ext uri="{FF2B5EF4-FFF2-40B4-BE49-F238E27FC236}">
                <a16:creationId xmlns:a16="http://schemas.microsoft.com/office/drawing/2014/main" id="{81D57DC8-D2AA-4577-BD13-E692E8819C90}"/>
              </a:ext>
            </a:extLst>
          </p:cNvPr>
          <p:cNvSpPr>
            <a:spLocks noGrp="1" noChangeArrowheads="1"/>
          </p:cNvSpPr>
          <p:nvPr>
            <p:ph idx="1"/>
          </p:nvPr>
        </p:nvSpPr>
        <p:spPr/>
        <p:txBody>
          <a:bodyPr>
            <a:normAutofit lnSpcReduction="10000"/>
          </a:bodyPr>
          <a:lstStyle/>
          <a:p>
            <a:r>
              <a:rPr lang="en-US" altLang="en-US" dirty="0"/>
              <a:t>King Saul</a:t>
            </a:r>
          </a:p>
          <a:p>
            <a:r>
              <a:rPr lang="en-US" altLang="en-US" dirty="0"/>
              <a:t>King David</a:t>
            </a:r>
          </a:p>
          <a:p>
            <a:r>
              <a:rPr lang="en-US" altLang="en-US" dirty="0"/>
              <a:t>Many of the people who heard Jesus teach and saw His miracles</a:t>
            </a:r>
          </a:p>
          <a:p>
            <a:r>
              <a:rPr lang="en-US" altLang="en-US" dirty="0"/>
              <a:t>Judas</a:t>
            </a:r>
          </a:p>
          <a:p>
            <a:r>
              <a:rPr lang="en-US" altLang="en-US" dirty="0"/>
              <a:t>Demas</a:t>
            </a:r>
          </a:p>
        </p:txBody>
      </p:sp>
      <p:sp>
        <p:nvSpPr>
          <p:cNvPr id="3" name="Rectangle 2">
            <a:extLst>
              <a:ext uri="{FF2B5EF4-FFF2-40B4-BE49-F238E27FC236}">
                <a16:creationId xmlns:a16="http://schemas.microsoft.com/office/drawing/2014/main" id="{13924B10-F20A-4E1E-9155-824C2087D368}"/>
              </a:ext>
            </a:extLst>
          </p:cNvPr>
          <p:cNvSpPr>
            <a:spLocks noGrp="1" noChangeArrowheads="1"/>
          </p:cNvSpPr>
          <p:nvPr>
            <p:ph type="title"/>
          </p:nvPr>
        </p:nvSpPr>
        <p:spPr>
          <a:xfrm>
            <a:off x="1154954" y="973668"/>
            <a:ext cx="8761413" cy="706964"/>
          </a:xfrm>
        </p:spPr>
        <p:txBody>
          <a:bodyPr/>
          <a:lstStyle/>
          <a:p>
            <a:r>
              <a:rPr lang="en-US" altLang="en-US" dirty="0"/>
              <a:t>So </a:t>
            </a:r>
            <a:r>
              <a:rPr lang="en-US" altLang="en-US" b="1" dirty="0"/>
              <a:t>Easy</a:t>
            </a:r>
            <a:r>
              <a:rPr lang="en-US" altLang="en-US" dirty="0"/>
              <a:t> To Find Failure</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10243">
                                            <p:txEl>
                                              <p:pRg st="0" end="0"/>
                                            </p:txEl>
                                          </p:spTgt>
                                        </p:tgtEl>
                                        <p:attrNameLst>
                                          <p:attrName>style.visibility</p:attrName>
                                        </p:attrNameLst>
                                      </p:cBhvr>
                                      <p:to>
                                        <p:strVal val="visible"/>
                                      </p:to>
                                    </p:set>
                                    <p:animEffect transition="in" filter="fade">
                                      <p:cBhvr>
                                        <p:cTn id="7" dur="1000"/>
                                        <p:tgtEl>
                                          <p:spTgt spid="10243">
                                            <p:txEl>
                                              <p:pRg st="0" end="0"/>
                                            </p:txEl>
                                          </p:spTgt>
                                        </p:tgtEl>
                                      </p:cBhvr>
                                    </p:animEffect>
                                    <p:anim calcmode="lin" valueType="num">
                                      <p:cBhvr>
                                        <p:cTn id="8" dur="1000" fill="hold"/>
                                        <p:tgtEl>
                                          <p:spTgt spid="1024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024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0243">
                                            <p:txEl>
                                              <p:pRg st="1" end="1"/>
                                            </p:txEl>
                                          </p:spTgt>
                                        </p:tgtEl>
                                        <p:attrNameLst>
                                          <p:attrName>style.visibility</p:attrName>
                                        </p:attrNameLst>
                                      </p:cBhvr>
                                      <p:to>
                                        <p:strVal val="visible"/>
                                      </p:to>
                                    </p:set>
                                    <p:animEffect transition="in" filter="fade">
                                      <p:cBhvr>
                                        <p:cTn id="14" dur="1000"/>
                                        <p:tgtEl>
                                          <p:spTgt spid="10243">
                                            <p:txEl>
                                              <p:pRg st="1" end="1"/>
                                            </p:txEl>
                                          </p:spTgt>
                                        </p:tgtEl>
                                      </p:cBhvr>
                                    </p:animEffect>
                                    <p:anim calcmode="lin" valueType="num">
                                      <p:cBhvr>
                                        <p:cTn id="15" dur="1000" fill="hold"/>
                                        <p:tgtEl>
                                          <p:spTgt spid="1024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024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grpId="0" nodeType="clickEffect">
                                  <p:stCondLst>
                                    <p:cond delay="0"/>
                                  </p:stCondLst>
                                  <p:childTnLst>
                                    <p:set>
                                      <p:cBhvr>
                                        <p:cTn id="20" dur="1" fill="hold">
                                          <p:stCondLst>
                                            <p:cond delay="0"/>
                                          </p:stCondLst>
                                        </p:cTn>
                                        <p:tgtEl>
                                          <p:spTgt spid="10243">
                                            <p:txEl>
                                              <p:pRg st="2" end="2"/>
                                            </p:txEl>
                                          </p:spTgt>
                                        </p:tgtEl>
                                        <p:attrNameLst>
                                          <p:attrName>style.visibility</p:attrName>
                                        </p:attrNameLst>
                                      </p:cBhvr>
                                      <p:to>
                                        <p:strVal val="visible"/>
                                      </p:to>
                                    </p:set>
                                    <p:animEffect transition="in" filter="fade">
                                      <p:cBhvr>
                                        <p:cTn id="21" dur="1000"/>
                                        <p:tgtEl>
                                          <p:spTgt spid="10243">
                                            <p:txEl>
                                              <p:pRg st="2" end="2"/>
                                            </p:txEl>
                                          </p:spTgt>
                                        </p:tgtEl>
                                      </p:cBhvr>
                                    </p:animEffect>
                                    <p:anim calcmode="lin" valueType="num">
                                      <p:cBhvr>
                                        <p:cTn id="22" dur="1000" fill="hold"/>
                                        <p:tgtEl>
                                          <p:spTgt spid="1024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1024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10243">
                                            <p:txEl>
                                              <p:pRg st="3" end="3"/>
                                            </p:txEl>
                                          </p:spTgt>
                                        </p:tgtEl>
                                        <p:attrNameLst>
                                          <p:attrName>style.visibility</p:attrName>
                                        </p:attrNameLst>
                                      </p:cBhvr>
                                      <p:to>
                                        <p:strVal val="visible"/>
                                      </p:to>
                                    </p:set>
                                    <p:animEffect transition="in" filter="fade">
                                      <p:cBhvr>
                                        <p:cTn id="28" dur="1000"/>
                                        <p:tgtEl>
                                          <p:spTgt spid="10243">
                                            <p:txEl>
                                              <p:pRg st="3" end="3"/>
                                            </p:txEl>
                                          </p:spTgt>
                                        </p:tgtEl>
                                      </p:cBhvr>
                                    </p:animEffect>
                                    <p:anim calcmode="lin" valueType="num">
                                      <p:cBhvr>
                                        <p:cTn id="29" dur="1000" fill="hold"/>
                                        <p:tgtEl>
                                          <p:spTgt spid="1024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1024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10243">
                                            <p:txEl>
                                              <p:pRg st="4" end="4"/>
                                            </p:txEl>
                                          </p:spTgt>
                                        </p:tgtEl>
                                        <p:attrNameLst>
                                          <p:attrName>style.visibility</p:attrName>
                                        </p:attrNameLst>
                                      </p:cBhvr>
                                      <p:to>
                                        <p:strVal val="visible"/>
                                      </p:to>
                                    </p:set>
                                    <p:animEffect transition="in" filter="fade">
                                      <p:cBhvr>
                                        <p:cTn id="35" dur="1000"/>
                                        <p:tgtEl>
                                          <p:spTgt spid="10243">
                                            <p:txEl>
                                              <p:pRg st="4" end="4"/>
                                            </p:txEl>
                                          </p:spTgt>
                                        </p:tgtEl>
                                      </p:cBhvr>
                                    </p:animEffect>
                                    <p:anim calcmode="lin" valueType="num">
                                      <p:cBhvr>
                                        <p:cTn id="36" dur="1000" fill="hold"/>
                                        <p:tgtEl>
                                          <p:spTgt spid="1024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1024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327" name="Group 145">
            <a:extLst>
              <a:ext uri="{FF2B5EF4-FFF2-40B4-BE49-F238E27FC236}">
                <a16:creationId xmlns:a16="http://schemas.microsoft.com/office/drawing/2014/main" id="{08BCF048-8940-4354-B9EC-5AD74E283C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p:nvSpPr>
            <p:cNvPr id="147" name="Rectangle 146">
              <a:extLst>
                <a:ext uri="{FF2B5EF4-FFF2-40B4-BE49-F238E27FC236}">
                  <a16:creationId xmlns:a16="http://schemas.microsoft.com/office/drawing/2014/main" id="{D024C14A-78BD-44B0-82BE-6A0D0A2706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blipFill>
              <a:blip r:embed="rId3">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8" name="Oval 147">
              <a:extLst>
                <a:ext uri="{FF2B5EF4-FFF2-40B4-BE49-F238E27FC236}">
                  <a16:creationId xmlns:a16="http://schemas.microsoft.com/office/drawing/2014/main" id="{809F3D29-EDB1-4F1C-A0E0-36F28CE1718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9" name="Oval 148">
              <a:extLst>
                <a:ext uri="{FF2B5EF4-FFF2-40B4-BE49-F238E27FC236}">
                  <a16:creationId xmlns:a16="http://schemas.microsoft.com/office/drawing/2014/main" id="{5282F4AB-C7B8-4A86-9927-AA106AA27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0" name="Rectangle 149">
              <a:extLst>
                <a:ext uri="{FF2B5EF4-FFF2-40B4-BE49-F238E27FC236}">
                  <a16:creationId xmlns:a16="http://schemas.microsoft.com/office/drawing/2014/main" id="{60B26874-5AFA-4D1E-94A9-53AF9790D7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51" name="Freeform 5">
              <a:extLst>
                <a:ext uri="{FF2B5EF4-FFF2-40B4-BE49-F238E27FC236}">
                  <a16:creationId xmlns:a16="http://schemas.microsoft.com/office/drawing/2014/main" id="{A1DA6C95-40F8-4305-89F6-17F6167C0B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2" name="Freeform 5">
              <a:extLst>
                <a:ext uri="{FF2B5EF4-FFF2-40B4-BE49-F238E27FC236}">
                  <a16:creationId xmlns:a16="http://schemas.microsoft.com/office/drawing/2014/main" id="{A2FA2D29-AEEE-4FFA-B233-94FBE84C9B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3" name="Freeform 5">
              <a:extLst>
                <a:ext uri="{FF2B5EF4-FFF2-40B4-BE49-F238E27FC236}">
                  <a16:creationId xmlns:a16="http://schemas.microsoft.com/office/drawing/2014/main" id="{6DA5143E-FA8E-4EC1-99F7-35AE5AD4E37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1" name="Title 20">
            <a:extLst>
              <a:ext uri="{FF2B5EF4-FFF2-40B4-BE49-F238E27FC236}">
                <a16:creationId xmlns:a16="http://schemas.microsoft.com/office/drawing/2014/main" id="{EBCC009A-B6B4-4872-AF30-501A48A7BAC5}"/>
              </a:ext>
            </a:extLst>
          </p:cNvPr>
          <p:cNvSpPr txBox="1">
            <a:spLocks noGrp="1"/>
          </p:cNvSpPr>
          <p:nvPr>
            <p:ph type="title"/>
          </p:nvPr>
        </p:nvSpPr>
        <p:spPr>
          <a:xfrm>
            <a:off x="1155700" y="1262743"/>
            <a:ext cx="2941638" cy="4544332"/>
          </a:xfrm>
          <a:prstGeom prst="rect">
            <a:avLst/>
          </a:prstGeom>
        </p:spPr>
        <p:txBody>
          <a:bodyPr rtlCol="0">
            <a:normAutofit/>
          </a:bodyPr>
          <a:lstStyle/>
          <a:p>
            <a:pPr algn="ctr">
              <a:lnSpc>
                <a:spcPct val="90000"/>
              </a:lnSpc>
            </a:pPr>
            <a:r>
              <a:rPr lang="en-US" sz="2400" dirty="0">
                <a:solidFill>
                  <a:srgbClr val="EBEBEB"/>
                </a:solidFill>
              </a:rPr>
              <a:t>"The men of Nineveh will rise up in the judgment with this generation and condemn it, because they repented at the preaching of Jonah; and indeed a greater than Jonah </a:t>
            </a:r>
            <a:r>
              <a:rPr lang="en-US" sz="2400" i="1" dirty="0">
                <a:solidFill>
                  <a:srgbClr val="EBEBEB"/>
                </a:solidFill>
              </a:rPr>
              <a:t>is</a:t>
            </a:r>
            <a:r>
              <a:rPr lang="en-US" sz="2400" dirty="0">
                <a:solidFill>
                  <a:srgbClr val="EBEBEB"/>
                </a:solidFill>
              </a:rPr>
              <a:t> here” (Matt. 12:41)</a:t>
            </a:r>
          </a:p>
        </p:txBody>
      </p:sp>
      <p:sp>
        <p:nvSpPr>
          <p:cNvPr id="13328" name="Rectangle 154">
            <a:extLst>
              <a:ext uri="{FF2B5EF4-FFF2-40B4-BE49-F238E27FC236}">
                <a16:creationId xmlns:a16="http://schemas.microsoft.com/office/drawing/2014/main" id="{CC28BCC9-4093-4FD5-83EB-7EC297F513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13325" name="Rectangle 3">
            <a:extLst>
              <a:ext uri="{FF2B5EF4-FFF2-40B4-BE49-F238E27FC236}">
                <a16:creationId xmlns:a16="http://schemas.microsoft.com/office/drawing/2014/main" id="{C77397F0-3C5D-4396-A3EE-570CB0AC7FA9}"/>
              </a:ext>
            </a:extLst>
          </p:cNvPr>
          <p:cNvGraphicFramePr>
            <a:graphicFrameLocks noGrp="1"/>
          </p:cNvGraphicFramePr>
          <p:nvPr>
            <p:ph idx="1"/>
            <p:extLst>
              <p:ext uri="{D42A27DB-BD31-4B8C-83A1-F6EECF244321}">
                <p14:modId xmlns:p14="http://schemas.microsoft.com/office/powerpoint/2010/main" val="2658063202"/>
              </p:ext>
            </p:extLst>
          </p:nvPr>
        </p:nvGraphicFramePr>
        <p:xfrm>
          <a:off x="5194300" y="1262743"/>
          <a:ext cx="6391275" cy="47919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extBox 1">
            <a:extLst>
              <a:ext uri="{FF2B5EF4-FFF2-40B4-BE49-F238E27FC236}">
                <a16:creationId xmlns:a16="http://schemas.microsoft.com/office/drawing/2014/main" id="{BCDA3D6B-7D8C-4C03-AAB8-6F359C98CD79}"/>
              </a:ext>
            </a:extLst>
          </p:cNvPr>
          <p:cNvSpPr txBox="1"/>
          <p:nvPr/>
        </p:nvSpPr>
        <p:spPr>
          <a:xfrm>
            <a:off x="934643" y="603806"/>
            <a:ext cx="3376245" cy="400110"/>
          </a:xfrm>
          <a:prstGeom prst="rect">
            <a:avLst/>
          </a:prstGeom>
          <a:noFill/>
        </p:spPr>
        <p:txBody>
          <a:bodyPr wrap="none" rtlCol="0">
            <a:spAutoFit/>
          </a:bodyPr>
          <a:lstStyle/>
          <a:p>
            <a:pPr algn="ctr"/>
            <a:r>
              <a:rPr lang="en-US" sz="2000" dirty="0">
                <a:solidFill>
                  <a:schemeClr val="accent5">
                    <a:lumMod val="60000"/>
                    <a:lumOff val="40000"/>
                  </a:schemeClr>
                </a:solidFill>
              </a:rPr>
              <a:t>What About The Winners?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943D4D-43CF-4908-A883-3FD7C7EAC4DF}"/>
              </a:ext>
            </a:extLst>
          </p:cNvPr>
          <p:cNvSpPr>
            <a:spLocks noGrp="1"/>
          </p:cNvSpPr>
          <p:nvPr>
            <p:ph type="title"/>
          </p:nvPr>
        </p:nvSpPr>
        <p:spPr/>
        <p:txBody>
          <a:bodyPr/>
          <a:lstStyle/>
          <a:p>
            <a:r>
              <a:rPr lang="en-US" dirty="0"/>
              <a:t>Others</a:t>
            </a:r>
          </a:p>
        </p:txBody>
      </p:sp>
      <p:sp>
        <p:nvSpPr>
          <p:cNvPr id="14339" name="Rectangle 3">
            <a:extLst>
              <a:ext uri="{FF2B5EF4-FFF2-40B4-BE49-F238E27FC236}">
                <a16:creationId xmlns:a16="http://schemas.microsoft.com/office/drawing/2014/main" id="{289EAF35-9B11-4424-BFB2-B518275D88B1}"/>
              </a:ext>
            </a:extLst>
          </p:cNvPr>
          <p:cNvSpPr>
            <a:spLocks noGrp="1" noChangeArrowheads="1"/>
          </p:cNvSpPr>
          <p:nvPr>
            <p:ph idx="1"/>
          </p:nvPr>
        </p:nvSpPr>
        <p:spPr/>
        <p:txBody>
          <a:bodyPr>
            <a:normAutofit fontScale="92500" lnSpcReduction="20000"/>
          </a:bodyPr>
          <a:lstStyle/>
          <a:p>
            <a:r>
              <a:rPr lang="en-US" altLang="en-US" b="1" dirty="0"/>
              <a:t>Tax collectors and harlots: Matt. 21:31, 32</a:t>
            </a:r>
          </a:p>
          <a:p>
            <a:r>
              <a:rPr lang="en-US" altLang="en-US" b="1" dirty="0"/>
              <a:t>The Corinthians: 1 Cor. 6:9-11 </a:t>
            </a:r>
          </a:p>
          <a:p>
            <a:pPr lvl="1"/>
            <a:r>
              <a:rPr lang="en-US" altLang="en-US" dirty="0"/>
              <a:t>“Such were some of you”</a:t>
            </a:r>
          </a:p>
          <a:p>
            <a:r>
              <a:rPr lang="en-US" altLang="en-US" b="1" dirty="0"/>
              <a:t>Onesimus: Philemon 1:11</a:t>
            </a:r>
          </a:p>
          <a:p>
            <a:pPr lvl="1"/>
            <a:r>
              <a:rPr lang="en-US" altLang="en-US" dirty="0"/>
              <a:t>He had been “useless”!</a:t>
            </a:r>
          </a:p>
          <a:p>
            <a:r>
              <a:rPr lang="en-US" altLang="en-US" b="1" dirty="0"/>
              <a:t>The Colossians: Col. 3:5-7</a:t>
            </a:r>
          </a:p>
          <a:p>
            <a:pPr lvl="1"/>
            <a:r>
              <a:rPr lang="en-US" altLang="en-US" dirty="0"/>
              <a:t>“When you lived in them”</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animEffect transition="in" filter="fade">
                                      <p:cBhvr>
                                        <p:cTn id="7" dur="1000"/>
                                        <p:tgtEl>
                                          <p:spTgt spid="14339">
                                            <p:txEl>
                                              <p:pRg st="0" end="0"/>
                                            </p:txEl>
                                          </p:spTgt>
                                        </p:tgtEl>
                                      </p:cBhvr>
                                    </p:animEffect>
                                    <p:anim calcmode="lin" valueType="num">
                                      <p:cBhvr>
                                        <p:cTn id="8" dur="1000" fill="hold"/>
                                        <p:tgtEl>
                                          <p:spTgt spid="1433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433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4339">
                                            <p:txEl>
                                              <p:pRg st="1" end="1"/>
                                            </p:txEl>
                                          </p:spTgt>
                                        </p:tgtEl>
                                        <p:attrNameLst>
                                          <p:attrName>style.visibility</p:attrName>
                                        </p:attrNameLst>
                                      </p:cBhvr>
                                      <p:to>
                                        <p:strVal val="visible"/>
                                      </p:to>
                                    </p:set>
                                    <p:animEffect transition="in" filter="fade">
                                      <p:cBhvr>
                                        <p:cTn id="14" dur="1000"/>
                                        <p:tgtEl>
                                          <p:spTgt spid="14339">
                                            <p:txEl>
                                              <p:pRg st="1" end="1"/>
                                            </p:txEl>
                                          </p:spTgt>
                                        </p:tgtEl>
                                      </p:cBhvr>
                                    </p:animEffect>
                                    <p:anim calcmode="lin" valueType="num">
                                      <p:cBhvr>
                                        <p:cTn id="15" dur="1000" fill="hold"/>
                                        <p:tgtEl>
                                          <p:spTgt spid="14339">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14339">
                                            <p:txEl>
                                              <p:pRg st="1" end="1"/>
                                            </p:txEl>
                                          </p:spTgt>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4339">
                                            <p:txEl>
                                              <p:pRg st="2" end="2"/>
                                            </p:txEl>
                                          </p:spTgt>
                                        </p:tgtEl>
                                        <p:attrNameLst>
                                          <p:attrName>style.visibility</p:attrName>
                                        </p:attrNameLst>
                                      </p:cBhvr>
                                      <p:to>
                                        <p:strVal val="visible"/>
                                      </p:to>
                                    </p:set>
                                    <p:animEffect transition="in" filter="fade">
                                      <p:cBhvr>
                                        <p:cTn id="19" dur="1000"/>
                                        <p:tgtEl>
                                          <p:spTgt spid="14339">
                                            <p:txEl>
                                              <p:pRg st="2" end="2"/>
                                            </p:txEl>
                                          </p:spTgt>
                                        </p:tgtEl>
                                      </p:cBhvr>
                                    </p:animEffect>
                                    <p:anim calcmode="lin" valueType="num">
                                      <p:cBhvr>
                                        <p:cTn id="20" dur="1000" fill="hold"/>
                                        <p:tgtEl>
                                          <p:spTgt spid="14339">
                                            <p:txEl>
                                              <p:pRg st="2" end="2"/>
                                            </p:txEl>
                                          </p:spTgt>
                                        </p:tgtEl>
                                        <p:attrNameLst>
                                          <p:attrName>ppt_x</p:attrName>
                                        </p:attrNameLst>
                                      </p:cBhvr>
                                      <p:tavLst>
                                        <p:tav tm="0">
                                          <p:val>
                                            <p:strVal val="#ppt_x"/>
                                          </p:val>
                                        </p:tav>
                                        <p:tav tm="100000">
                                          <p:val>
                                            <p:strVal val="#ppt_x"/>
                                          </p:val>
                                        </p:tav>
                                      </p:tavLst>
                                    </p:anim>
                                    <p:anim calcmode="lin" valueType="num">
                                      <p:cBhvr>
                                        <p:cTn id="21" dur="1000" fill="hold"/>
                                        <p:tgtEl>
                                          <p:spTgt spid="1433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4339">
                                            <p:txEl>
                                              <p:pRg st="3" end="3"/>
                                            </p:txEl>
                                          </p:spTgt>
                                        </p:tgtEl>
                                        <p:attrNameLst>
                                          <p:attrName>style.visibility</p:attrName>
                                        </p:attrNameLst>
                                      </p:cBhvr>
                                      <p:to>
                                        <p:strVal val="visible"/>
                                      </p:to>
                                    </p:set>
                                    <p:animEffect transition="in" filter="fade">
                                      <p:cBhvr>
                                        <p:cTn id="26" dur="1000"/>
                                        <p:tgtEl>
                                          <p:spTgt spid="14339">
                                            <p:txEl>
                                              <p:pRg st="3" end="3"/>
                                            </p:txEl>
                                          </p:spTgt>
                                        </p:tgtEl>
                                      </p:cBhvr>
                                    </p:animEffect>
                                    <p:anim calcmode="lin" valueType="num">
                                      <p:cBhvr>
                                        <p:cTn id="27" dur="1000" fill="hold"/>
                                        <p:tgtEl>
                                          <p:spTgt spid="14339">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14339">
                                            <p:txEl>
                                              <p:pRg st="3" end="3"/>
                                            </p:txEl>
                                          </p:spTgt>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4339">
                                            <p:txEl>
                                              <p:pRg st="4" end="4"/>
                                            </p:txEl>
                                          </p:spTgt>
                                        </p:tgtEl>
                                        <p:attrNameLst>
                                          <p:attrName>style.visibility</p:attrName>
                                        </p:attrNameLst>
                                      </p:cBhvr>
                                      <p:to>
                                        <p:strVal val="visible"/>
                                      </p:to>
                                    </p:set>
                                    <p:animEffect transition="in" filter="fade">
                                      <p:cBhvr>
                                        <p:cTn id="31" dur="1000"/>
                                        <p:tgtEl>
                                          <p:spTgt spid="14339">
                                            <p:txEl>
                                              <p:pRg st="4" end="4"/>
                                            </p:txEl>
                                          </p:spTgt>
                                        </p:tgtEl>
                                      </p:cBhvr>
                                    </p:animEffect>
                                    <p:anim calcmode="lin" valueType="num">
                                      <p:cBhvr>
                                        <p:cTn id="32" dur="1000" fill="hold"/>
                                        <p:tgtEl>
                                          <p:spTgt spid="14339">
                                            <p:txEl>
                                              <p:pRg st="4" end="4"/>
                                            </p:txEl>
                                          </p:spTgt>
                                        </p:tgtEl>
                                        <p:attrNameLst>
                                          <p:attrName>ppt_x</p:attrName>
                                        </p:attrNameLst>
                                      </p:cBhvr>
                                      <p:tavLst>
                                        <p:tav tm="0">
                                          <p:val>
                                            <p:strVal val="#ppt_x"/>
                                          </p:val>
                                        </p:tav>
                                        <p:tav tm="100000">
                                          <p:val>
                                            <p:strVal val="#ppt_x"/>
                                          </p:val>
                                        </p:tav>
                                      </p:tavLst>
                                    </p:anim>
                                    <p:anim calcmode="lin" valueType="num">
                                      <p:cBhvr>
                                        <p:cTn id="33" dur="1000" fill="hold"/>
                                        <p:tgtEl>
                                          <p:spTgt spid="14339">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14339">
                                            <p:txEl>
                                              <p:pRg st="5" end="5"/>
                                            </p:txEl>
                                          </p:spTgt>
                                        </p:tgtEl>
                                        <p:attrNameLst>
                                          <p:attrName>style.visibility</p:attrName>
                                        </p:attrNameLst>
                                      </p:cBhvr>
                                      <p:to>
                                        <p:strVal val="visible"/>
                                      </p:to>
                                    </p:set>
                                    <p:animEffect transition="in" filter="fade">
                                      <p:cBhvr>
                                        <p:cTn id="38" dur="1000"/>
                                        <p:tgtEl>
                                          <p:spTgt spid="14339">
                                            <p:txEl>
                                              <p:pRg st="5" end="5"/>
                                            </p:txEl>
                                          </p:spTgt>
                                        </p:tgtEl>
                                      </p:cBhvr>
                                    </p:animEffect>
                                    <p:anim calcmode="lin" valueType="num">
                                      <p:cBhvr>
                                        <p:cTn id="39" dur="1000" fill="hold"/>
                                        <p:tgtEl>
                                          <p:spTgt spid="14339">
                                            <p:txEl>
                                              <p:pRg st="5" end="5"/>
                                            </p:txEl>
                                          </p:spTgt>
                                        </p:tgtEl>
                                        <p:attrNameLst>
                                          <p:attrName>ppt_x</p:attrName>
                                        </p:attrNameLst>
                                      </p:cBhvr>
                                      <p:tavLst>
                                        <p:tav tm="0">
                                          <p:val>
                                            <p:strVal val="#ppt_x"/>
                                          </p:val>
                                        </p:tav>
                                        <p:tav tm="100000">
                                          <p:val>
                                            <p:strVal val="#ppt_x"/>
                                          </p:val>
                                        </p:tav>
                                      </p:tavLst>
                                    </p:anim>
                                    <p:anim calcmode="lin" valueType="num">
                                      <p:cBhvr>
                                        <p:cTn id="40" dur="1000" fill="hold"/>
                                        <p:tgtEl>
                                          <p:spTgt spid="14339">
                                            <p:txEl>
                                              <p:pRg st="5" end="5"/>
                                            </p:txEl>
                                          </p:spTgt>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14339">
                                            <p:txEl>
                                              <p:pRg st="6" end="6"/>
                                            </p:txEl>
                                          </p:spTgt>
                                        </p:tgtEl>
                                        <p:attrNameLst>
                                          <p:attrName>style.visibility</p:attrName>
                                        </p:attrNameLst>
                                      </p:cBhvr>
                                      <p:to>
                                        <p:strVal val="visible"/>
                                      </p:to>
                                    </p:set>
                                    <p:animEffect transition="in" filter="fade">
                                      <p:cBhvr>
                                        <p:cTn id="43" dur="1000"/>
                                        <p:tgtEl>
                                          <p:spTgt spid="14339">
                                            <p:txEl>
                                              <p:pRg st="6" end="6"/>
                                            </p:txEl>
                                          </p:spTgt>
                                        </p:tgtEl>
                                      </p:cBhvr>
                                    </p:animEffect>
                                    <p:anim calcmode="lin" valueType="num">
                                      <p:cBhvr>
                                        <p:cTn id="44" dur="1000" fill="hold"/>
                                        <p:tgtEl>
                                          <p:spTgt spid="14339">
                                            <p:txEl>
                                              <p:pRg st="6" end="6"/>
                                            </p:txEl>
                                          </p:spTgt>
                                        </p:tgtEl>
                                        <p:attrNameLst>
                                          <p:attrName>ppt_x</p:attrName>
                                        </p:attrNameLst>
                                      </p:cBhvr>
                                      <p:tavLst>
                                        <p:tav tm="0">
                                          <p:val>
                                            <p:strVal val="#ppt_x"/>
                                          </p:val>
                                        </p:tav>
                                        <p:tav tm="100000">
                                          <p:val>
                                            <p:strVal val="#ppt_x"/>
                                          </p:val>
                                        </p:tav>
                                      </p:tavLst>
                                    </p:anim>
                                    <p:anim calcmode="lin" valueType="num">
                                      <p:cBhvr>
                                        <p:cTn id="45" dur="1000" fill="hold"/>
                                        <p:tgtEl>
                                          <p:spTgt spid="14339">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19443AC7-FD79-4497-B479-120D493E7E82}"/>
              </a:ext>
            </a:extLst>
          </p:cNvPr>
          <p:cNvSpPr>
            <a:spLocks noGrp="1" noChangeArrowheads="1"/>
          </p:cNvSpPr>
          <p:nvPr>
            <p:ph type="title"/>
          </p:nvPr>
        </p:nvSpPr>
        <p:spPr/>
        <p:txBody>
          <a:bodyPr/>
          <a:lstStyle/>
          <a:p>
            <a:r>
              <a:rPr lang="en-US" altLang="en-US" sz="8000"/>
              <a:t>Environment</a:t>
            </a:r>
          </a:p>
        </p:txBody>
      </p:sp>
      <p:sp>
        <p:nvSpPr>
          <p:cNvPr id="16387" name="Rectangle 3">
            <a:extLst>
              <a:ext uri="{FF2B5EF4-FFF2-40B4-BE49-F238E27FC236}">
                <a16:creationId xmlns:a16="http://schemas.microsoft.com/office/drawing/2014/main" id="{BD786B45-5EF1-4875-8309-57C19F1775FF}"/>
              </a:ext>
            </a:extLst>
          </p:cNvPr>
          <p:cNvSpPr>
            <a:spLocks noGrp="1" noChangeArrowheads="1"/>
          </p:cNvSpPr>
          <p:nvPr>
            <p:ph idx="1"/>
          </p:nvPr>
        </p:nvSpPr>
        <p:spPr>
          <a:xfrm>
            <a:off x="1154954" y="2603499"/>
            <a:ext cx="8825659" cy="4084683"/>
          </a:xfrm>
        </p:spPr>
        <p:txBody>
          <a:bodyPr>
            <a:normAutofit fontScale="92500"/>
          </a:bodyPr>
          <a:lstStyle/>
          <a:p>
            <a:r>
              <a:rPr lang="en-US" altLang="en-US" dirty="0"/>
              <a:t>Do not buy into the idea that environment is all-powerful.</a:t>
            </a:r>
          </a:p>
          <a:p>
            <a:r>
              <a:rPr lang="en-US" altLang="en-US" dirty="0"/>
              <a:t>Free will can walk into a spiritual prison as well as exit one. </a:t>
            </a:r>
          </a:p>
          <a:p>
            <a:r>
              <a:rPr lang="en-US" dirty="0"/>
              <a:t>Titus 3:3, “For we ourselves </a:t>
            </a:r>
            <a:r>
              <a:rPr lang="en-US" b="1" dirty="0"/>
              <a:t>were</a:t>
            </a:r>
            <a:r>
              <a:rPr lang="en-US" dirty="0"/>
              <a:t> </a:t>
            </a:r>
            <a:r>
              <a:rPr lang="en-US" b="1" dirty="0"/>
              <a:t>also</a:t>
            </a:r>
            <a:r>
              <a:rPr lang="en-US" dirty="0"/>
              <a:t> </a:t>
            </a:r>
            <a:r>
              <a:rPr lang="en-US" b="1" dirty="0"/>
              <a:t>once</a:t>
            </a:r>
            <a:r>
              <a:rPr lang="en-US" dirty="0"/>
              <a:t> foolish, disobedient, deceived, serving various lusts and pleasures, living in malice and envy, hateful and hating one another.”</a:t>
            </a:r>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randombar(horizontal)">
                                      <p:cBhvr>
                                        <p:cTn id="7" dur="500"/>
                                        <p:tgtEl>
                                          <p:spTgt spid="16387">
                                            <p:txEl>
                                              <p:pRg st="0" end="0"/>
                                            </p:txEl>
                                          </p:spTgt>
                                        </p:tgtEl>
                                      </p:cBhvr>
                                    </p:animEffect>
                                  </p:childTnLst>
                                </p:cTn>
                              </p:par>
                            </p:childTnLst>
                          </p:cTn>
                        </p:par>
                        <p:par>
                          <p:cTn id="8" fill="hold" nodeType="withGroup">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16387">
                                            <p:txEl>
                                              <p:pRg st="1" end="1"/>
                                            </p:txEl>
                                          </p:spTgt>
                                        </p:tgtEl>
                                        <p:attrNameLst>
                                          <p:attrName>style.visibility</p:attrName>
                                        </p:attrNameLst>
                                      </p:cBhvr>
                                      <p:to>
                                        <p:strVal val="visible"/>
                                      </p:to>
                                    </p:set>
                                    <p:animEffect transition="in" filter="randombar(horizontal)">
                                      <p:cBhvr>
                                        <p:cTn id="11" dur="500"/>
                                        <p:tgtEl>
                                          <p:spTgt spid="16387">
                                            <p:txEl>
                                              <p:pRg st="1" end="1"/>
                                            </p:txEl>
                                          </p:spTgt>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animEffect transition="in" filter="randombar(horizontal)">
                                      <p:cBhvr>
                                        <p:cTn id="15" dur="500"/>
                                        <p:tgtEl>
                                          <p:spTgt spid="1638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uiExpand="1"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1_Ion Boardroom">
  <a:themeElements>
    <a:clrScheme name="Ion Boardroom">
      <a:dk1>
        <a:sysClr val="windowText" lastClr="000000"/>
      </a:dk1>
      <a:lt1>
        <a:sysClr val="window" lastClr="FFFFFF"/>
      </a:lt1>
      <a:dk2>
        <a:srgbClr val="EE5818"/>
      </a:dk2>
      <a:lt2>
        <a:srgbClr val="EBEBEB"/>
      </a:lt2>
      <a:accent1>
        <a:srgbClr val="F5A408"/>
      </a:accent1>
      <a:accent2>
        <a:srgbClr val="FA731A"/>
      </a:accent2>
      <a:accent3>
        <a:srgbClr val="AB9281"/>
      </a:accent3>
      <a:accent4>
        <a:srgbClr val="A18CD0"/>
      </a:accent4>
      <a:accent5>
        <a:srgbClr val="8EBBD2"/>
      </a:accent5>
      <a:accent6>
        <a:srgbClr val="ACC995"/>
      </a:accent6>
      <a:hlink>
        <a:srgbClr val="FAC96A"/>
      </a:hlink>
      <a:folHlink>
        <a:srgbClr val="FCDB9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04000"/>
                <a:satMod val="128000"/>
                <a:lumMod val="104000"/>
              </a:schemeClr>
            </a:gs>
            <a:gs pos="100000">
              <a:schemeClr val="phClr">
                <a:shade val="76000"/>
                <a:hueMod val="89000"/>
                <a:satMod val="164000"/>
                <a:lumMod val="68000"/>
              </a:schemeClr>
            </a:gs>
          </a:gsLst>
          <a:path path="circle">
            <a:fillToRect l="45000" t="65000" r="125000" b="100000"/>
          </a:path>
        </a:gradFill>
        <a:blipFill rotWithShape="1">
          <a:blip xmlns:r="http://schemas.openxmlformats.org/officeDocument/2006/relationships" r:embed="rId1">
            <a:duotone>
              <a:schemeClr val="phClr">
                <a:shade val="42000"/>
                <a:hueMod val="42000"/>
                <a:satMod val="124000"/>
                <a:lumMod val="62000"/>
              </a:schemeClr>
              <a:schemeClr val="phClr">
                <a:tint val="96000"/>
                <a:satMod val="130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F1C4790-FE3C-4020-8CA7-00621DA7BBBC}"/>
    </a:ext>
  </a:extLst>
</a:theme>
</file>

<file path=ppt/theme/theme3.xml><?xml version="1.0" encoding="utf-8"?>
<a:theme xmlns:a="http://schemas.openxmlformats.org/drawingml/2006/main" name="2_Ion Boardroom">
  <a:themeElements>
    <a:clrScheme name="Ion Boardroom">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A3AB87EF-B655-4FFF-8D05-F333AD7F278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298</TotalTime>
  <Words>956</Words>
  <Application>Microsoft Office PowerPoint</Application>
  <PresentationFormat>Widescreen</PresentationFormat>
  <Paragraphs>114</Paragraphs>
  <Slides>20</Slides>
  <Notes>19</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20</vt:i4>
      </vt:variant>
    </vt:vector>
  </HeadingPairs>
  <TitlesOfParts>
    <vt:vector size="31" baseType="lpstr">
      <vt:lpstr>Arial</vt:lpstr>
      <vt:lpstr>Arial Black</vt:lpstr>
      <vt:lpstr>Bembo</vt:lpstr>
      <vt:lpstr>Calibri</vt:lpstr>
      <vt:lpstr>Century Gothic</vt:lpstr>
      <vt:lpstr>Eras Bold ITC</vt:lpstr>
      <vt:lpstr>Wingdings</vt:lpstr>
      <vt:lpstr>Wingdings 3</vt:lpstr>
      <vt:lpstr>Ion Boardroom</vt:lpstr>
      <vt:lpstr>1_Ion Boardroom</vt:lpstr>
      <vt:lpstr>2_Ion Boardroom</vt:lpstr>
      <vt:lpstr>Overwhelmed By CHANGE?</vt:lpstr>
      <vt:lpstr>Taken back by the change?</vt:lpstr>
      <vt:lpstr>What the Devil Wants me to BELIEVE:</vt:lpstr>
      <vt:lpstr>What the Devil Wants me to BELIEVE:</vt:lpstr>
      <vt:lpstr>So Easy To Find Failure</vt:lpstr>
      <vt:lpstr>So Easy To Find Failure</vt:lpstr>
      <vt:lpstr>"The men of Nineveh will rise up in the judgment with this generation and condemn it, because they repented at the preaching of Jonah; and indeed a greater than Jonah is here” (Matt. 12:41)</vt:lpstr>
      <vt:lpstr>Others</vt:lpstr>
      <vt:lpstr>Environment</vt:lpstr>
      <vt:lpstr>Many things or a few things?</vt:lpstr>
      <vt:lpstr>James 3:16</vt:lpstr>
      <vt:lpstr>1 Timothy 6:10</vt:lpstr>
      <vt:lpstr>Mark 10:21</vt:lpstr>
      <vt:lpstr>Hebrews 3:19</vt:lpstr>
      <vt:lpstr>Naaman</vt:lpstr>
      <vt:lpstr>PowerPoint Presentation</vt:lpstr>
      <vt:lpstr>REAL change</vt:lpstr>
      <vt:lpstr>REAL change</vt:lpstr>
      <vt:lpstr>The Battle in the Brain</vt:lpstr>
      <vt:lpstr>Hebrews 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Resisting CHANGE?</dc:title>
  <dc:creator>Steven Wallace</dc:creator>
  <cp:lastModifiedBy>Steven Wallace</cp:lastModifiedBy>
  <cp:revision>12</cp:revision>
  <dcterms:created xsi:type="dcterms:W3CDTF">2020-05-01T19:15:50Z</dcterms:created>
  <dcterms:modified xsi:type="dcterms:W3CDTF">2020-05-07T16:49:39Z</dcterms:modified>
</cp:coreProperties>
</file>