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  <p:sldMasterId id="2147483708" r:id="rId3"/>
  </p:sldMasterIdLst>
  <p:notesMasterIdLst>
    <p:notesMasterId r:id="rId14"/>
  </p:notesMasterIdLst>
  <p:sldIdLst>
    <p:sldId id="256" r:id="rId4"/>
    <p:sldId id="257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18" autoAdjust="0"/>
  </p:normalViewPr>
  <p:slideViewPr>
    <p:cSldViewPr>
      <p:cViewPr varScale="1">
        <p:scale>
          <a:sx n="67" d="100"/>
          <a:sy n="67" d="100"/>
        </p:scale>
        <p:origin x="190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471F9-02CF-411F-BB2E-F263252DF31C}" type="doc">
      <dgm:prSet loTypeId="urn:microsoft.com/office/officeart/2005/8/layout/arrow1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AE4800-2F50-4623-B81E-DF475BFBA189}">
      <dgm:prSet phldrT="[Text]"/>
      <dgm:spPr/>
      <dgm:t>
        <a:bodyPr/>
        <a:lstStyle/>
        <a:p>
          <a:r>
            <a:rPr lang="en-US" dirty="0"/>
            <a:t>GENESIS 7</a:t>
          </a:r>
        </a:p>
      </dgm:t>
    </dgm:pt>
    <dgm:pt modelId="{F0C0B752-DCBA-4BDD-BB6D-4F7C6F213EDD}" type="parTrans" cxnId="{7F8A8BAC-B243-4BF4-9F7A-804B69ECCB21}">
      <dgm:prSet/>
      <dgm:spPr/>
      <dgm:t>
        <a:bodyPr/>
        <a:lstStyle/>
        <a:p>
          <a:endParaRPr lang="en-US"/>
        </a:p>
      </dgm:t>
    </dgm:pt>
    <dgm:pt modelId="{5AFD652F-0CA3-4E77-B25E-6813FC0A4DBF}" type="sibTrans" cxnId="{7F8A8BAC-B243-4BF4-9F7A-804B69ECCB21}">
      <dgm:prSet/>
      <dgm:spPr/>
      <dgm:t>
        <a:bodyPr/>
        <a:lstStyle/>
        <a:p>
          <a:endParaRPr lang="en-US"/>
        </a:p>
      </dgm:t>
    </dgm:pt>
    <dgm:pt modelId="{A726B5AE-7F35-4618-82E4-EDFE0E266A2C}">
      <dgm:prSet phldrT="[Text]"/>
      <dgm:spPr/>
      <dgm:t>
        <a:bodyPr/>
        <a:lstStyle/>
        <a:p>
          <a:r>
            <a:rPr lang="en-US" dirty="0"/>
            <a:t>GENESIS 8</a:t>
          </a:r>
        </a:p>
      </dgm:t>
    </dgm:pt>
    <dgm:pt modelId="{4A146B1B-8603-4D5B-9521-9D66A5082112}" type="parTrans" cxnId="{8D4A70E7-6FA6-477E-A2DC-8D6A40981C61}">
      <dgm:prSet/>
      <dgm:spPr/>
      <dgm:t>
        <a:bodyPr/>
        <a:lstStyle/>
        <a:p>
          <a:endParaRPr lang="en-US"/>
        </a:p>
      </dgm:t>
    </dgm:pt>
    <dgm:pt modelId="{A7C08342-34BC-4A69-A8E8-AFDABA0FB15D}" type="sibTrans" cxnId="{8D4A70E7-6FA6-477E-A2DC-8D6A40981C61}">
      <dgm:prSet/>
      <dgm:spPr/>
      <dgm:t>
        <a:bodyPr/>
        <a:lstStyle/>
        <a:p>
          <a:endParaRPr lang="en-US"/>
        </a:p>
      </dgm:t>
    </dgm:pt>
    <dgm:pt modelId="{9BD1FA0E-7E89-4378-9903-77E7F52302D7}">
      <dgm:prSet phldrT="[Text]"/>
      <dgm:spPr/>
      <dgm:t>
        <a:bodyPr/>
        <a:lstStyle/>
        <a:p>
          <a:r>
            <a:rPr lang="en-US" dirty="0"/>
            <a:t>WRATH</a:t>
          </a:r>
        </a:p>
      </dgm:t>
    </dgm:pt>
    <dgm:pt modelId="{F2D06602-6F1B-4916-B645-9B2C9A6DB85B}" type="parTrans" cxnId="{6CC80230-AF7F-4E30-A436-58A8989400A7}">
      <dgm:prSet/>
      <dgm:spPr/>
      <dgm:t>
        <a:bodyPr/>
        <a:lstStyle/>
        <a:p>
          <a:endParaRPr lang="en-US"/>
        </a:p>
      </dgm:t>
    </dgm:pt>
    <dgm:pt modelId="{C85C4AAA-CC39-4CEC-B779-1658D31E7E8C}" type="sibTrans" cxnId="{6CC80230-AF7F-4E30-A436-58A8989400A7}">
      <dgm:prSet/>
      <dgm:spPr/>
      <dgm:t>
        <a:bodyPr/>
        <a:lstStyle/>
        <a:p>
          <a:endParaRPr lang="en-US"/>
        </a:p>
      </dgm:t>
    </dgm:pt>
    <dgm:pt modelId="{D6290F48-A8AB-4DBB-B808-456E0F17581C}">
      <dgm:prSet phldrT="[Text]"/>
      <dgm:spPr/>
      <dgm:t>
        <a:bodyPr/>
        <a:lstStyle/>
        <a:p>
          <a:r>
            <a:rPr lang="en-US" dirty="0"/>
            <a:t>GRACE</a:t>
          </a:r>
        </a:p>
      </dgm:t>
    </dgm:pt>
    <dgm:pt modelId="{E7ECBE5A-8C8F-4301-A4F1-4763934A4183}" type="parTrans" cxnId="{EC03B027-09D7-4965-AAB8-8DEDE7F7F407}">
      <dgm:prSet/>
      <dgm:spPr/>
      <dgm:t>
        <a:bodyPr/>
        <a:lstStyle/>
        <a:p>
          <a:endParaRPr lang="en-US"/>
        </a:p>
      </dgm:t>
    </dgm:pt>
    <dgm:pt modelId="{2DD155C8-0CD4-4E18-8FFE-25A1D333098E}" type="sibTrans" cxnId="{EC03B027-09D7-4965-AAB8-8DEDE7F7F407}">
      <dgm:prSet/>
      <dgm:spPr/>
      <dgm:t>
        <a:bodyPr/>
        <a:lstStyle/>
        <a:p>
          <a:endParaRPr lang="en-US"/>
        </a:p>
      </dgm:t>
    </dgm:pt>
    <dgm:pt modelId="{4510B5C2-50D9-4696-8D93-9E269DC00F90}" type="pres">
      <dgm:prSet presAssocID="{87D471F9-02CF-411F-BB2E-F263252DF31C}" presName="cycle" presStyleCnt="0">
        <dgm:presLayoutVars>
          <dgm:dir/>
          <dgm:resizeHandles val="exact"/>
        </dgm:presLayoutVars>
      </dgm:prSet>
      <dgm:spPr/>
    </dgm:pt>
    <dgm:pt modelId="{D35CA761-8B20-424F-BB67-CDA425606AB4}" type="pres">
      <dgm:prSet presAssocID="{D7AE4800-2F50-4623-B81E-DF475BFBA189}" presName="arrow" presStyleLbl="node1" presStyleIdx="0" presStyleCnt="2">
        <dgm:presLayoutVars>
          <dgm:bulletEnabled val="1"/>
        </dgm:presLayoutVars>
      </dgm:prSet>
      <dgm:spPr/>
    </dgm:pt>
    <dgm:pt modelId="{83D233E8-0FD2-488A-A13C-A250BE29323E}" type="pres">
      <dgm:prSet presAssocID="{A726B5AE-7F35-4618-82E4-EDFE0E266A2C}" presName="arrow" presStyleLbl="node1" presStyleIdx="1" presStyleCnt="2">
        <dgm:presLayoutVars>
          <dgm:bulletEnabled val="1"/>
        </dgm:presLayoutVars>
      </dgm:prSet>
      <dgm:spPr/>
    </dgm:pt>
  </dgm:ptLst>
  <dgm:cxnLst>
    <dgm:cxn modelId="{F311DC61-9F3C-474C-BBCE-8D49ACAFDDA9}" type="presOf" srcId="{87D471F9-02CF-411F-BB2E-F263252DF31C}" destId="{4510B5C2-50D9-4696-8D93-9E269DC00F90}" srcOrd="0" destOrd="0" presId="urn:microsoft.com/office/officeart/2005/8/layout/arrow1"/>
    <dgm:cxn modelId="{67755BD9-CF1C-4B4F-B580-C2BCAD87EF8F}" type="presOf" srcId="{D6290F48-A8AB-4DBB-B808-456E0F17581C}" destId="{83D233E8-0FD2-488A-A13C-A250BE29323E}" srcOrd="0" destOrd="1" presId="urn:microsoft.com/office/officeart/2005/8/layout/arrow1"/>
    <dgm:cxn modelId="{8D4A70E7-6FA6-477E-A2DC-8D6A40981C61}" srcId="{87D471F9-02CF-411F-BB2E-F263252DF31C}" destId="{A726B5AE-7F35-4618-82E4-EDFE0E266A2C}" srcOrd="1" destOrd="0" parTransId="{4A146B1B-8603-4D5B-9521-9D66A5082112}" sibTransId="{A7C08342-34BC-4A69-A8E8-AFDABA0FB15D}"/>
    <dgm:cxn modelId="{7F8A8BAC-B243-4BF4-9F7A-804B69ECCB21}" srcId="{87D471F9-02CF-411F-BB2E-F263252DF31C}" destId="{D7AE4800-2F50-4623-B81E-DF475BFBA189}" srcOrd="0" destOrd="0" parTransId="{F0C0B752-DCBA-4BDD-BB6D-4F7C6F213EDD}" sibTransId="{5AFD652F-0CA3-4E77-B25E-6813FC0A4DBF}"/>
    <dgm:cxn modelId="{B49428C9-BC07-421A-9125-06D76AA98E57}" type="presOf" srcId="{D7AE4800-2F50-4623-B81E-DF475BFBA189}" destId="{D35CA761-8B20-424F-BB67-CDA425606AB4}" srcOrd="0" destOrd="0" presId="urn:microsoft.com/office/officeart/2005/8/layout/arrow1"/>
    <dgm:cxn modelId="{6CC80230-AF7F-4E30-A436-58A8989400A7}" srcId="{D7AE4800-2F50-4623-B81E-DF475BFBA189}" destId="{9BD1FA0E-7E89-4378-9903-77E7F52302D7}" srcOrd="0" destOrd="0" parTransId="{F2D06602-6F1B-4916-B645-9B2C9A6DB85B}" sibTransId="{C85C4AAA-CC39-4CEC-B779-1658D31E7E8C}"/>
    <dgm:cxn modelId="{EC03B027-09D7-4965-AAB8-8DEDE7F7F407}" srcId="{A726B5AE-7F35-4618-82E4-EDFE0E266A2C}" destId="{D6290F48-A8AB-4DBB-B808-456E0F17581C}" srcOrd="0" destOrd="0" parTransId="{E7ECBE5A-8C8F-4301-A4F1-4763934A4183}" sibTransId="{2DD155C8-0CD4-4E18-8FFE-25A1D333098E}"/>
    <dgm:cxn modelId="{4563FFD9-8FA2-4A13-9638-A6C1E7AC55F2}" type="presOf" srcId="{9BD1FA0E-7E89-4378-9903-77E7F52302D7}" destId="{D35CA761-8B20-424F-BB67-CDA425606AB4}" srcOrd="0" destOrd="1" presId="urn:microsoft.com/office/officeart/2005/8/layout/arrow1"/>
    <dgm:cxn modelId="{0D547DF2-382E-418F-BA0E-537F513C54D2}" type="presOf" srcId="{A726B5AE-7F35-4618-82E4-EDFE0E266A2C}" destId="{83D233E8-0FD2-488A-A13C-A250BE29323E}" srcOrd="0" destOrd="0" presId="urn:microsoft.com/office/officeart/2005/8/layout/arrow1"/>
    <dgm:cxn modelId="{9A44D4BC-43B8-417A-8D1C-2558BFC57DB5}" type="presParOf" srcId="{4510B5C2-50D9-4696-8D93-9E269DC00F90}" destId="{D35CA761-8B20-424F-BB67-CDA425606AB4}" srcOrd="0" destOrd="0" presId="urn:microsoft.com/office/officeart/2005/8/layout/arrow1"/>
    <dgm:cxn modelId="{50A6B06D-CCA9-43E5-A10E-5E556A825764}" type="presParOf" srcId="{4510B5C2-50D9-4696-8D93-9E269DC00F90}" destId="{83D233E8-0FD2-488A-A13C-A250BE29323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D24C9-639F-4CDC-84F3-569D53B72D48}" type="doc">
      <dgm:prSet loTypeId="urn:microsoft.com/office/officeart/2005/8/layout/bProcess3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2542CB-BFC3-46BC-B003-8D45CCEA4F53}">
      <dgm:prSet phldrT="[Text]" custT="1"/>
      <dgm:spPr/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Ark Rests</a:t>
          </a:r>
        </a:p>
      </dgm:t>
    </dgm:pt>
    <dgm:pt modelId="{03AF12F4-7AB4-4288-880B-0D6E978A3877}" type="parTrans" cxnId="{44D1D1F4-01F4-45A2-905F-121DE1E3930B}">
      <dgm:prSet/>
      <dgm:spPr/>
      <dgm:t>
        <a:bodyPr/>
        <a:lstStyle/>
        <a:p>
          <a:endParaRPr lang="en-US"/>
        </a:p>
      </dgm:t>
    </dgm:pt>
    <dgm:pt modelId="{46A5859E-DA94-4C3A-8672-074612409F67}" type="sibTrans" cxnId="{44D1D1F4-01F4-45A2-905F-121DE1E3930B}">
      <dgm:prSet/>
      <dgm:spPr>
        <a:ln w="38100"/>
      </dgm:spPr>
      <dgm:t>
        <a:bodyPr/>
        <a:lstStyle/>
        <a:p>
          <a:endParaRPr lang="en-US"/>
        </a:p>
      </dgm:t>
    </dgm:pt>
    <dgm:pt modelId="{C41F12D0-9CF8-42DF-AB99-3D0B6FD96149}">
      <dgm:prSet phldrT="[Text]"/>
      <dgm:spPr/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Mount. Tops</a:t>
          </a:r>
        </a:p>
      </dgm:t>
    </dgm:pt>
    <dgm:pt modelId="{A2ED9C3B-B4C5-44F6-8139-E4FB0E868E32}" type="parTrans" cxnId="{D9CAFBF6-1380-48AA-B450-B6E0F6295D9C}">
      <dgm:prSet/>
      <dgm:spPr/>
      <dgm:t>
        <a:bodyPr/>
        <a:lstStyle/>
        <a:p>
          <a:endParaRPr lang="en-US"/>
        </a:p>
      </dgm:t>
    </dgm:pt>
    <dgm:pt modelId="{6A466E71-C799-4A6A-A8E4-21961705C134}" type="sibTrans" cxnId="{D9CAFBF6-1380-48AA-B450-B6E0F6295D9C}">
      <dgm:prSet/>
      <dgm:spPr>
        <a:ln w="38100"/>
      </dgm:spPr>
      <dgm:t>
        <a:bodyPr/>
        <a:lstStyle/>
        <a:p>
          <a:endParaRPr lang="en-US"/>
        </a:p>
      </dgm:t>
    </dgm:pt>
    <dgm:pt modelId="{34A2C3FA-A0A8-47AC-81D3-F58893AC9FEF}">
      <dgm:prSet phldrT="[Text]"/>
      <dgm:spPr/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Opens Window</a:t>
          </a:r>
        </a:p>
      </dgm:t>
    </dgm:pt>
    <dgm:pt modelId="{D87D3C5E-35B5-4363-95D2-C4BF97BAF410}" type="parTrans" cxnId="{E240958A-3325-43FE-BB1A-D1E83D0F4C75}">
      <dgm:prSet/>
      <dgm:spPr/>
      <dgm:t>
        <a:bodyPr/>
        <a:lstStyle/>
        <a:p>
          <a:endParaRPr lang="en-US"/>
        </a:p>
      </dgm:t>
    </dgm:pt>
    <dgm:pt modelId="{70E189B1-B48C-4A31-BAA9-89F4856FFC64}" type="sibTrans" cxnId="{E240958A-3325-43FE-BB1A-D1E83D0F4C75}">
      <dgm:prSet/>
      <dgm:spPr>
        <a:ln w="38100"/>
      </dgm:spPr>
      <dgm:t>
        <a:bodyPr/>
        <a:lstStyle/>
        <a:p>
          <a:endParaRPr lang="en-US"/>
        </a:p>
      </dgm:t>
    </dgm:pt>
    <dgm:pt modelId="{A05592E8-343C-42FB-9008-81DFBCFD7F30}">
      <dgm:prSet phldrT="[Text]"/>
      <dgm:spPr/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Waits 7 Days</a:t>
          </a:r>
        </a:p>
      </dgm:t>
    </dgm:pt>
    <dgm:pt modelId="{6B095E6C-34A2-4EAA-A852-7FE5E0C5A29A}" type="parTrans" cxnId="{E6F08C60-2520-46E5-837A-576EA4DF56F6}">
      <dgm:prSet/>
      <dgm:spPr/>
      <dgm:t>
        <a:bodyPr/>
        <a:lstStyle/>
        <a:p>
          <a:endParaRPr lang="en-US"/>
        </a:p>
      </dgm:t>
    </dgm:pt>
    <dgm:pt modelId="{B39D8AC3-8314-40E9-8086-EAD38FA73EC7}" type="sibTrans" cxnId="{E6F08C60-2520-46E5-837A-576EA4DF56F6}">
      <dgm:prSet/>
      <dgm:spPr>
        <a:ln w="38100"/>
      </dgm:spPr>
      <dgm:t>
        <a:bodyPr/>
        <a:lstStyle/>
        <a:p>
          <a:endParaRPr lang="en-US"/>
        </a:p>
      </dgm:t>
    </dgm:pt>
    <dgm:pt modelId="{7426521D-EB58-4D58-ACCB-71D1720D0B3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Waits 7 Days</a:t>
          </a:r>
        </a:p>
      </dgm:t>
    </dgm:pt>
    <dgm:pt modelId="{48B3550D-4F48-4BF5-9C8B-E50D33D5E6C3}" type="parTrans" cxnId="{C9294B12-6B97-4D59-832C-77201E779AF5}">
      <dgm:prSet/>
      <dgm:spPr/>
      <dgm:t>
        <a:bodyPr/>
        <a:lstStyle/>
        <a:p>
          <a:endParaRPr lang="en-US"/>
        </a:p>
      </dgm:t>
    </dgm:pt>
    <dgm:pt modelId="{7638EDAA-D436-4533-B909-182F68AD8605}" type="sibTrans" cxnId="{C9294B12-6B97-4D59-832C-77201E779AF5}">
      <dgm:prSet/>
      <dgm:spPr>
        <a:ln w="38100"/>
      </dgm:spPr>
      <dgm:t>
        <a:bodyPr/>
        <a:lstStyle/>
        <a:p>
          <a:endParaRPr lang="en-US"/>
        </a:p>
      </dgm:t>
    </dgm:pt>
    <dgm:pt modelId="{E19A1928-8B95-4546-AD87-3B1DCB85E3B8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17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</dgm:t>
    </dgm:pt>
    <dgm:pt modelId="{684A47AC-3A6E-4E4E-B391-22508AF55D60}" type="parTrans" cxnId="{73BFA4A1-26A2-434D-93FA-33CF290A13DB}">
      <dgm:prSet/>
      <dgm:spPr/>
      <dgm:t>
        <a:bodyPr/>
        <a:lstStyle/>
        <a:p>
          <a:endParaRPr lang="en-US"/>
        </a:p>
      </dgm:t>
    </dgm:pt>
    <dgm:pt modelId="{F3D1DD72-F83B-4CF3-8B06-220D0D380C8C}" type="sibTrans" cxnId="{73BFA4A1-26A2-434D-93FA-33CF290A13DB}">
      <dgm:prSet/>
      <dgm:spPr/>
      <dgm:t>
        <a:bodyPr/>
        <a:lstStyle/>
        <a:p>
          <a:endParaRPr lang="en-US"/>
        </a:p>
      </dgm:t>
    </dgm:pt>
    <dgm:pt modelId="{B693E002-EB0D-4CA4-A638-6AB69BC6C1CE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</dgm:t>
    </dgm:pt>
    <dgm:pt modelId="{0F75487B-D22A-4B3D-8B23-6562B3B531C4}" type="parTrans" cxnId="{B8DD28DB-33B9-47E2-A41D-640AE80F78C8}">
      <dgm:prSet/>
      <dgm:spPr/>
      <dgm:t>
        <a:bodyPr/>
        <a:lstStyle/>
        <a:p>
          <a:endParaRPr lang="en-US"/>
        </a:p>
      </dgm:t>
    </dgm:pt>
    <dgm:pt modelId="{E25135D4-72E8-4F38-AF5A-FD7A95009A65}" type="sibTrans" cxnId="{B8DD28DB-33B9-47E2-A41D-640AE80F78C8}">
      <dgm:prSet/>
      <dgm:spPr/>
      <dgm:t>
        <a:bodyPr/>
        <a:lstStyle/>
        <a:p>
          <a:endParaRPr lang="en-US"/>
        </a:p>
      </dgm:t>
    </dgm:pt>
    <dgm:pt modelId="{1A6EA38C-7A0E-430C-B5C3-27055611F70B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10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</dgm:t>
    </dgm:pt>
    <dgm:pt modelId="{DA14DCA2-8C30-4129-9DFB-7B9DE6075A1D}" type="parTrans" cxnId="{C40CF65A-D6B4-4C4C-A041-AC543B7528D8}">
      <dgm:prSet/>
      <dgm:spPr/>
      <dgm:t>
        <a:bodyPr/>
        <a:lstStyle/>
        <a:p>
          <a:endParaRPr lang="en-US"/>
        </a:p>
      </dgm:t>
    </dgm:pt>
    <dgm:pt modelId="{C924696D-E899-4EC0-92A1-EE45526A88D7}" type="sibTrans" cxnId="{C40CF65A-D6B4-4C4C-A041-AC543B7528D8}">
      <dgm:prSet/>
      <dgm:spPr/>
      <dgm:t>
        <a:bodyPr/>
        <a:lstStyle/>
        <a:p>
          <a:endParaRPr lang="en-US"/>
        </a:p>
      </dgm:t>
    </dgm:pt>
    <dgm:pt modelId="{4A207596-4639-4876-A8C4-9AD2B343BFF2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17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</dgm:t>
    </dgm:pt>
    <dgm:pt modelId="{A6E0D260-0807-49CF-9643-360653948C75}" type="parTrans" cxnId="{9A6B4373-A685-4921-8532-F1DF86637313}">
      <dgm:prSet/>
      <dgm:spPr/>
      <dgm:t>
        <a:bodyPr/>
        <a:lstStyle/>
        <a:p>
          <a:endParaRPr lang="en-US"/>
        </a:p>
      </dgm:t>
    </dgm:pt>
    <dgm:pt modelId="{51FEB464-BFEA-4310-8A5F-FC8BD73060A9}" type="sibTrans" cxnId="{9A6B4373-A685-4921-8532-F1DF86637313}">
      <dgm:prSet/>
      <dgm:spPr/>
      <dgm:t>
        <a:bodyPr/>
        <a:lstStyle/>
        <a:p>
          <a:endParaRPr lang="en-US"/>
        </a:p>
      </dgm:t>
    </dgm:pt>
    <dgm:pt modelId="{7DE340ED-BEE8-4D66-9D28-BC7C5C78B19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24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</dgm:t>
    </dgm:pt>
    <dgm:pt modelId="{4B057BAD-B7D8-400F-90FB-735A63EE19E7}" type="parTrans" cxnId="{E99F2AFA-6168-44AB-AB09-61E16E5837BB}">
      <dgm:prSet/>
      <dgm:spPr/>
      <dgm:t>
        <a:bodyPr/>
        <a:lstStyle/>
        <a:p>
          <a:endParaRPr lang="en-US"/>
        </a:p>
      </dgm:t>
    </dgm:pt>
    <dgm:pt modelId="{9C3409C5-505E-4800-A74E-19E2ACA62E94}" type="sibTrans" cxnId="{E99F2AFA-6168-44AB-AB09-61E16E5837BB}">
      <dgm:prSet/>
      <dgm:spPr/>
      <dgm:t>
        <a:bodyPr/>
        <a:lstStyle/>
        <a:p>
          <a:endParaRPr lang="en-US"/>
        </a:p>
      </dgm:t>
    </dgm:pt>
    <dgm:pt modelId="{14E8B8B2-5CA6-4D6B-8942-96AC7988D23B}">
      <dgm:prSet phldrT="[Text]"/>
      <dgm:spPr/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Removes Cover</a:t>
          </a:r>
        </a:p>
      </dgm:t>
    </dgm:pt>
    <dgm:pt modelId="{F0FCBE15-B065-4933-893A-B4237F7267C0}" type="parTrans" cxnId="{8B65B5EA-12E4-4304-9BD5-358E41E7E1EF}">
      <dgm:prSet/>
      <dgm:spPr/>
      <dgm:t>
        <a:bodyPr/>
        <a:lstStyle/>
        <a:p>
          <a:endParaRPr lang="en-US"/>
        </a:p>
      </dgm:t>
    </dgm:pt>
    <dgm:pt modelId="{C132DB43-4351-4322-9238-7EA21845A722}" type="sibTrans" cxnId="{8B65B5EA-12E4-4304-9BD5-358E41E7E1EF}">
      <dgm:prSet/>
      <dgm:spPr>
        <a:ln w="38100"/>
      </dgm:spPr>
      <dgm:t>
        <a:bodyPr/>
        <a:lstStyle/>
        <a:p>
          <a:endParaRPr lang="en-US"/>
        </a:p>
      </dgm:t>
    </dgm:pt>
    <dgm:pt modelId="{60724CAF-016C-4F41-A4B1-3DF7FD07CCFB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</dgm:t>
    </dgm:pt>
    <dgm:pt modelId="{FDCB641A-ADCB-44C7-92D5-948F2940A276}" type="parTrans" cxnId="{1618F52E-BC17-40EE-B736-A502B8032FA5}">
      <dgm:prSet/>
      <dgm:spPr/>
      <dgm:t>
        <a:bodyPr/>
        <a:lstStyle/>
        <a:p>
          <a:endParaRPr lang="en-US"/>
        </a:p>
      </dgm:t>
    </dgm:pt>
    <dgm:pt modelId="{2529C4E6-485D-44FF-9051-F61664CB170F}" type="sibTrans" cxnId="{1618F52E-BC17-40EE-B736-A502B8032FA5}">
      <dgm:prSet/>
      <dgm:spPr/>
      <dgm:t>
        <a:bodyPr/>
        <a:lstStyle/>
        <a:p>
          <a:endParaRPr lang="en-US"/>
        </a:p>
      </dgm:t>
    </dgm:pt>
    <dgm:pt modelId="{E91AE331-AA91-478C-BFDD-D4C7857EC7C5}">
      <dgm:prSet phldrT="[Text]"/>
      <dgm:spPr/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Exits Ark</a:t>
          </a:r>
        </a:p>
      </dgm:t>
    </dgm:pt>
    <dgm:pt modelId="{2E8F67BF-43EA-4AAC-8403-D5CF5095DFE0}" type="parTrans" cxnId="{5A6D9868-8D55-4FE6-AA4B-AFE9B631C496}">
      <dgm:prSet/>
      <dgm:spPr/>
      <dgm:t>
        <a:bodyPr/>
        <a:lstStyle/>
        <a:p>
          <a:endParaRPr lang="en-US"/>
        </a:p>
      </dgm:t>
    </dgm:pt>
    <dgm:pt modelId="{903E3849-0052-4B37-9A02-0E46E5163471}" type="sibTrans" cxnId="{5A6D9868-8D55-4FE6-AA4B-AFE9B631C496}">
      <dgm:prSet/>
      <dgm:spPr/>
      <dgm:t>
        <a:bodyPr/>
        <a:lstStyle/>
        <a:p>
          <a:endParaRPr lang="en-US"/>
        </a:p>
      </dgm:t>
    </dgm:pt>
    <dgm:pt modelId="{6108CAB7-0AA5-4922-8541-BE77E7590CC0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27</a:t>
          </a:r>
          <a:r>
            <a:rPr lang="en-US" sz="2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</dgm:t>
    </dgm:pt>
    <dgm:pt modelId="{DA5419F5-9DD3-4AA8-A125-7FA74A60A47A}" type="parTrans" cxnId="{BD7F352F-84F9-478F-8C7E-1EE3F6257D2E}">
      <dgm:prSet/>
      <dgm:spPr/>
      <dgm:t>
        <a:bodyPr/>
        <a:lstStyle/>
        <a:p>
          <a:endParaRPr lang="en-US"/>
        </a:p>
      </dgm:t>
    </dgm:pt>
    <dgm:pt modelId="{B1A9FF44-4283-4428-B606-D29913ED10D3}" type="sibTrans" cxnId="{BD7F352F-84F9-478F-8C7E-1EE3F6257D2E}">
      <dgm:prSet/>
      <dgm:spPr/>
      <dgm:t>
        <a:bodyPr/>
        <a:lstStyle/>
        <a:p>
          <a:endParaRPr lang="en-US"/>
        </a:p>
      </dgm:t>
    </dgm:pt>
    <dgm:pt modelId="{BCC66E8A-5911-4917-9E35-CC41FDD8FDBC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8:4</a:t>
          </a:r>
        </a:p>
      </dgm:t>
    </dgm:pt>
    <dgm:pt modelId="{B8BE21C8-E359-4468-8982-4AF0BFFEFB53}" type="parTrans" cxnId="{F1687AE1-3601-4DEA-9CED-7B13B6600792}">
      <dgm:prSet/>
      <dgm:spPr/>
      <dgm:t>
        <a:bodyPr/>
        <a:lstStyle/>
        <a:p>
          <a:endParaRPr lang="en-US"/>
        </a:p>
      </dgm:t>
    </dgm:pt>
    <dgm:pt modelId="{AFFF2C6B-1B4F-4C4F-B502-0A4A5BD26D0C}" type="sibTrans" cxnId="{F1687AE1-3601-4DEA-9CED-7B13B6600792}">
      <dgm:prSet/>
      <dgm:spPr/>
      <dgm:t>
        <a:bodyPr/>
        <a:lstStyle/>
        <a:p>
          <a:endParaRPr lang="en-US"/>
        </a:p>
      </dgm:t>
    </dgm:pt>
    <dgm:pt modelId="{385411B8-37A2-4E85-99FF-39A83828C797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8:5</a:t>
          </a:r>
        </a:p>
      </dgm:t>
    </dgm:pt>
    <dgm:pt modelId="{BB0BC3AC-BC88-4B77-94CC-96EB541BFFBE}" type="parTrans" cxnId="{46C82F0B-8429-4346-952C-1169AB8A5159}">
      <dgm:prSet/>
      <dgm:spPr/>
      <dgm:t>
        <a:bodyPr/>
        <a:lstStyle/>
        <a:p>
          <a:endParaRPr lang="en-US"/>
        </a:p>
      </dgm:t>
    </dgm:pt>
    <dgm:pt modelId="{1A0FFA1A-8576-456B-9FE9-CACD7E0C8DBB}" type="sibTrans" cxnId="{46C82F0B-8429-4346-952C-1169AB8A5159}">
      <dgm:prSet/>
      <dgm:spPr/>
      <dgm:t>
        <a:bodyPr/>
        <a:lstStyle/>
        <a:p>
          <a:endParaRPr lang="en-US"/>
        </a:p>
      </dgm:t>
    </dgm:pt>
    <dgm:pt modelId="{F0A8B933-6FAF-4D3B-919F-70D715437C26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8:6</a:t>
          </a:r>
        </a:p>
      </dgm:t>
    </dgm:pt>
    <dgm:pt modelId="{1E55850D-668C-4CF1-BB08-AD01653F1053}" type="parTrans" cxnId="{B41FEC65-1D81-4E34-8023-015DD0A97662}">
      <dgm:prSet/>
      <dgm:spPr/>
      <dgm:t>
        <a:bodyPr/>
        <a:lstStyle/>
        <a:p>
          <a:endParaRPr lang="en-US"/>
        </a:p>
      </dgm:t>
    </dgm:pt>
    <dgm:pt modelId="{60799AEB-D71B-4675-8AC5-1543F94F0F1B}" type="sibTrans" cxnId="{B41FEC65-1D81-4E34-8023-015DD0A97662}">
      <dgm:prSet/>
      <dgm:spPr/>
      <dgm:t>
        <a:bodyPr/>
        <a:lstStyle/>
        <a:p>
          <a:endParaRPr lang="en-US"/>
        </a:p>
      </dgm:t>
    </dgm:pt>
    <dgm:pt modelId="{EB8379FD-05FD-4F16-9C94-0F61D86696C8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8:10</a:t>
          </a:r>
        </a:p>
      </dgm:t>
    </dgm:pt>
    <dgm:pt modelId="{189ECB9A-5AC2-4918-8EC9-196767E4B558}" type="parTrans" cxnId="{11BFF161-7E2F-420D-AAED-45C5762D5532}">
      <dgm:prSet/>
      <dgm:spPr/>
      <dgm:t>
        <a:bodyPr/>
        <a:lstStyle/>
        <a:p>
          <a:endParaRPr lang="en-US"/>
        </a:p>
      </dgm:t>
    </dgm:pt>
    <dgm:pt modelId="{1AD28867-B751-4AAC-B173-9D4E520E1CB8}" type="sibTrans" cxnId="{11BFF161-7E2F-420D-AAED-45C5762D5532}">
      <dgm:prSet/>
      <dgm:spPr/>
      <dgm:t>
        <a:bodyPr/>
        <a:lstStyle/>
        <a:p>
          <a:endParaRPr lang="en-US"/>
        </a:p>
      </dgm:t>
    </dgm:pt>
    <dgm:pt modelId="{60200678-6D8B-4FFB-A145-4EE33413D49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8:12</a:t>
          </a:r>
        </a:p>
      </dgm:t>
    </dgm:pt>
    <dgm:pt modelId="{F70AEA3B-3130-41A6-94D1-44924A672F82}" type="parTrans" cxnId="{94DD6859-704A-4988-8979-FD76E009B714}">
      <dgm:prSet/>
      <dgm:spPr/>
      <dgm:t>
        <a:bodyPr/>
        <a:lstStyle/>
        <a:p>
          <a:endParaRPr lang="en-US"/>
        </a:p>
      </dgm:t>
    </dgm:pt>
    <dgm:pt modelId="{7B8B4399-6B88-46C0-BFDA-717A3446D247}" type="sibTrans" cxnId="{94DD6859-704A-4988-8979-FD76E009B714}">
      <dgm:prSet/>
      <dgm:spPr/>
      <dgm:t>
        <a:bodyPr/>
        <a:lstStyle/>
        <a:p>
          <a:endParaRPr lang="en-US"/>
        </a:p>
      </dgm:t>
    </dgm:pt>
    <dgm:pt modelId="{E788DCCB-07F8-463A-BBFA-27650A243091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8:13</a:t>
          </a:r>
        </a:p>
      </dgm:t>
    </dgm:pt>
    <dgm:pt modelId="{A3B4EF62-B8B4-4BF2-80BF-B356CFADBCF6}" type="parTrans" cxnId="{AFB1ED16-6869-4DCA-AD6C-2666B025C41D}">
      <dgm:prSet/>
      <dgm:spPr/>
      <dgm:t>
        <a:bodyPr/>
        <a:lstStyle/>
        <a:p>
          <a:endParaRPr lang="en-US"/>
        </a:p>
      </dgm:t>
    </dgm:pt>
    <dgm:pt modelId="{71BCF399-C659-4B8E-8ED2-050FA509CC54}" type="sibTrans" cxnId="{AFB1ED16-6869-4DCA-AD6C-2666B025C41D}">
      <dgm:prSet/>
      <dgm:spPr/>
      <dgm:t>
        <a:bodyPr/>
        <a:lstStyle/>
        <a:p>
          <a:endParaRPr lang="en-US"/>
        </a:p>
      </dgm:t>
    </dgm:pt>
    <dgm:pt modelId="{81279593-68CC-4CE3-A36E-B8C978F68173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8:14-16</a:t>
          </a:r>
        </a:p>
      </dgm:t>
    </dgm:pt>
    <dgm:pt modelId="{306B33E4-172E-4651-9805-AA61C9E8C47E}" type="parTrans" cxnId="{BED5EF6B-4E2D-40E7-A73D-A44C3397B4DB}">
      <dgm:prSet/>
      <dgm:spPr/>
      <dgm:t>
        <a:bodyPr/>
        <a:lstStyle/>
        <a:p>
          <a:endParaRPr lang="en-US"/>
        </a:p>
      </dgm:t>
    </dgm:pt>
    <dgm:pt modelId="{A33CECBF-59B2-4B5E-80C2-E34C28F68839}" type="sibTrans" cxnId="{BED5EF6B-4E2D-40E7-A73D-A44C3397B4DB}">
      <dgm:prSet/>
      <dgm:spPr/>
      <dgm:t>
        <a:bodyPr/>
        <a:lstStyle/>
        <a:p>
          <a:endParaRPr lang="en-US"/>
        </a:p>
      </dgm:t>
    </dgm:pt>
    <dgm:pt modelId="{2A55604C-CA32-4474-82AF-7988065AD5EC}" type="pres">
      <dgm:prSet presAssocID="{C25D24C9-639F-4CDC-84F3-569D53B72D48}" presName="Name0" presStyleCnt="0">
        <dgm:presLayoutVars>
          <dgm:dir/>
          <dgm:resizeHandles val="exact"/>
        </dgm:presLayoutVars>
      </dgm:prSet>
      <dgm:spPr/>
    </dgm:pt>
    <dgm:pt modelId="{00BD5D33-9CCB-470A-86C5-ED495717618B}" type="pres">
      <dgm:prSet presAssocID="{D32542CB-BFC3-46BC-B003-8D45CCEA4F53}" presName="node" presStyleLbl="node1" presStyleIdx="0" presStyleCnt="7">
        <dgm:presLayoutVars>
          <dgm:bulletEnabled val="1"/>
        </dgm:presLayoutVars>
      </dgm:prSet>
      <dgm:spPr/>
    </dgm:pt>
    <dgm:pt modelId="{084AAE63-A246-4DFB-AAB3-B8893473E454}" type="pres">
      <dgm:prSet presAssocID="{46A5859E-DA94-4C3A-8672-074612409F67}" presName="sibTrans" presStyleLbl="sibTrans1D1" presStyleIdx="0" presStyleCnt="6"/>
      <dgm:spPr/>
    </dgm:pt>
    <dgm:pt modelId="{3A560492-CE9A-4E7E-BE9E-EEE7AF1B85BF}" type="pres">
      <dgm:prSet presAssocID="{46A5859E-DA94-4C3A-8672-074612409F67}" presName="connectorText" presStyleLbl="sibTrans1D1" presStyleIdx="0" presStyleCnt="6"/>
      <dgm:spPr/>
    </dgm:pt>
    <dgm:pt modelId="{63D0C699-13FB-4165-AC4D-E529C6DF6621}" type="pres">
      <dgm:prSet presAssocID="{C41F12D0-9CF8-42DF-AB99-3D0B6FD96149}" presName="node" presStyleLbl="node1" presStyleIdx="1" presStyleCnt="7">
        <dgm:presLayoutVars>
          <dgm:bulletEnabled val="1"/>
        </dgm:presLayoutVars>
      </dgm:prSet>
      <dgm:spPr/>
    </dgm:pt>
    <dgm:pt modelId="{9BDDE217-388A-4DB4-A20D-BA9B1993F1DD}" type="pres">
      <dgm:prSet presAssocID="{6A466E71-C799-4A6A-A8E4-21961705C134}" presName="sibTrans" presStyleLbl="sibTrans1D1" presStyleIdx="1" presStyleCnt="6"/>
      <dgm:spPr/>
    </dgm:pt>
    <dgm:pt modelId="{639F21BF-E13E-47CC-82B8-517DC6638557}" type="pres">
      <dgm:prSet presAssocID="{6A466E71-C799-4A6A-A8E4-21961705C134}" presName="connectorText" presStyleLbl="sibTrans1D1" presStyleIdx="1" presStyleCnt="6"/>
      <dgm:spPr/>
    </dgm:pt>
    <dgm:pt modelId="{7DCC069A-B566-4A16-964E-0ACBFBD7AABB}" type="pres">
      <dgm:prSet presAssocID="{34A2C3FA-A0A8-47AC-81D3-F58893AC9FEF}" presName="node" presStyleLbl="node1" presStyleIdx="2" presStyleCnt="7">
        <dgm:presLayoutVars>
          <dgm:bulletEnabled val="1"/>
        </dgm:presLayoutVars>
      </dgm:prSet>
      <dgm:spPr/>
    </dgm:pt>
    <dgm:pt modelId="{D3AA72C1-0AC6-4D8E-8770-F4288CCB2B13}" type="pres">
      <dgm:prSet presAssocID="{70E189B1-B48C-4A31-BAA9-89F4856FFC64}" presName="sibTrans" presStyleLbl="sibTrans1D1" presStyleIdx="2" presStyleCnt="6"/>
      <dgm:spPr/>
    </dgm:pt>
    <dgm:pt modelId="{3A8C0898-C480-4575-8A2D-47F427C66044}" type="pres">
      <dgm:prSet presAssocID="{70E189B1-B48C-4A31-BAA9-89F4856FFC64}" presName="connectorText" presStyleLbl="sibTrans1D1" presStyleIdx="2" presStyleCnt="6"/>
      <dgm:spPr/>
    </dgm:pt>
    <dgm:pt modelId="{55EBCF19-7875-4C71-85DB-4B1CCC4562B0}" type="pres">
      <dgm:prSet presAssocID="{A05592E8-343C-42FB-9008-81DFBCFD7F30}" presName="node" presStyleLbl="node1" presStyleIdx="3" presStyleCnt="7">
        <dgm:presLayoutVars>
          <dgm:bulletEnabled val="1"/>
        </dgm:presLayoutVars>
      </dgm:prSet>
      <dgm:spPr/>
    </dgm:pt>
    <dgm:pt modelId="{5D6C4F86-C7C6-45FB-9F52-C2997098F342}" type="pres">
      <dgm:prSet presAssocID="{B39D8AC3-8314-40E9-8086-EAD38FA73EC7}" presName="sibTrans" presStyleLbl="sibTrans1D1" presStyleIdx="3" presStyleCnt="6"/>
      <dgm:spPr/>
    </dgm:pt>
    <dgm:pt modelId="{94897111-BF30-43C0-976F-0695B3BBD631}" type="pres">
      <dgm:prSet presAssocID="{B39D8AC3-8314-40E9-8086-EAD38FA73EC7}" presName="connectorText" presStyleLbl="sibTrans1D1" presStyleIdx="3" presStyleCnt="6"/>
      <dgm:spPr/>
    </dgm:pt>
    <dgm:pt modelId="{697B1338-4AB9-48BD-85DF-540D12D09C13}" type="pres">
      <dgm:prSet presAssocID="{7426521D-EB58-4D58-ACCB-71D1720D0B39}" presName="node" presStyleLbl="node1" presStyleIdx="4" presStyleCnt="7">
        <dgm:presLayoutVars>
          <dgm:bulletEnabled val="1"/>
        </dgm:presLayoutVars>
      </dgm:prSet>
      <dgm:spPr/>
    </dgm:pt>
    <dgm:pt modelId="{C06625C7-B396-4A80-88C1-CFB8A2DE89A8}" type="pres">
      <dgm:prSet presAssocID="{7638EDAA-D436-4533-B909-182F68AD8605}" presName="sibTrans" presStyleLbl="sibTrans1D1" presStyleIdx="4" presStyleCnt="6"/>
      <dgm:spPr/>
    </dgm:pt>
    <dgm:pt modelId="{1B0FD05A-B2E0-4EF1-88D5-FCCD3C4BA427}" type="pres">
      <dgm:prSet presAssocID="{7638EDAA-D436-4533-B909-182F68AD8605}" presName="connectorText" presStyleLbl="sibTrans1D1" presStyleIdx="4" presStyleCnt="6"/>
      <dgm:spPr/>
    </dgm:pt>
    <dgm:pt modelId="{AB3168AF-F489-42AB-9E74-977DB3943033}" type="pres">
      <dgm:prSet presAssocID="{14E8B8B2-5CA6-4D6B-8942-96AC7988D23B}" presName="node" presStyleLbl="node1" presStyleIdx="5" presStyleCnt="7">
        <dgm:presLayoutVars>
          <dgm:bulletEnabled val="1"/>
        </dgm:presLayoutVars>
      </dgm:prSet>
      <dgm:spPr/>
    </dgm:pt>
    <dgm:pt modelId="{53F4585E-8D3F-4C4C-9D3C-BEAE8B27F939}" type="pres">
      <dgm:prSet presAssocID="{C132DB43-4351-4322-9238-7EA21845A722}" presName="sibTrans" presStyleLbl="sibTrans1D1" presStyleIdx="5" presStyleCnt="6"/>
      <dgm:spPr/>
    </dgm:pt>
    <dgm:pt modelId="{6EC8FF74-A930-4F27-8B8A-50A5CE324B50}" type="pres">
      <dgm:prSet presAssocID="{C132DB43-4351-4322-9238-7EA21845A722}" presName="connectorText" presStyleLbl="sibTrans1D1" presStyleIdx="5" presStyleCnt="6"/>
      <dgm:spPr/>
    </dgm:pt>
    <dgm:pt modelId="{04900F2A-ED90-4D36-BA51-D55126D90C7F}" type="pres">
      <dgm:prSet presAssocID="{E91AE331-AA91-478C-BFDD-D4C7857EC7C5}" presName="node" presStyleLbl="node1" presStyleIdx="6" presStyleCnt="7">
        <dgm:presLayoutVars>
          <dgm:bulletEnabled val="1"/>
        </dgm:presLayoutVars>
      </dgm:prSet>
      <dgm:spPr/>
    </dgm:pt>
  </dgm:ptLst>
  <dgm:cxnLst>
    <dgm:cxn modelId="{AFB1ED16-6869-4DCA-AD6C-2666B025C41D}" srcId="{14E8B8B2-5CA6-4D6B-8942-96AC7988D23B}" destId="{E788DCCB-07F8-463A-BBFA-27650A243091}" srcOrd="1" destOrd="0" parTransId="{A3B4EF62-B8B4-4BF2-80BF-B356CFADBCF6}" sibTransId="{71BCF399-C659-4B8E-8ED2-050FA509CC54}"/>
    <dgm:cxn modelId="{11BFF161-7E2F-420D-AAED-45C5762D5532}" srcId="{A05592E8-343C-42FB-9008-81DFBCFD7F30}" destId="{EB8379FD-05FD-4F16-9C94-0F61D86696C8}" srcOrd="1" destOrd="0" parTransId="{189ECB9A-5AC2-4918-8EC9-196767E4B558}" sibTransId="{1AD28867-B751-4AAC-B173-9D4E520E1CB8}"/>
    <dgm:cxn modelId="{44D1D1F4-01F4-45A2-905F-121DE1E3930B}" srcId="{C25D24C9-639F-4CDC-84F3-569D53B72D48}" destId="{D32542CB-BFC3-46BC-B003-8D45CCEA4F53}" srcOrd="0" destOrd="0" parTransId="{03AF12F4-7AB4-4288-880B-0D6E978A3877}" sibTransId="{46A5859E-DA94-4C3A-8672-074612409F67}"/>
    <dgm:cxn modelId="{BB167281-C3E9-462D-9395-1508142310EF}" type="presOf" srcId="{1A6EA38C-7A0E-430C-B5C3-27055611F70B}" destId="{7DCC069A-B566-4A16-964E-0ACBFBD7AABB}" srcOrd="0" destOrd="1" presId="urn:microsoft.com/office/officeart/2005/8/layout/bProcess3"/>
    <dgm:cxn modelId="{E99FF496-EF85-47BE-9BAE-7FC77C632B6A}" type="presOf" srcId="{B39D8AC3-8314-40E9-8086-EAD38FA73EC7}" destId="{5D6C4F86-C7C6-45FB-9F52-C2997098F342}" srcOrd="0" destOrd="0" presId="urn:microsoft.com/office/officeart/2005/8/layout/bProcess3"/>
    <dgm:cxn modelId="{4DD00809-2B6A-44AE-8FCA-FB68101B38B1}" type="presOf" srcId="{EB8379FD-05FD-4F16-9C94-0F61D86696C8}" destId="{55EBCF19-7875-4C71-85DB-4B1CCC4562B0}" srcOrd="0" destOrd="2" presId="urn:microsoft.com/office/officeart/2005/8/layout/bProcess3"/>
    <dgm:cxn modelId="{E750734E-9FA7-4720-966F-EBD993E74EAB}" type="presOf" srcId="{7DE340ED-BEE8-4D66-9D28-BC7C5C78B196}" destId="{697B1338-4AB9-48BD-85DF-540D12D09C13}" srcOrd="0" destOrd="1" presId="urn:microsoft.com/office/officeart/2005/8/layout/bProcess3"/>
    <dgm:cxn modelId="{73BFA4A1-26A2-434D-93FA-33CF290A13DB}" srcId="{D32542CB-BFC3-46BC-B003-8D45CCEA4F53}" destId="{E19A1928-8B95-4546-AD87-3B1DCB85E3B8}" srcOrd="0" destOrd="0" parTransId="{684A47AC-3A6E-4E4E-B391-22508AF55D60}" sibTransId="{F3D1DD72-F83B-4CF3-8B06-220D0D380C8C}"/>
    <dgm:cxn modelId="{BED5EF6B-4E2D-40E7-A73D-A44C3397B4DB}" srcId="{E91AE331-AA91-478C-BFDD-D4C7857EC7C5}" destId="{81279593-68CC-4CE3-A36E-B8C978F68173}" srcOrd="1" destOrd="0" parTransId="{306B33E4-172E-4651-9805-AA61C9E8C47E}" sibTransId="{A33CECBF-59B2-4B5E-80C2-E34C28F68839}"/>
    <dgm:cxn modelId="{0EBA498A-7FC3-473D-95A2-2869EC2CDBFC}" type="presOf" srcId="{385411B8-37A2-4E85-99FF-39A83828C797}" destId="{63D0C699-13FB-4165-AC4D-E529C6DF6621}" srcOrd="0" destOrd="2" presId="urn:microsoft.com/office/officeart/2005/8/layout/bProcess3"/>
    <dgm:cxn modelId="{1EC4469B-739B-4CCE-81BD-CB29ECB149FC}" type="presOf" srcId="{70E189B1-B48C-4A31-BAA9-89F4856FFC64}" destId="{D3AA72C1-0AC6-4D8E-8770-F4288CCB2B13}" srcOrd="0" destOrd="0" presId="urn:microsoft.com/office/officeart/2005/8/layout/bProcess3"/>
    <dgm:cxn modelId="{46C82F0B-8429-4346-952C-1169AB8A5159}" srcId="{C41F12D0-9CF8-42DF-AB99-3D0B6FD96149}" destId="{385411B8-37A2-4E85-99FF-39A83828C797}" srcOrd="1" destOrd="0" parTransId="{BB0BC3AC-BC88-4B77-94CC-96EB541BFFBE}" sibTransId="{1A0FFA1A-8576-456B-9FE9-CACD7E0C8DBB}"/>
    <dgm:cxn modelId="{47A84D78-0859-47FD-A27D-C0C78804F21E}" type="presOf" srcId="{7638EDAA-D436-4533-B909-182F68AD8605}" destId="{C06625C7-B396-4A80-88C1-CFB8A2DE89A8}" srcOrd="0" destOrd="0" presId="urn:microsoft.com/office/officeart/2005/8/layout/bProcess3"/>
    <dgm:cxn modelId="{C9294B12-6B97-4D59-832C-77201E779AF5}" srcId="{C25D24C9-639F-4CDC-84F3-569D53B72D48}" destId="{7426521D-EB58-4D58-ACCB-71D1720D0B39}" srcOrd="4" destOrd="0" parTransId="{48B3550D-4F48-4BF5-9C8B-E50D33D5E6C3}" sibTransId="{7638EDAA-D436-4533-B909-182F68AD8605}"/>
    <dgm:cxn modelId="{3D7E5806-1045-486E-86E8-8293D1A6C227}" type="presOf" srcId="{A05592E8-343C-42FB-9008-81DFBCFD7F30}" destId="{55EBCF19-7875-4C71-85DB-4B1CCC4562B0}" srcOrd="0" destOrd="0" presId="urn:microsoft.com/office/officeart/2005/8/layout/bProcess3"/>
    <dgm:cxn modelId="{8E8CBAB1-2428-4725-AFC2-542B762789D4}" type="presOf" srcId="{C25D24C9-639F-4CDC-84F3-569D53B72D48}" destId="{2A55604C-CA32-4474-82AF-7988065AD5EC}" srcOrd="0" destOrd="0" presId="urn:microsoft.com/office/officeart/2005/8/layout/bProcess3"/>
    <dgm:cxn modelId="{BC6070AB-349F-4F98-B23C-CB038217C939}" type="presOf" srcId="{B39D8AC3-8314-40E9-8086-EAD38FA73EC7}" destId="{94897111-BF30-43C0-976F-0695B3BBD631}" srcOrd="1" destOrd="0" presId="urn:microsoft.com/office/officeart/2005/8/layout/bProcess3"/>
    <dgm:cxn modelId="{F5BA22DC-0030-42DA-B734-4C1AB37FFA90}" type="presOf" srcId="{C132DB43-4351-4322-9238-7EA21845A722}" destId="{53F4585E-8D3F-4C4C-9D3C-BEAE8B27F939}" srcOrd="0" destOrd="0" presId="urn:microsoft.com/office/officeart/2005/8/layout/bProcess3"/>
    <dgm:cxn modelId="{D9CAFBF6-1380-48AA-B450-B6E0F6295D9C}" srcId="{C25D24C9-639F-4CDC-84F3-569D53B72D48}" destId="{C41F12D0-9CF8-42DF-AB99-3D0B6FD96149}" srcOrd="1" destOrd="0" parTransId="{A2ED9C3B-B4C5-44F6-8139-E4FB0E868E32}" sibTransId="{6A466E71-C799-4A6A-A8E4-21961705C134}"/>
    <dgm:cxn modelId="{1618F52E-BC17-40EE-B736-A502B8032FA5}" srcId="{14E8B8B2-5CA6-4D6B-8942-96AC7988D23B}" destId="{60724CAF-016C-4F41-A4B1-3DF7FD07CCFB}" srcOrd="0" destOrd="0" parTransId="{FDCB641A-ADCB-44C7-92D5-948F2940A276}" sibTransId="{2529C4E6-485D-44FF-9051-F61664CB170F}"/>
    <dgm:cxn modelId="{EC3B3B91-593C-4FFA-BFFA-8B90BF2E1FF7}" type="presOf" srcId="{7426521D-EB58-4D58-ACCB-71D1720D0B39}" destId="{697B1338-4AB9-48BD-85DF-540D12D09C13}" srcOrd="0" destOrd="0" presId="urn:microsoft.com/office/officeart/2005/8/layout/bProcess3"/>
    <dgm:cxn modelId="{E6F08C60-2520-46E5-837A-576EA4DF56F6}" srcId="{C25D24C9-639F-4CDC-84F3-569D53B72D48}" destId="{A05592E8-343C-42FB-9008-81DFBCFD7F30}" srcOrd="3" destOrd="0" parTransId="{6B095E6C-34A2-4EAA-A852-7FE5E0C5A29A}" sibTransId="{B39D8AC3-8314-40E9-8086-EAD38FA73EC7}"/>
    <dgm:cxn modelId="{BD7F352F-84F9-478F-8C7E-1EE3F6257D2E}" srcId="{E91AE331-AA91-478C-BFDD-D4C7857EC7C5}" destId="{6108CAB7-0AA5-4922-8541-BE77E7590CC0}" srcOrd="0" destOrd="0" parTransId="{DA5419F5-9DD3-4AA8-A125-7FA74A60A47A}" sibTransId="{B1A9FF44-4283-4428-B606-D29913ED10D3}"/>
    <dgm:cxn modelId="{E99F2AFA-6168-44AB-AB09-61E16E5837BB}" srcId="{7426521D-EB58-4D58-ACCB-71D1720D0B39}" destId="{7DE340ED-BEE8-4D66-9D28-BC7C5C78B196}" srcOrd="0" destOrd="0" parTransId="{4B057BAD-B7D8-400F-90FB-735A63EE19E7}" sibTransId="{9C3409C5-505E-4800-A74E-19E2ACA62E94}"/>
    <dgm:cxn modelId="{B41FEC65-1D81-4E34-8023-015DD0A97662}" srcId="{34A2C3FA-A0A8-47AC-81D3-F58893AC9FEF}" destId="{F0A8B933-6FAF-4D3B-919F-70D715437C26}" srcOrd="1" destOrd="0" parTransId="{1E55850D-668C-4CF1-BB08-AD01653F1053}" sibTransId="{60799AEB-D71B-4675-8AC5-1543F94F0F1B}"/>
    <dgm:cxn modelId="{14C9083E-EBBE-479C-9A03-F3695B78BC01}" type="presOf" srcId="{6A466E71-C799-4A6A-A8E4-21961705C134}" destId="{9BDDE217-388A-4DB4-A20D-BA9B1993F1DD}" srcOrd="0" destOrd="0" presId="urn:microsoft.com/office/officeart/2005/8/layout/bProcess3"/>
    <dgm:cxn modelId="{B8DD28DB-33B9-47E2-A41D-640AE80F78C8}" srcId="{C41F12D0-9CF8-42DF-AB99-3D0B6FD96149}" destId="{B693E002-EB0D-4CA4-A638-6AB69BC6C1CE}" srcOrd="0" destOrd="0" parTransId="{0F75487B-D22A-4B3D-8B23-6562B3B531C4}" sibTransId="{E25135D4-72E8-4F38-AF5A-FD7A95009A65}"/>
    <dgm:cxn modelId="{94DD6859-704A-4988-8979-FD76E009B714}" srcId="{7426521D-EB58-4D58-ACCB-71D1720D0B39}" destId="{60200678-6D8B-4FFB-A145-4EE33413D490}" srcOrd="1" destOrd="0" parTransId="{F70AEA3B-3130-41A6-94D1-44924A672F82}" sibTransId="{7B8B4399-6B88-46C0-BFDA-717A3446D247}"/>
    <dgm:cxn modelId="{13A5EC59-C914-44F6-8067-18701483FF4D}" type="presOf" srcId="{70E189B1-B48C-4A31-BAA9-89F4856FFC64}" destId="{3A8C0898-C480-4575-8A2D-47F427C66044}" srcOrd="1" destOrd="0" presId="urn:microsoft.com/office/officeart/2005/8/layout/bProcess3"/>
    <dgm:cxn modelId="{DECDD24D-3ADD-4A9A-8BAF-D2E7D967B938}" type="presOf" srcId="{6A466E71-C799-4A6A-A8E4-21961705C134}" destId="{639F21BF-E13E-47CC-82B8-517DC6638557}" srcOrd="1" destOrd="0" presId="urn:microsoft.com/office/officeart/2005/8/layout/bProcess3"/>
    <dgm:cxn modelId="{D6AF7011-63AC-4B5C-A500-C5F6EDE3CEB9}" type="presOf" srcId="{C41F12D0-9CF8-42DF-AB99-3D0B6FD96149}" destId="{63D0C699-13FB-4165-AC4D-E529C6DF6621}" srcOrd="0" destOrd="0" presId="urn:microsoft.com/office/officeart/2005/8/layout/bProcess3"/>
    <dgm:cxn modelId="{5D90661A-5834-4C64-AD2E-531279D46EDE}" type="presOf" srcId="{B693E002-EB0D-4CA4-A638-6AB69BC6C1CE}" destId="{63D0C699-13FB-4165-AC4D-E529C6DF6621}" srcOrd="0" destOrd="1" presId="urn:microsoft.com/office/officeart/2005/8/layout/bProcess3"/>
    <dgm:cxn modelId="{D34E45DE-9E6B-4F16-B043-5D6AF09088B2}" type="presOf" srcId="{14E8B8B2-5CA6-4D6B-8942-96AC7988D23B}" destId="{AB3168AF-F489-42AB-9E74-977DB3943033}" srcOrd="0" destOrd="0" presId="urn:microsoft.com/office/officeart/2005/8/layout/bProcess3"/>
    <dgm:cxn modelId="{9A6B4373-A685-4921-8532-F1DF86637313}" srcId="{A05592E8-343C-42FB-9008-81DFBCFD7F30}" destId="{4A207596-4639-4876-A8C4-9AD2B343BFF2}" srcOrd="0" destOrd="0" parTransId="{A6E0D260-0807-49CF-9643-360653948C75}" sibTransId="{51FEB464-BFEA-4310-8A5F-FC8BD73060A9}"/>
    <dgm:cxn modelId="{F49DFC1F-F814-4575-873D-54FA6BF1230A}" type="presOf" srcId="{F0A8B933-6FAF-4D3B-919F-70D715437C26}" destId="{7DCC069A-B566-4A16-964E-0ACBFBD7AABB}" srcOrd="0" destOrd="2" presId="urn:microsoft.com/office/officeart/2005/8/layout/bProcess3"/>
    <dgm:cxn modelId="{0A748568-53E5-4395-A9B0-54DD74812C07}" type="presOf" srcId="{E91AE331-AA91-478C-BFDD-D4C7857EC7C5}" destId="{04900F2A-ED90-4D36-BA51-D55126D90C7F}" srcOrd="0" destOrd="0" presId="urn:microsoft.com/office/officeart/2005/8/layout/bProcess3"/>
    <dgm:cxn modelId="{E240958A-3325-43FE-BB1A-D1E83D0F4C75}" srcId="{C25D24C9-639F-4CDC-84F3-569D53B72D48}" destId="{34A2C3FA-A0A8-47AC-81D3-F58893AC9FEF}" srcOrd="2" destOrd="0" parTransId="{D87D3C5E-35B5-4363-95D2-C4BF97BAF410}" sibTransId="{70E189B1-B48C-4A31-BAA9-89F4856FFC64}"/>
    <dgm:cxn modelId="{C40CF65A-D6B4-4C4C-A041-AC543B7528D8}" srcId="{34A2C3FA-A0A8-47AC-81D3-F58893AC9FEF}" destId="{1A6EA38C-7A0E-430C-B5C3-27055611F70B}" srcOrd="0" destOrd="0" parTransId="{DA14DCA2-8C30-4129-9DFB-7B9DE6075A1D}" sibTransId="{C924696D-E899-4EC0-92A1-EE45526A88D7}"/>
    <dgm:cxn modelId="{393F45E2-B682-44A1-927B-7511AFAAB860}" type="presOf" srcId="{4A207596-4639-4876-A8C4-9AD2B343BFF2}" destId="{55EBCF19-7875-4C71-85DB-4B1CCC4562B0}" srcOrd="0" destOrd="1" presId="urn:microsoft.com/office/officeart/2005/8/layout/bProcess3"/>
    <dgm:cxn modelId="{0E8DA7F2-6B01-4BD8-A0F0-BD8A77B301BF}" type="presOf" srcId="{E19A1928-8B95-4546-AD87-3B1DCB85E3B8}" destId="{00BD5D33-9CCB-470A-86C5-ED495717618B}" srcOrd="0" destOrd="1" presId="urn:microsoft.com/office/officeart/2005/8/layout/bProcess3"/>
    <dgm:cxn modelId="{A9034018-F302-43C1-8493-46001E715F10}" type="presOf" srcId="{60200678-6D8B-4FFB-A145-4EE33413D490}" destId="{697B1338-4AB9-48BD-85DF-540D12D09C13}" srcOrd="0" destOrd="2" presId="urn:microsoft.com/office/officeart/2005/8/layout/bProcess3"/>
    <dgm:cxn modelId="{72EDF7AF-6F40-4091-B296-A7E5DE8B1174}" type="presOf" srcId="{7638EDAA-D436-4533-B909-182F68AD8605}" destId="{1B0FD05A-B2E0-4EF1-88D5-FCCD3C4BA427}" srcOrd="1" destOrd="0" presId="urn:microsoft.com/office/officeart/2005/8/layout/bProcess3"/>
    <dgm:cxn modelId="{114DDD5C-DF57-4E7E-A4F9-14BE0A5CA478}" type="presOf" srcId="{6108CAB7-0AA5-4922-8541-BE77E7590CC0}" destId="{04900F2A-ED90-4D36-BA51-D55126D90C7F}" srcOrd="0" destOrd="1" presId="urn:microsoft.com/office/officeart/2005/8/layout/bProcess3"/>
    <dgm:cxn modelId="{0D4480E1-9B8C-4AD8-87C5-A033B292DD0B}" type="presOf" srcId="{E788DCCB-07F8-463A-BBFA-27650A243091}" destId="{AB3168AF-F489-42AB-9E74-977DB3943033}" srcOrd="0" destOrd="2" presId="urn:microsoft.com/office/officeart/2005/8/layout/bProcess3"/>
    <dgm:cxn modelId="{F1687AE1-3601-4DEA-9CED-7B13B6600792}" srcId="{D32542CB-BFC3-46BC-B003-8D45CCEA4F53}" destId="{BCC66E8A-5911-4917-9E35-CC41FDD8FDBC}" srcOrd="1" destOrd="0" parTransId="{B8BE21C8-E359-4468-8982-4AF0BFFEFB53}" sibTransId="{AFFF2C6B-1B4F-4C4F-B502-0A4A5BD26D0C}"/>
    <dgm:cxn modelId="{7A7ACB57-3820-4E59-AA88-5E544563AE9F}" type="presOf" srcId="{46A5859E-DA94-4C3A-8672-074612409F67}" destId="{3A560492-CE9A-4E7E-BE9E-EEE7AF1B85BF}" srcOrd="1" destOrd="0" presId="urn:microsoft.com/office/officeart/2005/8/layout/bProcess3"/>
    <dgm:cxn modelId="{4A4262C2-16AE-49A3-B46B-357926C4B753}" type="presOf" srcId="{BCC66E8A-5911-4917-9E35-CC41FDD8FDBC}" destId="{00BD5D33-9CCB-470A-86C5-ED495717618B}" srcOrd="0" destOrd="2" presId="urn:microsoft.com/office/officeart/2005/8/layout/bProcess3"/>
    <dgm:cxn modelId="{5A6D9868-8D55-4FE6-AA4B-AFE9B631C496}" srcId="{C25D24C9-639F-4CDC-84F3-569D53B72D48}" destId="{E91AE331-AA91-478C-BFDD-D4C7857EC7C5}" srcOrd="6" destOrd="0" parTransId="{2E8F67BF-43EA-4AAC-8403-D5CF5095DFE0}" sibTransId="{903E3849-0052-4B37-9A02-0E46E5163471}"/>
    <dgm:cxn modelId="{C8C7F275-FF54-485D-8B71-5A5D8500FC2D}" type="presOf" srcId="{D32542CB-BFC3-46BC-B003-8D45CCEA4F53}" destId="{00BD5D33-9CCB-470A-86C5-ED495717618B}" srcOrd="0" destOrd="0" presId="urn:microsoft.com/office/officeart/2005/8/layout/bProcess3"/>
    <dgm:cxn modelId="{07CD56C2-7DF1-41C2-9D3C-4786A86A46B5}" type="presOf" srcId="{34A2C3FA-A0A8-47AC-81D3-F58893AC9FEF}" destId="{7DCC069A-B566-4A16-964E-0ACBFBD7AABB}" srcOrd="0" destOrd="0" presId="urn:microsoft.com/office/officeart/2005/8/layout/bProcess3"/>
    <dgm:cxn modelId="{314ED2D7-F07D-4222-8D21-43879F01FDF9}" type="presOf" srcId="{60724CAF-016C-4F41-A4B1-3DF7FD07CCFB}" destId="{AB3168AF-F489-42AB-9E74-977DB3943033}" srcOrd="0" destOrd="1" presId="urn:microsoft.com/office/officeart/2005/8/layout/bProcess3"/>
    <dgm:cxn modelId="{8B65B5EA-12E4-4304-9BD5-358E41E7E1EF}" srcId="{C25D24C9-639F-4CDC-84F3-569D53B72D48}" destId="{14E8B8B2-5CA6-4D6B-8942-96AC7988D23B}" srcOrd="5" destOrd="0" parTransId="{F0FCBE15-B065-4933-893A-B4237F7267C0}" sibTransId="{C132DB43-4351-4322-9238-7EA21845A722}"/>
    <dgm:cxn modelId="{E6E1D709-5349-4432-A23A-E4287DDA050B}" type="presOf" srcId="{C132DB43-4351-4322-9238-7EA21845A722}" destId="{6EC8FF74-A930-4F27-8B8A-50A5CE324B50}" srcOrd="1" destOrd="0" presId="urn:microsoft.com/office/officeart/2005/8/layout/bProcess3"/>
    <dgm:cxn modelId="{56334801-6D72-450A-B29A-59303B5C5829}" type="presOf" srcId="{81279593-68CC-4CE3-A36E-B8C978F68173}" destId="{04900F2A-ED90-4D36-BA51-D55126D90C7F}" srcOrd="0" destOrd="2" presId="urn:microsoft.com/office/officeart/2005/8/layout/bProcess3"/>
    <dgm:cxn modelId="{168BB4A8-F46B-4CBB-B2BC-0D96E52D3C87}" type="presOf" srcId="{46A5859E-DA94-4C3A-8672-074612409F67}" destId="{084AAE63-A246-4DFB-AAB3-B8893473E454}" srcOrd="0" destOrd="0" presId="urn:microsoft.com/office/officeart/2005/8/layout/bProcess3"/>
    <dgm:cxn modelId="{F475A4A2-C50B-44C0-A9E6-ACF2C6BA3D72}" type="presParOf" srcId="{2A55604C-CA32-4474-82AF-7988065AD5EC}" destId="{00BD5D33-9CCB-470A-86C5-ED495717618B}" srcOrd="0" destOrd="0" presId="urn:microsoft.com/office/officeart/2005/8/layout/bProcess3"/>
    <dgm:cxn modelId="{5F6FC146-DA7E-48CF-9067-0CF218E5BBB4}" type="presParOf" srcId="{2A55604C-CA32-4474-82AF-7988065AD5EC}" destId="{084AAE63-A246-4DFB-AAB3-B8893473E454}" srcOrd="1" destOrd="0" presId="urn:microsoft.com/office/officeart/2005/8/layout/bProcess3"/>
    <dgm:cxn modelId="{CDAE501C-583E-4923-9709-8872EF4BF279}" type="presParOf" srcId="{084AAE63-A246-4DFB-AAB3-B8893473E454}" destId="{3A560492-CE9A-4E7E-BE9E-EEE7AF1B85BF}" srcOrd="0" destOrd="0" presId="urn:microsoft.com/office/officeart/2005/8/layout/bProcess3"/>
    <dgm:cxn modelId="{E90B650C-6BCC-4004-9AE1-4891BC21AC0A}" type="presParOf" srcId="{2A55604C-CA32-4474-82AF-7988065AD5EC}" destId="{63D0C699-13FB-4165-AC4D-E529C6DF6621}" srcOrd="2" destOrd="0" presId="urn:microsoft.com/office/officeart/2005/8/layout/bProcess3"/>
    <dgm:cxn modelId="{15C96BF6-44D2-42A4-A358-F99B8A849FF6}" type="presParOf" srcId="{2A55604C-CA32-4474-82AF-7988065AD5EC}" destId="{9BDDE217-388A-4DB4-A20D-BA9B1993F1DD}" srcOrd="3" destOrd="0" presId="urn:microsoft.com/office/officeart/2005/8/layout/bProcess3"/>
    <dgm:cxn modelId="{B5403BEA-6643-4334-BF0A-1FA0245D7B7C}" type="presParOf" srcId="{9BDDE217-388A-4DB4-A20D-BA9B1993F1DD}" destId="{639F21BF-E13E-47CC-82B8-517DC6638557}" srcOrd="0" destOrd="0" presId="urn:microsoft.com/office/officeart/2005/8/layout/bProcess3"/>
    <dgm:cxn modelId="{02DC5952-6817-4E4D-A630-9635B7CCEF7A}" type="presParOf" srcId="{2A55604C-CA32-4474-82AF-7988065AD5EC}" destId="{7DCC069A-B566-4A16-964E-0ACBFBD7AABB}" srcOrd="4" destOrd="0" presId="urn:microsoft.com/office/officeart/2005/8/layout/bProcess3"/>
    <dgm:cxn modelId="{430E7F2A-82E5-4113-BFA3-6162A1ADFAD3}" type="presParOf" srcId="{2A55604C-CA32-4474-82AF-7988065AD5EC}" destId="{D3AA72C1-0AC6-4D8E-8770-F4288CCB2B13}" srcOrd="5" destOrd="0" presId="urn:microsoft.com/office/officeart/2005/8/layout/bProcess3"/>
    <dgm:cxn modelId="{C97B1257-B5F4-4561-8F7D-95D7C37883EF}" type="presParOf" srcId="{D3AA72C1-0AC6-4D8E-8770-F4288CCB2B13}" destId="{3A8C0898-C480-4575-8A2D-47F427C66044}" srcOrd="0" destOrd="0" presId="urn:microsoft.com/office/officeart/2005/8/layout/bProcess3"/>
    <dgm:cxn modelId="{F01EEE42-221E-4FB6-80A6-63FB0222D0ED}" type="presParOf" srcId="{2A55604C-CA32-4474-82AF-7988065AD5EC}" destId="{55EBCF19-7875-4C71-85DB-4B1CCC4562B0}" srcOrd="6" destOrd="0" presId="urn:microsoft.com/office/officeart/2005/8/layout/bProcess3"/>
    <dgm:cxn modelId="{77755086-4191-4B21-8F7F-31943106EFF2}" type="presParOf" srcId="{2A55604C-CA32-4474-82AF-7988065AD5EC}" destId="{5D6C4F86-C7C6-45FB-9F52-C2997098F342}" srcOrd="7" destOrd="0" presId="urn:microsoft.com/office/officeart/2005/8/layout/bProcess3"/>
    <dgm:cxn modelId="{C996D71B-72F2-4F42-AE6B-5FBD85DBA4E5}" type="presParOf" srcId="{5D6C4F86-C7C6-45FB-9F52-C2997098F342}" destId="{94897111-BF30-43C0-976F-0695B3BBD631}" srcOrd="0" destOrd="0" presId="urn:microsoft.com/office/officeart/2005/8/layout/bProcess3"/>
    <dgm:cxn modelId="{6278F66F-613B-4953-823D-EC6742697DF6}" type="presParOf" srcId="{2A55604C-CA32-4474-82AF-7988065AD5EC}" destId="{697B1338-4AB9-48BD-85DF-540D12D09C13}" srcOrd="8" destOrd="0" presId="urn:microsoft.com/office/officeart/2005/8/layout/bProcess3"/>
    <dgm:cxn modelId="{33F286A3-1BE5-49ED-9A3B-F103EE336340}" type="presParOf" srcId="{2A55604C-CA32-4474-82AF-7988065AD5EC}" destId="{C06625C7-B396-4A80-88C1-CFB8A2DE89A8}" srcOrd="9" destOrd="0" presId="urn:microsoft.com/office/officeart/2005/8/layout/bProcess3"/>
    <dgm:cxn modelId="{D0487001-2979-44B1-9FCA-8DEC09A9EED4}" type="presParOf" srcId="{C06625C7-B396-4A80-88C1-CFB8A2DE89A8}" destId="{1B0FD05A-B2E0-4EF1-88D5-FCCD3C4BA427}" srcOrd="0" destOrd="0" presId="urn:microsoft.com/office/officeart/2005/8/layout/bProcess3"/>
    <dgm:cxn modelId="{1DF66A42-C0AF-41AB-AE9A-17D88067A8E6}" type="presParOf" srcId="{2A55604C-CA32-4474-82AF-7988065AD5EC}" destId="{AB3168AF-F489-42AB-9E74-977DB3943033}" srcOrd="10" destOrd="0" presId="urn:microsoft.com/office/officeart/2005/8/layout/bProcess3"/>
    <dgm:cxn modelId="{163B5B79-B5CF-4A11-BBB1-78B29EF3DFF3}" type="presParOf" srcId="{2A55604C-CA32-4474-82AF-7988065AD5EC}" destId="{53F4585E-8D3F-4C4C-9D3C-BEAE8B27F939}" srcOrd="11" destOrd="0" presId="urn:microsoft.com/office/officeart/2005/8/layout/bProcess3"/>
    <dgm:cxn modelId="{250D45C8-B577-4499-AFE7-122A3E35384E}" type="presParOf" srcId="{53F4585E-8D3F-4C4C-9D3C-BEAE8B27F939}" destId="{6EC8FF74-A930-4F27-8B8A-50A5CE324B50}" srcOrd="0" destOrd="0" presId="urn:microsoft.com/office/officeart/2005/8/layout/bProcess3"/>
    <dgm:cxn modelId="{8F3617AD-06F0-4CA1-BF96-FE164F7DD7AB}" type="presParOf" srcId="{2A55604C-CA32-4474-82AF-7988065AD5EC}" destId="{04900F2A-ED90-4D36-BA51-D55126D90C7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CA761-8B20-424F-BB67-CDA425606AB4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GENESIS 7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WRATH</a:t>
          </a:r>
        </a:p>
      </dsp:txBody>
      <dsp:txXfrm rot="5400000">
        <a:off x="685976" y="1283506"/>
        <a:ext cx="3232267" cy="1958950"/>
      </dsp:txXfrm>
    </dsp:sp>
    <dsp:sp modelId="{83D233E8-0FD2-488A-A13C-A250BE29323E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GENESIS 8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GRACE</a:t>
          </a:r>
        </a:p>
      </dsp:txBody>
      <dsp:txXfrm rot="-5400000">
        <a:off x="4311358" y="1283506"/>
        <a:ext cx="3232267" cy="1958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AAE63-A246-4DFB-AAB3-B8893473E454}">
      <dsp:nvSpPr>
        <dsp:cNvPr id="0" name=""/>
        <dsp:cNvSpPr/>
      </dsp:nvSpPr>
      <dsp:spPr>
        <a:xfrm>
          <a:off x="2557559" y="1153912"/>
          <a:ext cx="555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50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0658" y="1196698"/>
        <a:ext cx="29305" cy="5866"/>
      </dsp:txXfrm>
    </dsp:sp>
    <dsp:sp modelId="{00BD5D33-9CCB-470A-86C5-ED495717618B}">
      <dsp:nvSpPr>
        <dsp:cNvPr id="0" name=""/>
        <dsp:cNvSpPr/>
      </dsp:nvSpPr>
      <dsp:spPr>
        <a:xfrm>
          <a:off x="11085" y="435150"/>
          <a:ext cx="2548274" cy="1528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Ark Rests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17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8:4</a:t>
          </a:r>
        </a:p>
      </dsp:txBody>
      <dsp:txXfrm>
        <a:off x="11085" y="435150"/>
        <a:ext cx="2548274" cy="1528964"/>
      </dsp:txXfrm>
    </dsp:sp>
    <dsp:sp modelId="{9BDDE217-388A-4DB4-A20D-BA9B1993F1DD}">
      <dsp:nvSpPr>
        <dsp:cNvPr id="0" name=""/>
        <dsp:cNvSpPr/>
      </dsp:nvSpPr>
      <dsp:spPr>
        <a:xfrm>
          <a:off x="5691937" y="1153912"/>
          <a:ext cx="555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50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036" y="1196698"/>
        <a:ext cx="29305" cy="5866"/>
      </dsp:txXfrm>
    </dsp:sp>
    <dsp:sp modelId="{63D0C699-13FB-4165-AC4D-E529C6DF6621}">
      <dsp:nvSpPr>
        <dsp:cNvPr id="0" name=""/>
        <dsp:cNvSpPr/>
      </dsp:nvSpPr>
      <dsp:spPr>
        <a:xfrm>
          <a:off x="3145462" y="435150"/>
          <a:ext cx="2548274" cy="15289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Mount. Tops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8:5</a:t>
          </a:r>
        </a:p>
      </dsp:txBody>
      <dsp:txXfrm>
        <a:off x="3145462" y="435150"/>
        <a:ext cx="2548274" cy="1528964"/>
      </dsp:txXfrm>
    </dsp:sp>
    <dsp:sp modelId="{D3AA72C1-0AC6-4D8E-8770-F4288CCB2B13}">
      <dsp:nvSpPr>
        <dsp:cNvPr id="0" name=""/>
        <dsp:cNvSpPr/>
      </dsp:nvSpPr>
      <dsp:spPr>
        <a:xfrm>
          <a:off x="1285222" y="1962314"/>
          <a:ext cx="6268754" cy="555503"/>
        </a:xfrm>
        <a:custGeom>
          <a:avLst/>
          <a:gdLst/>
          <a:ahLst/>
          <a:cxnLst/>
          <a:rect l="0" t="0" r="0" b="0"/>
          <a:pathLst>
            <a:path>
              <a:moveTo>
                <a:pt x="6268754" y="0"/>
              </a:moveTo>
              <a:lnTo>
                <a:pt x="6268754" y="294851"/>
              </a:lnTo>
              <a:lnTo>
                <a:pt x="0" y="294851"/>
              </a:lnTo>
              <a:lnTo>
                <a:pt x="0" y="55550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2197" y="2237132"/>
        <a:ext cx="314804" cy="5866"/>
      </dsp:txXfrm>
    </dsp:sp>
    <dsp:sp modelId="{7DCC069A-B566-4A16-964E-0ACBFBD7AABB}">
      <dsp:nvSpPr>
        <dsp:cNvPr id="0" name=""/>
        <dsp:cNvSpPr/>
      </dsp:nvSpPr>
      <dsp:spPr>
        <a:xfrm>
          <a:off x="6279840" y="435150"/>
          <a:ext cx="2548274" cy="15289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Opens Window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10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8:6</a:t>
          </a:r>
        </a:p>
      </dsp:txBody>
      <dsp:txXfrm>
        <a:off x="6279840" y="435150"/>
        <a:ext cx="2548274" cy="1528964"/>
      </dsp:txXfrm>
    </dsp:sp>
    <dsp:sp modelId="{5D6C4F86-C7C6-45FB-9F52-C2997098F342}">
      <dsp:nvSpPr>
        <dsp:cNvPr id="0" name=""/>
        <dsp:cNvSpPr/>
      </dsp:nvSpPr>
      <dsp:spPr>
        <a:xfrm>
          <a:off x="2557559" y="3268980"/>
          <a:ext cx="555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50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0658" y="3311766"/>
        <a:ext cx="29305" cy="5866"/>
      </dsp:txXfrm>
    </dsp:sp>
    <dsp:sp modelId="{55EBCF19-7875-4C71-85DB-4B1CCC4562B0}">
      <dsp:nvSpPr>
        <dsp:cNvPr id="0" name=""/>
        <dsp:cNvSpPr/>
      </dsp:nvSpPr>
      <dsp:spPr>
        <a:xfrm>
          <a:off x="11085" y="2550217"/>
          <a:ext cx="2548274" cy="15289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Waits 7 Days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17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8:10</a:t>
          </a:r>
        </a:p>
      </dsp:txBody>
      <dsp:txXfrm>
        <a:off x="11085" y="2550217"/>
        <a:ext cx="2548274" cy="1528964"/>
      </dsp:txXfrm>
    </dsp:sp>
    <dsp:sp modelId="{C06625C7-B396-4A80-88C1-CFB8A2DE89A8}">
      <dsp:nvSpPr>
        <dsp:cNvPr id="0" name=""/>
        <dsp:cNvSpPr/>
      </dsp:nvSpPr>
      <dsp:spPr>
        <a:xfrm>
          <a:off x="5691937" y="3268980"/>
          <a:ext cx="555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50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036" y="3311766"/>
        <a:ext cx="29305" cy="5866"/>
      </dsp:txXfrm>
    </dsp:sp>
    <dsp:sp modelId="{697B1338-4AB9-48BD-85DF-540D12D09C13}">
      <dsp:nvSpPr>
        <dsp:cNvPr id="0" name=""/>
        <dsp:cNvSpPr/>
      </dsp:nvSpPr>
      <dsp:spPr>
        <a:xfrm>
          <a:off x="3145462" y="2550217"/>
          <a:ext cx="2548274" cy="1528964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Waits 7 Days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24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8:12</a:t>
          </a:r>
        </a:p>
      </dsp:txBody>
      <dsp:txXfrm>
        <a:off x="3145462" y="2550217"/>
        <a:ext cx="2548274" cy="1528964"/>
      </dsp:txXfrm>
    </dsp:sp>
    <dsp:sp modelId="{53F4585E-8D3F-4C4C-9D3C-BEAE8B27F939}">
      <dsp:nvSpPr>
        <dsp:cNvPr id="0" name=""/>
        <dsp:cNvSpPr/>
      </dsp:nvSpPr>
      <dsp:spPr>
        <a:xfrm>
          <a:off x="1285222" y="4077382"/>
          <a:ext cx="6268754" cy="555503"/>
        </a:xfrm>
        <a:custGeom>
          <a:avLst/>
          <a:gdLst/>
          <a:ahLst/>
          <a:cxnLst/>
          <a:rect l="0" t="0" r="0" b="0"/>
          <a:pathLst>
            <a:path>
              <a:moveTo>
                <a:pt x="6268754" y="0"/>
              </a:moveTo>
              <a:lnTo>
                <a:pt x="6268754" y="294851"/>
              </a:lnTo>
              <a:lnTo>
                <a:pt x="0" y="294851"/>
              </a:lnTo>
              <a:lnTo>
                <a:pt x="0" y="55550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2197" y="4352200"/>
        <a:ext cx="314804" cy="5866"/>
      </dsp:txXfrm>
    </dsp:sp>
    <dsp:sp modelId="{AB3168AF-F489-42AB-9E74-977DB3943033}">
      <dsp:nvSpPr>
        <dsp:cNvPr id="0" name=""/>
        <dsp:cNvSpPr/>
      </dsp:nvSpPr>
      <dsp:spPr>
        <a:xfrm>
          <a:off x="6279840" y="2550217"/>
          <a:ext cx="2548274" cy="1528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Removes Cover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1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8:13</a:t>
          </a:r>
        </a:p>
      </dsp:txBody>
      <dsp:txXfrm>
        <a:off x="6279840" y="2550217"/>
        <a:ext cx="2548274" cy="1528964"/>
      </dsp:txXfrm>
    </dsp:sp>
    <dsp:sp modelId="{04900F2A-ED90-4D36-BA51-D55126D90C7F}">
      <dsp:nvSpPr>
        <dsp:cNvPr id="0" name=""/>
        <dsp:cNvSpPr/>
      </dsp:nvSpPr>
      <dsp:spPr>
        <a:xfrm>
          <a:off x="11085" y="4665285"/>
          <a:ext cx="2548274" cy="15289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Exits Ark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mo., 27</a:t>
          </a:r>
          <a:r>
            <a:rPr lang="en-US" sz="22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Gen. 8:14-16</a:t>
          </a:r>
        </a:p>
      </dsp:txBody>
      <dsp:txXfrm>
        <a:off x="11085" y="4665285"/>
        <a:ext cx="2548274" cy="152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9B84-1240-49C6-8926-6DAAED16538E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97377-2A8C-40F4-B379-5FAC1C2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6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2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1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97377-2A8C-40F4-B379-5FAC1C206E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5D1EE-5264-45F3-9888-6386A5602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3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868D-5F45-4767-91E6-7BF62D2C3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6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181A-B14E-4E97-B4DB-22D2646CC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84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5D1EE-5264-45F3-9888-6386A5602A9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FF6BD-B9A6-4BD4-8420-CE638D56364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C3558-86FC-4AEA-8199-C2877FAE8BC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4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7D431-03DC-48C2-9D0F-993E4709C802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5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CC4B6-F777-4CF7-AC8C-22E27421458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5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6DA9B-9D4E-427A-B1DD-DC9509E8B7B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4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33D1-F42D-4A53-8ABA-5F1215702C3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11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BC709-3269-478C-B7A8-A580A38AE65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FF6BD-B9A6-4BD4-8420-CE638D563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0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940F-7B56-4753-9FD6-23CCBF06A81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868D-5F45-4767-91E6-7BF62D2C3A3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4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181A-B14E-4E97-B4DB-22D2646CC46A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9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5D1EE-5264-45F3-9888-6386A5602A9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3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FF6BD-B9A6-4BD4-8420-CE638D56364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4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C3558-86FC-4AEA-8199-C2877FAE8BC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7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7D431-03DC-48C2-9D0F-993E4709C802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6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CC4B6-F777-4CF7-AC8C-22E27421458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0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6DA9B-9D4E-427A-B1DD-DC9509E8B7B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0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33D1-F42D-4A53-8ABA-5F1215702C3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2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C3558-86FC-4AEA-8199-C2877FAE8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7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BC709-3269-478C-B7A8-A580A38AE65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72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940F-7B56-4753-9FD6-23CCBF06A81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3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868D-5F45-4767-91E6-7BF62D2C3A3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181A-B14E-4E97-B4DB-22D2646CC46A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7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7D431-03DC-48C2-9D0F-993E4709C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7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CC4B6-F777-4CF7-AC8C-22E274214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7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6DA9B-9D4E-427A-B1DD-DC9509E8B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97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33D1-F42D-4A53-8ABA-5F1215702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30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BC709-3269-478C-B7A8-A580A38AE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940F-7B56-4753-9FD6-23CCBF06A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3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8" name="Picture 1112" descr="Acts_cb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colorTemperature colorTemp="72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2488C7-761C-4608-9ADB-6D0BA851BA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chemeClr val="accent2"/>
            </a:solidFill>
          </a:ln>
          <a:solidFill>
            <a:schemeClr val="accent5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8" name="Picture 1112" descr="Acts_cb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colorTemperature colorTemp="72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2488C7-761C-4608-9ADB-6D0BA851BA2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78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chemeClr val="accent2"/>
            </a:solidFill>
          </a:ln>
          <a:solidFill>
            <a:schemeClr val="accent5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8" name="Picture 1112" descr="Acts_cb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colorTemperature colorTemp="72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2488C7-761C-4608-9ADB-6D0BA851BA2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53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ln>
            <a:solidFill>
              <a:schemeClr val="accent2"/>
            </a:solidFill>
          </a:ln>
          <a:solidFill>
            <a:schemeClr val="accent5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sz="5400" dirty="0"/>
              <a:t>Noah’s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327400"/>
            <a:ext cx="790098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GENESIS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ll Gothic Std Black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4235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0" y="5029200"/>
            <a:ext cx="5257800" cy="12954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en-US" sz="1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ll Gothic Std Black" pitchFamily="34" charset="0"/>
              </a:rPr>
              <a:t>THE PATIENT WAITING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1897"/>
              </p:ext>
            </p:extLst>
          </p:nvPr>
        </p:nvGraphicFramePr>
        <p:xfrm>
          <a:off x="152400" y="2286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95224" y="228600"/>
            <a:ext cx="196585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 mo., 23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2194" y="2357735"/>
            <a:ext cx="11689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 ½ mo.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361" y="6396335"/>
            <a:ext cx="197945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7 mo., 10 days</a:t>
            </a:r>
          </a:p>
        </p:txBody>
      </p:sp>
    </p:spTree>
    <p:extLst>
      <p:ext uri="{BB962C8B-B14F-4D97-AF65-F5344CB8AC3E}">
        <p14:creationId xmlns:p14="http://schemas.microsoft.com/office/powerpoint/2010/main" val="24024143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BD5D33-9CCB-470A-86C5-ED4957176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0BD5D33-9CCB-470A-86C5-ED4957176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4AAE63-A246-4DFB-AAB3-B8893473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84AAE63-A246-4DFB-AAB3-B8893473E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D0C699-13FB-4165-AC4D-E529C6DF6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3D0C699-13FB-4165-AC4D-E529C6DF6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DDE217-388A-4DB4-A20D-BA9B1993F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9BDDE217-388A-4DB4-A20D-BA9B1993F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CC069A-B566-4A16-964E-0ACBFBD7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7DCC069A-B566-4A16-964E-0ACBFBD7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AA72C1-0AC6-4D8E-8770-F4288CCB2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D3AA72C1-0AC6-4D8E-8770-F4288CCB2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EBCF19-7875-4C71-85DB-4B1CCC456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5EBCF19-7875-4C71-85DB-4B1CCC456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6C4F86-C7C6-45FB-9F52-C2997098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5D6C4F86-C7C6-45FB-9F52-C2997098F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7B1338-4AB9-48BD-85DF-540D12D0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97B1338-4AB9-48BD-85DF-540D12D09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6625C7-B396-4A80-88C1-CFB8A2DE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C06625C7-B396-4A80-88C1-CFB8A2DE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3168AF-F489-42AB-9E74-977DB3943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AB3168AF-F489-42AB-9E74-977DB3943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F4585E-8D3F-4C4C-9D3C-BEAE8B27F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53F4585E-8D3F-4C4C-9D3C-BEAE8B27F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900F2A-ED90-4D36-BA51-D55126D9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04900F2A-ED90-4D36-BA51-D55126D90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</a:rPr>
              <a:t>⇜</a:t>
            </a:r>
            <a:r>
              <a:rPr lang="en-US" dirty="0"/>
              <a:t>Our Views 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1. God’s Unchanging Word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CREATION: </a:t>
            </a:r>
            <a:br>
              <a:rPr lang="en-US" sz="2800" dirty="0"/>
            </a:br>
            <a:r>
              <a:rPr lang="en-US" sz="2800" dirty="0"/>
              <a:t>God created the heavens, earth, and all things (Gen. 1, 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MASSIVE DIE-OFF:</a:t>
            </a:r>
            <a:br>
              <a:rPr lang="en-US" sz="2800" dirty="0"/>
            </a:br>
            <a:r>
              <a:rPr lang="en-US" sz="2800" dirty="0"/>
              <a:t>global flood (Gen. 6-9)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2. Man’s Wisdom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CREATION: </a:t>
            </a:r>
            <a:br>
              <a:rPr lang="en-US" sz="2800" dirty="0"/>
            </a:br>
            <a:r>
              <a:rPr lang="en-US" sz="2800" dirty="0"/>
              <a:t>Big bang out of nothing; evolution of life from non-living material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MASSIVE DIE-OFF: </a:t>
            </a:r>
            <a:br>
              <a:rPr lang="en-US" sz="2800" dirty="0"/>
            </a:br>
            <a:r>
              <a:rPr lang="en-US" sz="2800" dirty="0"/>
              <a:t>extraterrestrial  impact, volcanism, toxic water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796256"/>
            <a:ext cx="8229601" cy="4301976"/>
            <a:chOff x="457199" y="1796256"/>
            <a:chExt cx="8229601" cy="4301976"/>
          </a:xfrm>
        </p:grpSpPr>
        <p:sp>
          <p:nvSpPr>
            <p:cNvPr id="9" name="TextBox 8"/>
            <p:cNvSpPr txBox="1"/>
            <p:nvPr/>
          </p:nvSpPr>
          <p:spPr>
            <a:xfrm>
              <a:off x="2382605" y="5636567"/>
              <a:ext cx="4378791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3. Mixed &amp; Mashed</a:t>
              </a:r>
            </a:p>
          </p:txBody>
        </p:sp>
        <p:cxnSp>
          <p:nvCxnSpPr>
            <p:cNvPr id="22" name="Elbow Connector 21"/>
            <p:cNvCxnSpPr>
              <a:stCxn id="5" idx="1"/>
              <a:endCxn id="9" idx="1"/>
            </p:cNvCxnSpPr>
            <p:nvPr/>
          </p:nvCxnSpPr>
          <p:spPr>
            <a:xfrm rot="10800000" flipH="1" flipV="1">
              <a:off x="457199" y="1796256"/>
              <a:ext cx="1925405" cy="4071143"/>
            </a:xfrm>
            <a:prstGeom prst="bentConnector3">
              <a:avLst>
                <a:gd name="adj1" fmla="val -11873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7" idx="3"/>
              <a:endCxn id="9" idx="3"/>
            </p:cNvCxnSpPr>
            <p:nvPr/>
          </p:nvCxnSpPr>
          <p:spPr>
            <a:xfrm flipH="1">
              <a:off x="6761396" y="1796257"/>
              <a:ext cx="1925404" cy="4071143"/>
            </a:xfrm>
            <a:prstGeom prst="bentConnector3">
              <a:avLst>
                <a:gd name="adj1" fmla="val -11873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677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7:23,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effectLst/>
              </a:rPr>
              <a:t>23  So He destroyed all living things which were on the face of the ground: both man and cattle, creeping thing and bird of the air. They were destroyed from the earth. Only Noah and those who were with him in the ark remained alive.</a:t>
            </a:r>
          </a:p>
          <a:p>
            <a:pPr marL="0" indent="0">
              <a:buNone/>
            </a:pPr>
            <a:r>
              <a:rPr lang="en-US" sz="4000" dirty="0">
                <a:effectLst/>
              </a:rPr>
              <a:t>24  And the waters prevailed on the earth one hundred and fifty days.</a:t>
            </a:r>
          </a:p>
        </p:txBody>
      </p:sp>
    </p:spTree>
    <p:extLst>
      <p:ext uri="{BB962C8B-B14F-4D97-AF65-F5344CB8AC3E}">
        <p14:creationId xmlns:p14="http://schemas.microsoft.com/office/powerpoint/2010/main" val="35298859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GOD REMEMBERED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GENESIS 8:1-5</a:t>
            </a:r>
          </a:p>
        </p:txBody>
      </p:sp>
    </p:spTree>
    <p:extLst>
      <p:ext uri="{BB962C8B-B14F-4D97-AF65-F5344CB8AC3E}">
        <p14:creationId xmlns:p14="http://schemas.microsoft.com/office/powerpoint/2010/main" val="2338221595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pc="600" dirty="0"/>
              <a:t>WRATH </a:t>
            </a:r>
            <a:r>
              <a:rPr lang="en-US" spc="600" dirty="0">
                <a:solidFill>
                  <a:schemeClr val="bg2"/>
                </a:solidFill>
              </a:rPr>
              <a:t>&amp;</a:t>
            </a:r>
            <a:r>
              <a:rPr lang="en-US" spc="600" dirty="0"/>
              <a:t> </a:t>
            </a:r>
            <a:r>
              <a:rPr lang="en-US" spc="600" dirty="0">
                <a:solidFill>
                  <a:schemeClr val="accent6"/>
                </a:solidFill>
              </a:rPr>
              <a:t>MERCY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985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6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Does Not Forget His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ISRAELITES IN EGYPT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Ex. 2:23-25; 9:1-7, 22-26; 11:7</a:t>
            </a:r>
          </a:p>
        </p:txBody>
      </p:sp>
    </p:spTree>
    <p:extLst>
      <p:ext uri="{BB962C8B-B14F-4D97-AF65-F5344CB8AC3E}">
        <p14:creationId xmlns:p14="http://schemas.microsoft.com/office/powerpoint/2010/main" val="259796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49:14-16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14</a:t>
            </a:r>
            <a:r>
              <a:rPr lang="en-US" dirty="0"/>
              <a:t>  But Zion said, "The LORD has forsaken me, And my Lord has forgotten me."</a:t>
            </a:r>
          </a:p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15</a:t>
            </a:r>
            <a:r>
              <a:rPr lang="en-US" dirty="0"/>
              <a:t>  "Can a woman forget her nursing child, And not have compassion on the son of her womb? Surely they may forget, Yet I will not forget you.</a:t>
            </a:r>
          </a:p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16</a:t>
            </a:r>
            <a:r>
              <a:rPr lang="en-US" dirty="0"/>
              <a:t>  See, I have inscribed you on the palms of My hands; Your walls are continually before Me.</a:t>
            </a:r>
          </a:p>
        </p:txBody>
      </p:sp>
    </p:spTree>
    <p:extLst>
      <p:ext uri="{BB962C8B-B14F-4D97-AF65-F5344CB8AC3E}">
        <p14:creationId xmlns:p14="http://schemas.microsoft.com/office/powerpoint/2010/main" val="217695734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GOD REMEMBERED NOAH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Made a wind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Stopped fountains of deep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Closed windows of heaven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Lowered the valleys and pushed up the mountains</a:t>
            </a:r>
          </a:p>
        </p:txBody>
      </p:sp>
    </p:spTree>
    <p:extLst>
      <p:ext uri="{BB962C8B-B14F-4D97-AF65-F5344CB8AC3E}">
        <p14:creationId xmlns:p14="http://schemas.microsoft.com/office/powerpoint/2010/main" val="29423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Noah Waited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GENESIS 8:6-19</a:t>
            </a:r>
          </a:p>
        </p:txBody>
      </p:sp>
    </p:spTree>
    <p:extLst>
      <p:ext uri="{BB962C8B-B14F-4D97-AF65-F5344CB8AC3E}">
        <p14:creationId xmlns:p14="http://schemas.microsoft.com/office/powerpoint/2010/main" val="3134008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Acts</Template>
  <TotalTime>921</TotalTime>
  <Words>331</Words>
  <Application>Microsoft Office PowerPoint</Application>
  <PresentationFormat>On-screen Show (4:3)</PresentationFormat>
  <Paragraphs>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Bell Gothic Std Black</vt:lpstr>
      <vt:lpstr>Wingdings</vt:lpstr>
      <vt:lpstr>Arial</vt:lpstr>
      <vt:lpstr>Cambria</vt:lpstr>
      <vt:lpstr>1_Custom Design</vt:lpstr>
      <vt:lpstr>2_Custom Design</vt:lpstr>
      <vt:lpstr>3_Custom Design</vt:lpstr>
      <vt:lpstr>Noah’s</vt:lpstr>
      <vt:lpstr>⇜Our Views ⇝</vt:lpstr>
      <vt:lpstr>GENESIS 7:23, 24</vt:lpstr>
      <vt:lpstr>GOD REMEMBERED</vt:lpstr>
      <vt:lpstr>WRATH &amp; MERCY</vt:lpstr>
      <vt:lpstr>God Does Not Forget His People</vt:lpstr>
      <vt:lpstr>Isaiah 49:14-16</vt:lpstr>
      <vt:lpstr>WHEN GOD REMEMBERED NOAH</vt:lpstr>
      <vt:lpstr>Noah Waited</vt:lpstr>
      <vt:lpstr>THE PATIENT WAITING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Noah’s</dc:title>
  <dc:creator>Steven J. Wallace</dc:creator>
  <cp:lastModifiedBy>Steven Wallace</cp:lastModifiedBy>
  <cp:revision>47</cp:revision>
  <dcterms:created xsi:type="dcterms:W3CDTF">2016-02-25T17:36:32Z</dcterms:created>
  <dcterms:modified xsi:type="dcterms:W3CDTF">2016-05-30T13:48:16Z</dcterms:modified>
</cp:coreProperties>
</file>