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696" r:id="rId2"/>
    <p:sldMasterId id="2147483708" r:id="rId3"/>
  </p:sldMasterIdLst>
  <p:notesMasterIdLst>
    <p:notesMasterId r:id="rId15"/>
  </p:notesMasterIdLst>
  <p:sldIdLst>
    <p:sldId id="256" r:id="rId4"/>
    <p:sldId id="267" r:id="rId5"/>
    <p:sldId id="269" r:id="rId6"/>
    <p:sldId id="270" r:id="rId7"/>
    <p:sldId id="272" r:id="rId8"/>
    <p:sldId id="273" r:id="rId9"/>
    <p:sldId id="271" r:id="rId10"/>
    <p:sldId id="274" r:id="rId11"/>
    <p:sldId id="275" r:id="rId12"/>
    <p:sldId id="276" r:id="rId13"/>
    <p:sldId id="278"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mbria" panose="02040503050406030204" pitchFamily="18"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18" autoAdjust="0"/>
  </p:normalViewPr>
  <p:slideViewPr>
    <p:cSldViewPr>
      <p:cViewPr varScale="1">
        <p:scale>
          <a:sx n="67" d="100"/>
          <a:sy n="67" d="100"/>
        </p:scale>
        <p:origin x="1906" y="6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D24C9-639F-4CDC-84F3-569D53B72D48}" type="doc">
      <dgm:prSet loTypeId="urn:microsoft.com/office/officeart/2005/8/layout/bProcess3" loCatId="process" qsTypeId="urn:microsoft.com/office/officeart/2005/8/quickstyle/3d4" qsCatId="3D" csTypeId="urn:microsoft.com/office/officeart/2005/8/colors/colorful1" csCatId="colorful" phldr="1"/>
      <dgm:spPr/>
      <dgm:t>
        <a:bodyPr/>
        <a:lstStyle/>
        <a:p>
          <a:endParaRPr lang="en-US"/>
        </a:p>
      </dgm:t>
    </dgm:pt>
    <dgm:pt modelId="{D32542CB-BFC3-46BC-B003-8D45CCEA4F53}">
      <dgm:prSet phldrT="[Text]" custT="1"/>
      <dgm:spPr/>
      <dgm:t>
        <a:bodyPr/>
        <a:lstStyle/>
        <a:p>
          <a:r>
            <a:rPr lang="en-US" sz="2600" b="1" dirty="0">
              <a:effectLst>
                <a:outerShdw blurRad="38100" dist="38100" dir="2700000" algn="tl">
                  <a:srgbClr val="000000">
                    <a:alpha val="43137"/>
                  </a:srgbClr>
                </a:outerShdw>
              </a:effectLst>
            </a:rPr>
            <a:t>Ark Rests</a:t>
          </a:r>
        </a:p>
      </dgm:t>
    </dgm:pt>
    <dgm:pt modelId="{03AF12F4-7AB4-4288-880B-0D6E978A3877}" type="parTrans" cxnId="{44D1D1F4-01F4-45A2-905F-121DE1E3930B}">
      <dgm:prSet/>
      <dgm:spPr/>
      <dgm:t>
        <a:bodyPr/>
        <a:lstStyle/>
        <a:p>
          <a:endParaRPr lang="en-US"/>
        </a:p>
      </dgm:t>
    </dgm:pt>
    <dgm:pt modelId="{46A5859E-DA94-4C3A-8672-074612409F67}" type="sibTrans" cxnId="{44D1D1F4-01F4-45A2-905F-121DE1E3930B}">
      <dgm:prSet/>
      <dgm:spPr>
        <a:ln w="38100"/>
      </dgm:spPr>
      <dgm:t>
        <a:bodyPr/>
        <a:lstStyle/>
        <a:p>
          <a:endParaRPr lang="en-US"/>
        </a:p>
      </dgm:t>
    </dgm:pt>
    <dgm:pt modelId="{C41F12D0-9CF8-42DF-AB99-3D0B6FD96149}">
      <dgm:prSet phldrT="[Text]"/>
      <dgm:spPr/>
      <dgm:t>
        <a:bodyPr/>
        <a:lstStyle/>
        <a:p>
          <a:r>
            <a:rPr lang="en-US" sz="2600" b="1" dirty="0">
              <a:effectLst>
                <a:outerShdw blurRad="38100" dist="38100" dir="2700000" algn="tl">
                  <a:srgbClr val="000000">
                    <a:alpha val="43137"/>
                  </a:srgbClr>
                </a:outerShdw>
              </a:effectLst>
            </a:rPr>
            <a:t>Mount. Tops</a:t>
          </a:r>
        </a:p>
      </dgm:t>
    </dgm:pt>
    <dgm:pt modelId="{A2ED9C3B-B4C5-44F6-8139-E4FB0E868E32}" type="parTrans" cxnId="{D9CAFBF6-1380-48AA-B450-B6E0F6295D9C}">
      <dgm:prSet/>
      <dgm:spPr/>
      <dgm:t>
        <a:bodyPr/>
        <a:lstStyle/>
        <a:p>
          <a:endParaRPr lang="en-US"/>
        </a:p>
      </dgm:t>
    </dgm:pt>
    <dgm:pt modelId="{6A466E71-C799-4A6A-A8E4-21961705C134}" type="sibTrans" cxnId="{D9CAFBF6-1380-48AA-B450-B6E0F6295D9C}">
      <dgm:prSet/>
      <dgm:spPr>
        <a:ln w="38100"/>
      </dgm:spPr>
      <dgm:t>
        <a:bodyPr/>
        <a:lstStyle/>
        <a:p>
          <a:endParaRPr lang="en-US"/>
        </a:p>
      </dgm:t>
    </dgm:pt>
    <dgm:pt modelId="{34A2C3FA-A0A8-47AC-81D3-F58893AC9FEF}">
      <dgm:prSet phldrT="[Text]"/>
      <dgm:spPr/>
      <dgm:t>
        <a:bodyPr/>
        <a:lstStyle/>
        <a:p>
          <a:r>
            <a:rPr lang="en-US" sz="2600" b="1" dirty="0">
              <a:effectLst>
                <a:outerShdw blurRad="38100" dist="38100" dir="2700000" algn="tl">
                  <a:srgbClr val="000000">
                    <a:alpha val="43137"/>
                  </a:srgbClr>
                </a:outerShdw>
              </a:effectLst>
            </a:rPr>
            <a:t>Opens Window</a:t>
          </a:r>
        </a:p>
      </dgm:t>
    </dgm:pt>
    <dgm:pt modelId="{D87D3C5E-35B5-4363-95D2-C4BF97BAF410}" type="parTrans" cxnId="{E240958A-3325-43FE-BB1A-D1E83D0F4C75}">
      <dgm:prSet/>
      <dgm:spPr/>
      <dgm:t>
        <a:bodyPr/>
        <a:lstStyle/>
        <a:p>
          <a:endParaRPr lang="en-US"/>
        </a:p>
      </dgm:t>
    </dgm:pt>
    <dgm:pt modelId="{70E189B1-B48C-4A31-BAA9-89F4856FFC64}" type="sibTrans" cxnId="{E240958A-3325-43FE-BB1A-D1E83D0F4C75}">
      <dgm:prSet/>
      <dgm:spPr>
        <a:ln w="38100"/>
      </dgm:spPr>
      <dgm:t>
        <a:bodyPr/>
        <a:lstStyle/>
        <a:p>
          <a:endParaRPr lang="en-US"/>
        </a:p>
      </dgm:t>
    </dgm:pt>
    <dgm:pt modelId="{A05592E8-343C-42FB-9008-81DFBCFD7F30}">
      <dgm:prSet phldrT="[Text]"/>
      <dgm:spPr/>
      <dgm:t>
        <a:bodyPr/>
        <a:lstStyle/>
        <a:p>
          <a:r>
            <a:rPr lang="en-US" sz="2600" b="1" dirty="0">
              <a:effectLst>
                <a:outerShdw blurRad="38100" dist="38100" dir="2700000" algn="tl">
                  <a:srgbClr val="000000">
                    <a:alpha val="43137"/>
                  </a:srgbClr>
                </a:outerShdw>
              </a:effectLst>
            </a:rPr>
            <a:t>Waits 7 Days</a:t>
          </a:r>
        </a:p>
      </dgm:t>
    </dgm:pt>
    <dgm:pt modelId="{6B095E6C-34A2-4EAA-A852-7FE5E0C5A29A}" type="parTrans" cxnId="{E6F08C60-2520-46E5-837A-576EA4DF56F6}">
      <dgm:prSet/>
      <dgm:spPr/>
      <dgm:t>
        <a:bodyPr/>
        <a:lstStyle/>
        <a:p>
          <a:endParaRPr lang="en-US"/>
        </a:p>
      </dgm:t>
    </dgm:pt>
    <dgm:pt modelId="{B39D8AC3-8314-40E9-8086-EAD38FA73EC7}" type="sibTrans" cxnId="{E6F08C60-2520-46E5-837A-576EA4DF56F6}">
      <dgm:prSet/>
      <dgm:spPr>
        <a:ln w="38100"/>
      </dgm:spPr>
      <dgm:t>
        <a:bodyPr/>
        <a:lstStyle/>
        <a:p>
          <a:endParaRPr lang="en-US"/>
        </a:p>
      </dgm:t>
    </dgm:pt>
    <dgm:pt modelId="{7426521D-EB58-4D58-ACCB-71D1720D0B39}">
      <dgm:prSet phldrT="[Text]"/>
      <dgm:spPr>
        <a:solidFill>
          <a:schemeClr val="accent6">
            <a:lumMod val="50000"/>
          </a:schemeClr>
        </a:solidFill>
      </dgm:spPr>
      <dgm:t>
        <a:bodyPr/>
        <a:lstStyle/>
        <a:p>
          <a:r>
            <a:rPr lang="en-US" sz="2600" b="1" dirty="0">
              <a:effectLst>
                <a:outerShdw blurRad="38100" dist="38100" dir="2700000" algn="tl">
                  <a:srgbClr val="000000">
                    <a:alpha val="43137"/>
                  </a:srgbClr>
                </a:outerShdw>
              </a:effectLst>
            </a:rPr>
            <a:t>Waits 7 Days</a:t>
          </a:r>
        </a:p>
      </dgm:t>
    </dgm:pt>
    <dgm:pt modelId="{48B3550D-4F48-4BF5-9C8B-E50D33D5E6C3}" type="parTrans" cxnId="{C9294B12-6B97-4D59-832C-77201E779AF5}">
      <dgm:prSet/>
      <dgm:spPr/>
      <dgm:t>
        <a:bodyPr/>
        <a:lstStyle/>
        <a:p>
          <a:endParaRPr lang="en-US"/>
        </a:p>
      </dgm:t>
    </dgm:pt>
    <dgm:pt modelId="{7638EDAA-D436-4533-B909-182F68AD8605}" type="sibTrans" cxnId="{C9294B12-6B97-4D59-832C-77201E779AF5}">
      <dgm:prSet/>
      <dgm:spPr>
        <a:ln w="38100"/>
      </dgm:spPr>
      <dgm:t>
        <a:bodyPr/>
        <a:lstStyle/>
        <a:p>
          <a:endParaRPr lang="en-US"/>
        </a:p>
      </dgm:t>
    </dgm:pt>
    <dgm:pt modelId="{E19A1928-8B95-4546-AD87-3B1DCB85E3B8}">
      <dgm:prSet phldrT="[Text]" custT="1"/>
      <dgm:spPr/>
      <dgm:t>
        <a:bodyPr/>
        <a:lstStyle/>
        <a:p>
          <a:r>
            <a:rPr lang="en-US" sz="2200" dirty="0">
              <a:effectLst>
                <a:outerShdw blurRad="38100" dist="38100" dir="2700000" algn="tl">
                  <a:srgbClr val="000000">
                    <a:alpha val="43137"/>
                  </a:srgbClr>
                </a:outerShdw>
              </a:effectLst>
            </a:rPr>
            <a:t>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684A47AC-3A6E-4E4E-B391-22508AF55D60}" type="parTrans" cxnId="{73BFA4A1-26A2-434D-93FA-33CF290A13DB}">
      <dgm:prSet/>
      <dgm:spPr/>
      <dgm:t>
        <a:bodyPr/>
        <a:lstStyle/>
        <a:p>
          <a:endParaRPr lang="en-US"/>
        </a:p>
      </dgm:t>
    </dgm:pt>
    <dgm:pt modelId="{F3D1DD72-F83B-4CF3-8B06-220D0D380C8C}" type="sibTrans" cxnId="{73BFA4A1-26A2-434D-93FA-33CF290A13DB}">
      <dgm:prSet/>
      <dgm:spPr/>
      <dgm:t>
        <a:bodyPr/>
        <a:lstStyle/>
        <a:p>
          <a:endParaRPr lang="en-US"/>
        </a:p>
      </dgm:t>
    </dgm:pt>
    <dgm:pt modelId="{B693E002-EB0D-4CA4-A638-6AB69BC6C1CE}">
      <dgm:prSet phldrT="[Text]" custT="1"/>
      <dgm:spPr/>
      <dgm:t>
        <a:bodyPr/>
        <a:lstStyle/>
        <a:p>
          <a:r>
            <a:rPr lang="en-US" sz="2200" dirty="0">
              <a:effectLst>
                <a:outerShdw blurRad="38100" dist="38100" dir="2700000" algn="tl">
                  <a:srgbClr val="000000">
                    <a:alpha val="43137"/>
                  </a:srgbClr>
                </a:outerShdw>
              </a:effectLst>
            </a:rPr>
            <a:t>10</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d.</a:t>
          </a:r>
        </a:p>
      </dgm:t>
    </dgm:pt>
    <dgm:pt modelId="{0F75487B-D22A-4B3D-8B23-6562B3B531C4}" type="parTrans" cxnId="{B8DD28DB-33B9-47E2-A41D-640AE80F78C8}">
      <dgm:prSet/>
      <dgm:spPr/>
      <dgm:t>
        <a:bodyPr/>
        <a:lstStyle/>
        <a:p>
          <a:endParaRPr lang="en-US"/>
        </a:p>
      </dgm:t>
    </dgm:pt>
    <dgm:pt modelId="{E25135D4-72E8-4F38-AF5A-FD7A95009A65}" type="sibTrans" cxnId="{B8DD28DB-33B9-47E2-A41D-640AE80F78C8}">
      <dgm:prSet/>
      <dgm:spPr/>
      <dgm:t>
        <a:bodyPr/>
        <a:lstStyle/>
        <a:p>
          <a:endParaRPr lang="en-US"/>
        </a:p>
      </dgm:t>
    </dgm:pt>
    <dgm:pt modelId="{1A6EA38C-7A0E-430C-B5C3-27055611F70B}">
      <dgm:prSet phldrT="[Text]" custT="1"/>
      <dgm:spPr/>
      <dgm:t>
        <a:bodyPr/>
        <a:lstStyle/>
        <a:p>
          <a:r>
            <a:rPr lang="en-US" sz="2200" dirty="0">
              <a:effectLst>
                <a:outerShdw blurRad="38100" dist="38100" dir="2700000" algn="tl">
                  <a:srgbClr val="000000">
                    <a:alpha val="43137"/>
                  </a:srgbClr>
                </a:outerShdw>
              </a:effectLst>
            </a:rPr>
            <a:t>11</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10</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DA14DCA2-8C30-4129-9DFB-7B9DE6075A1D}" type="parTrans" cxnId="{C40CF65A-D6B4-4C4C-A041-AC543B7528D8}">
      <dgm:prSet/>
      <dgm:spPr/>
      <dgm:t>
        <a:bodyPr/>
        <a:lstStyle/>
        <a:p>
          <a:endParaRPr lang="en-US"/>
        </a:p>
      </dgm:t>
    </dgm:pt>
    <dgm:pt modelId="{C924696D-E899-4EC0-92A1-EE45526A88D7}" type="sibTrans" cxnId="{C40CF65A-D6B4-4C4C-A041-AC543B7528D8}">
      <dgm:prSet/>
      <dgm:spPr/>
      <dgm:t>
        <a:bodyPr/>
        <a:lstStyle/>
        <a:p>
          <a:endParaRPr lang="en-US"/>
        </a:p>
      </dgm:t>
    </dgm:pt>
    <dgm:pt modelId="{4A207596-4639-4876-A8C4-9AD2B343BFF2}">
      <dgm:prSet phldrT="[Text]" custT="1"/>
      <dgm:spPr/>
      <dgm:t>
        <a:bodyPr/>
        <a:lstStyle/>
        <a:p>
          <a:r>
            <a:rPr lang="en-US" sz="2200" dirty="0">
              <a:effectLst>
                <a:outerShdw blurRad="38100" dist="38100" dir="2700000" algn="tl">
                  <a:srgbClr val="000000">
                    <a:alpha val="43137"/>
                  </a:srgbClr>
                </a:outerShdw>
              </a:effectLst>
            </a:rPr>
            <a:t>11</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A6E0D260-0807-49CF-9643-360653948C75}" type="parTrans" cxnId="{9A6B4373-A685-4921-8532-F1DF86637313}">
      <dgm:prSet/>
      <dgm:spPr/>
      <dgm:t>
        <a:bodyPr/>
        <a:lstStyle/>
        <a:p>
          <a:endParaRPr lang="en-US"/>
        </a:p>
      </dgm:t>
    </dgm:pt>
    <dgm:pt modelId="{51FEB464-BFEA-4310-8A5F-FC8BD73060A9}" type="sibTrans" cxnId="{9A6B4373-A685-4921-8532-F1DF86637313}">
      <dgm:prSet/>
      <dgm:spPr/>
      <dgm:t>
        <a:bodyPr/>
        <a:lstStyle/>
        <a:p>
          <a:endParaRPr lang="en-US"/>
        </a:p>
      </dgm:t>
    </dgm:pt>
    <dgm:pt modelId="{7DE340ED-BEE8-4D66-9D28-BC7C5C78B196}">
      <dgm:prSet phldrT="[Text]" custT="1"/>
      <dgm:spPr>
        <a:solidFill>
          <a:schemeClr val="accent6">
            <a:lumMod val="50000"/>
          </a:schemeClr>
        </a:solidFill>
      </dgm:spPr>
      <dgm:t>
        <a:bodyPr/>
        <a:lstStyle/>
        <a:p>
          <a:r>
            <a:rPr lang="en-US" sz="2200" dirty="0">
              <a:effectLst>
                <a:outerShdw blurRad="38100" dist="38100" dir="2700000" algn="tl">
                  <a:srgbClr val="000000">
                    <a:alpha val="43137"/>
                  </a:srgbClr>
                </a:outerShdw>
              </a:effectLst>
            </a:rPr>
            <a:t>11</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24</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4B057BAD-B7D8-400F-90FB-735A63EE19E7}" type="parTrans" cxnId="{E99F2AFA-6168-44AB-AB09-61E16E5837BB}">
      <dgm:prSet/>
      <dgm:spPr/>
      <dgm:t>
        <a:bodyPr/>
        <a:lstStyle/>
        <a:p>
          <a:endParaRPr lang="en-US"/>
        </a:p>
      </dgm:t>
    </dgm:pt>
    <dgm:pt modelId="{9C3409C5-505E-4800-A74E-19E2ACA62E94}" type="sibTrans" cxnId="{E99F2AFA-6168-44AB-AB09-61E16E5837BB}">
      <dgm:prSet/>
      <dgm:spPr/>
      <dgm:t>
        <a:bodyPr/>
        <a:lstStyle/>
        <a:p>
          <a:endParaRPr lang="en-US"/>
        </a:p>
      </dgm:t>
    </dgm:pt>
    <dgm:pt modelId="{14E8B8B2-5CA6-4D6B-8942-96AC7988D23B}">
      <dgm:prSet phldrT="[Text]"/>
      <dgm:spPr/>
      <dgm:t>
        <a:bodyPr/>
        <a:lstStyle/>
        <a:p>
          <a:r>
            <a:rPr lang="en-US" sz="2600" b="1" dirty="0">
              <a:effectLst>
                <a:outerShdw blurRad="38100" dist="38100" dir="2700000" algn="tl">
                  <a:srgbClr val="000000">
                    <a:alpha val="43137"/>
                  </a:srgbClr>
                </a:outerShdw>
              </a:effectLst>
            </a:rPr>
            <a:t>Removes Cover</a:t>
          </a:r>
        </a:p>
      </dgm:t>
    </dgm:pt>
    <dgm:pt modelId="{F0FCBE15-B065-4933-893A-B4237F7267C0}" type="parTrans" cxnId="{8B65B5EA-12E4-4304-9BD5-358E41E7E1EF}">
      <dgm:prSet/>
      <dgm:spPr/>
      <dgm:t>
        <a:bodyPr/>
        <a:lstStyle/>
        <a:p>
          <a:endParaRPr lang="en-US"/>
        </a:p>
      </dgm:t>
    </dgm:pt>
    <dgm:pt modelId="{C132DB43-4351-4322-9238-7EA21845A722}" type="sibTrans" cxnId="{8B65B5EA-12E4-4304-9BD5-358E41E7E1EF}">
      <dgm:prSet/>
      <dgm:spPr>
        <a:ln w="38100"/>
      </dgm:spPr>
      <dgm:t>
        <a:bodyPr/>
        <a:lstStyle/>
        <a:p>
          <a:endParaRPr lang="en-US"/>
        </a:p>
      </dgm:t>
    </dgm:pt>
    <dgm:pt modelId="{60724CAF-016C-4F41-A4B1-3DF7FD07CCFB}">
      <dgm:prSet phldrT="[Text]" custT="1"/>
      <dgm:spPr/>
      <dgm:t>
        <a:bodyPr/>
        <a:lstStyle/>
        <a:p>
          <a:r>
            <a:rPr lang="en-US" sz="2200" dirty="0">
              <a:effectLst>
                <a:outerShdw blurRad="38100" dist="38100" dir="2700000" algn="tl">
                  <a:srgbClr val="000000">
                    <a:alpha val="43137"/>
                  </a:srgbClr>
                </a:outerShdw>
              </a:effectLst>
            </a:rPr>
            <a:t>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mo., 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d.</a:t>
          </a:r>
        </a:p>
      </dgm:t>
    </dgm:pt>
    <dgm:pt modelId="{FDCB641A-ADCB-44C7-92D5-948F2940A276}" type="parTrans" cxnId="{1618F52E-BC17-40EE-B736-A502B8032FA5}">
      <dgm:prSet/>
      <dgm:spPr/>
      <dgm:t>
        <a:bodyPr/>
        <a:lstStyle/>
        <a:p>
          <a:endParaRPr lang="en-US"/>
        </a:p>
      </dgm:t>
    </dgm:pt>
    <dgm:pt modelId="{2529C4E6-485D-44FF-9051-F61664CB170F}" type="sibTrans" cxnId="{1618F52E-BC17-40EE-B736-A502B8032FA5}">
      <dgm:prSet/>
      <dgm:spPr/>
      <dgm:t>
        <a:bodyPr/>
        <a:lstStyle/>
        <a:p>
          <a:endParaRPr lang="en-US"/>
        </a:p>
      </dgm:t>
    </dgm:pt>
    <dgm:pt modelId="{E91AE331-AA91-478C-BFDD-D4C7857EC7C5}">
      <dgm:prSet phldrT="[Text]"/>
      <dgm:spPr/>
      <dgm:t>
        <a:bodyPr/>
        <a:lstStyle/>
        <a:p>
          <a:r>
            <a:rPr lang="en-US" sz="2600" b="1" dirty="0">
              <a:effectLst>
                <a:outerShdw blurRad="38100" dist="38100" dir="2700000" algn="tl">
                  <a:srgbClr val="000000">
                    <a:alpha val="43137"/>
                  </a:srgbClr>
                </a:outerShdw>
              </a:effectLst>
            </a:rPr>
            <a:t>Exits Ark</a:t>
          </a:r>
        </a:p>
      </dgm:t>
    </dgm:pt>
    <dgm:pt modelId="{2E8F67BF-43EA-4AAC-8403-D5CF5095DFE0}" type="parTrans" cxnId="{5A6D9868-8D55-4FE6-AA4B-AFE9B631C496}">
      <dgm:prSet/>
      <dgm:spPr/>
      <dgm:t>
        <a:bodyPr/>
        <a:lstStyle/>
        <a:p>
          <a:endParaRPr lang="en-US"/>
        </a:p>
      </dgm:t>
    </dgm:pt>
    <dgm:pt modelId="{903E3849-0052-4B37-9A02-0E46E5163471}" type="sibTrans" cxnId="{5A6D9868-8D55-4FE6-AA4B-AFE9B631C496}">
      <dgm:prSet/>
      <dgm:spPr/>
      <dgm:t>
        <a:bodyPr/>
        <a:lstStyle/>
        <a:p>
          <a:endParaRPr lang="en-US"/>
        </a:p>
      </dgm:t>
    </dgm:pt>
    <dgm:pt modelId="{6108CAB7-0AA5-4922-8541-BE77E7590CC0}">
      <dgm:prSet phldrT="[Text]" custT="1"/>
      <dgm:spPr/>
      <dgm:t>
        <a:bodyPr/>
        <a:lstStyle/>
        <a:p>
          <a:r>
            <a:rPr lang="en-US" sz="2200" dirty="0">
              <a:effectLst>
                <a:outerShdw blurRad="38100" dist="38100" dir="2700000" algn="tl">
                  <a:srgbClr val="000000">
                    <a:alpha val="43137"/>
                  </a:srgbClr>
                </a:outerShdw>
              </a:effectLst>
            </a:rPr>
            <a:t>2</a:t>
          </a:r>
          <a:r>
            <a:rPr lang="en-US" sz="2200" baseline="30000" dirty="0">
              <a:effectLst>
                <a:outerShdw blurRad="38100" dist="38100" dir="2700000" algn="tl">
                  <a:srgbClr val="000000">
                    <a:alpha val="43137"/>
                  </a:srgbClr>
                </a:outerShdw>
              </a:effectLst>
            </a:rPr>
            <a:t>nd</a:t>
          </a:r>
          <a:r>
            <a:rPr lang="en-US" sz="2200" dirty="0">
              <a:effectLst>
                <a:outerShdw blurRad="38100" dist="38100" dir="2700000" algn="tl">
                  <a:srgbClr val="000000">
                    <a:alpha val="43137"/>
                  </a:srgbClr>
                </a:outerShdw>
              </a:effectLst>
            </a:rPr>
            <a:t> mo., 27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DA5419F5-9DD3-4AA8-A125-7FA74A60A47A}" type="parTrans" cxnId="{BD7F352F-84F9-478F-8C7E-1EE3F6257D2E}">
      <dgm:prSet/>
      <dgm:spPr/>
      <dgm:t>
        <a:bodyPr/>
        <a:lstStyle/>
        <a:p>
          <a:endParaRPr lang="en-US"/>
        </a:p>
      </dgm:t>
    </dgm:pt>
    <dgm:pt modelId="{B1A9FF44-4283-4428-B606-D29913ED10D3}" type="sibTrans" cxnId="{BD7F352F-84F9-478F-8C7E-1EE3F6257D2E}">
      <dgm:prSet/>
      <dgm:spPr/>
      <dgm:t>
        <a:bodyPr/>
        <a:lstStyle/>
        <a:p>
          <a:endParaRPr lang="en-US"/>
        </a:p>
      </dgm:t>
    </dgm:pt>
    <dgm:pt modelId="{BCC66E8A-5911-4917-9E35-CC41FDD8FDBC}">
      <dgm:prSet phldrT="[Text]" custT="1"/>
      <dgm:spPr/>
      <dgm:t>
        <a:bodyPr/>
        <a:lstStyle/>
        <a:p>
          <a:r>
            <a:rPr lang="en-US" sz="2200" dirty="0">
              <a:effectLst>
                <a:outerShdw blurRad="38100" dist="38100" dir="2700000" algn="tl">
                  <a:srgbClr val="000000">
                    <a:alpha val="43137"/>
                  </a:srgbClr>
                </a:outerShdw>
              </a:effectLst>
            </a:rPr>
            <a:t>Gen. 8:4</a:t>
          </a:r>
        </a:p>
      </dgm:t>
    </dgm:pt>
    <dgm:pt modelId="{B8BE21C8-E359-4468-8982-4AF0BFFEFB53}" type="parTrans" cxnId="{F1687AE1-3601-4DEA-9CED-7B13B6600792}">
      <dgm:prSet/>
      <dgm:spPr/>
      <dgm:t>
        <a:bodyPr/>
        <a:lstStyle/>
        <a:p>
          <a:endParaRPr lang="en-US"/>
        </a:p>
      </dgm:t>
    </dgm:pt>
    <dgm:pt modelId="{AFFF2C6B-1B4F-4C4F-B502-0A4A5BD26D0C}" type="sibTrans" cxnId="{F1687AE1-3601-4DEA-9CED-7B13B6600792}">
      <dgm:prSet/>
      <dgm:spPr/>
      <dgm:t>
        <a:bodyPr/>
        <a:lstStyle/>
        <a:p>
          <a:endParaRPr lang="en-US"/>
        </a:p>
      </dgm:t>
    </dgm:pt>
    <dgm:pt modelId="{385411B8-37A2-4E85-99FF-39A83828C797}">
      <dgm:prSet phldrT="[Text]" custT="1"/>
      <dgm:spPr/>
      <dgm:t>
        <a:bodyPr/>
        <a:lstStyle/>
        <a:p>
          <a:r>
            <a:rPr lang="en-US" sz="2200" dirty="0">
              <a:effectLst>
                <a:outerShdw blurRad="38100" dist="38100" dir="2700000" algn="tl">
                  <a:srgbClr val="000000">
                    <a:alpha val="43137"/>
                  </a:srgbClr>
                </a:outerShdw>
              </a:effectLst>
            </a:rPr>
            <a:t>Gen. 8:5</a:t>
          </a:r>
        </a:p>
      </dgm:t>
    </dgm:pt>
    <dgm:pt modelId="{BB0BC3AC-BC88-4B77-94CC-96EB541BFFBE}" type="parTrans" cxnId="{46C82F0B-8429-4346-952C-1169AB8A5159}">
      <dgm:prSet/>
      <dgm:spPr/>
      <dgm:t>
        <a:bodyPr/>
        <a:lstStyle/>
        <a:p>
          <a:endParaRPr lang="en-US"/>
        </a:p>
      </dgm:t>
    </dgm:pt>
    <dgm:pt modelId="{1A0FFA1A-8576-456B-9FE9-CACD7E0C8DBB}" type="sibTrans" cxnId="{46C82F0B-8429-4346-952C-1169AB8A5159}">
      <dgm:prSet/>
      <dgm:spPr/>
      <dgm:t>
        <a:bodyPr/>
        <a:lstStyle/>
        <a:p>
          <a:endParaRPr lang="en-US"/>
        </a:p>
      </dgm:t>
    </dgm:pt>
    <dgm:pt modelId="{F0A8B933-6FAF-4D3B-919F-70D715437C26}">
      <dgm:prSet phldrT="[Text]" custT="1"/>
      <dgm:spPr/>
      <dgm:t>
        <a:bodyPr/>
        <a:lstStyle/>
        <a:p>
          <a:r>
            <a:rPr lang="en-US" sz="2200" dirty="0">
              <a:effectLst>
                <a:outerShdw blurRad="38100" dist="38100" dir="2700000" algn="tl">
                  <a:srgbClr val="000000">
                    <a:alpha val="43137"/>
                  </a:srgbClr>
                </a:outerShdw>
              </a:effectLst>
            </a:rPr>
            <a:t>Gen. 8:6</a:t>
          </a:r>
        </a:p>
      </dgm:t>
    </dgm:pt>
    <dgm:pt modelId="{1E55850D-668C-4CF1-BB08-AD01653F1053}" type="parTrans" cxnId="{B41FEC65-1D81-4E34-8023-015DD0A97662}">
      <dgm:prSet/>
      <dgm:spPr/>
      <dgm:t>
        <a:bodyPr/>
        <a:lstStyle/>
        <a:p>
          <a:endParaRPr lang="en-US"/>
        </a:p>
      </dgm:t>
    </dgm:pt>
    <dgm:pt modelId="{60799AEB-D71B-4675-8AC5-1543F94F0F1B}" type="sibTrans" cxnId="{B41FEC65-1D81-4E34-8023-015DD0A97662}">
      <dgm:prSet/>
      <dgm:spPr/>
      <dgm:t>
        <a:bodyPr/>
        <a:lstStyle/>
        <a:p>
          <a:endParaRPr lang="en-US"/>
        </a:p>
      </dgm:t>
    </dgm:pt>
    <dgm:pt modelId="{EB8379FD-05FD-4F16-9C94-0F61D86696C8}">
      <dgm:prSet phldrT="[Text]" custT="1"/>
      <dgm:spPr/>
      <dgm:t>
        <a:bodyPr/>
        <a:lstStyle/>
        <a:p>
          <a:r>
            <a:rPr lang="en-US" sz="2200" dirty="0">
              <a:effectLst>
                <a:outerShdw blurRad="38100" dist="38100" dir="2700000" algn="tl">
                  <a:srgbClr val="000000">
                    <a:alpha val="43137"/>
                  </a:srgbClr>
                </a:outerShdw>
              </a:effectLst>
            </a:rPr>
            <a:t>Gen. 8:10</a:t>
          </a:r>
        </a:p>
      </dgm:t>
    </dgm:pt>
    <dgm:pt modelId="{189ECB9A-5AC2-4918-8EC9-196767E4B558}" type="parTrans" cxnId="{11BFF161-7E2F-420D-AAED-45C5762D5532}">
      <dgm:prSet/>
      <dgm:spPr/>
      <dgm:t>
        <a:bodyPr/>
        <a:lstStyle/>
        <a:p>
          <a:endParaRPr lang="en-US"/>
        </a:p>
      </dgm:t>
    </dgm:pt>
    <dgm:pt modelId="{1AD28867-B751-4AAC-B173-9D4E520E1CB8}" type="sibTrans" cxnId="{11BFF161-7E2F-420D-AAED-45C5762D5532}">
      <dgm:prSet/>
      <dgm:spPr/>
      <dgm:t>
        <a:bodyPr/>
        <a:lstStyle/>
        <a:p>
          <a:endParaRPr lang="en-US"/>
        </a:p>
      </dgm:t>
    </dgm:pt>
    <dgm:pt modelId="{60200678-6D8B-4FFB-A145-4EE33413D490}">
      <dgm:prSet phldrT="[Text]" custT="1"/>
      <dgm:spPr>
        <a:solidFill>
          <a:schemeClr val="accent6">
            <a:lumMod val="50000"/>
          </a:schemeClr>
        </a:solidFill>
      </dgm:spPr>
      <dgm:t>
        <a:bodyPr/>
        <a:lstStyle/>
        <a:p>
          <a:r>
            <a:rPr lang="en-US" sz="2200" dirty="0">
              <a:effectLst>
                <a:outerShdw blurRad="38100" dist="38100" dir="2700000" algn="tl">
                  <a:srgbClr val="000000">
                    <a:alpha val="43137"/>
                  </a:srgbClr>
                </a:outerShdw>
              </a:effectLst>
            </a:rPr>
            <a:t>Gen. 8:12</a:t>
          </a:r>
        </a:p>
      </dgm:t>
    </dgm:pt>
    <dgm:pt modelId="{F70AEA3B-3130-41A6-94D1-44924A672F82}" type="parTrans" cxnId="{94DD6859-704A-4988-8979-FD76E009B714}">
      <dgm:prSet/>
      <dgm:spPr/>
      <dgm:t>
        <a:bodyPr/>
        <a:lstStyle/>
        <a:p>
          <a:endParaRPr lang="en-US"/>
        </a:p>
      </dgm:t>
    </dgm:pt>
    <dgm:pt modelId="{7B8B4399-6B88-46C0-BFDA-717A3446D247}" type="sibTrans" cxnId="{94DD6859-704A-4988-8979-FD76E009B714}">
      <dgm:prSet/>
      <dgm:spPr/>
      <dgm:t>
        <a:bodyPr/>
        <a:lstStyle/>
        <a:p>
          <a:endParaRPr lang="en-US"/>
        </a:p>
      </dgm:t>
    </dgm:pt>
    <dgm:pt modelId="{E788DCCB-07F8-463A-BBFA-27650A243091}">
      <dgm:prSet phldrT="[Text]" custT="1"/>
      <dgm:spPr/>
      <dgm:t>
        <a:bodyPr/>
        <a:lstStyle/>
        <a:p>
          <a:r>
            <a:rPr lang="en-US" sz="2200" dirty="0">
              <a:effectLst>
                <a:outerShdw blurRad="38100" dist="38100" dir="2700000" algn="tl">
                  <a:srgbClr val="000000">
                    <a:alpha val="43137"/>
                  </a:srgbClr>
                </a:outerShdw>
              </a:effectLst>
            </a:rPr>
            <a:t>Gen. 8:13</a:t>
          </a:r>
        </a:p>
      </dgm:t>
    </dgm:pt>
    <dgm:pt modelId="{A3B4EF62-B8B4-4BF2-80BF-B356CFADBCF6}" type="parTrans" cxnId="{AFB1ED16-6869-4DCA-AD6C-2666B025C41D}">
      <dgm:prSet/>
      <dgm:spPr/>
      <dgm:t>
        <a:bodyPr/>
        <a:lstStyle/>
        <a:p>
          <a:endParaRPr lang="en-US"/>
        </a:p>
      </dgm:t>
    </dgm:pt>
    <dgm:pt modelId="{71BCF399-C659-4B8E-8ED2-050FA509CC54}" type="sibTrans" cxnId="{AFB1ED16-6869-4DCA-AD6C-2666B025C41D}">
      <dgm:prSet/>
      <dgm:spPr/>
      <dgm:t>
        <a:bodyPr/>
        <a:lstStyle/>
        <a:p>
          <a:endParaRPr lang="en-US"/>
        </a:p>
      </dgm:t>
    </dgm:pt>
    <dgm:pt modelId="{81279593-68CC-4CE3-A36E-B8C978F68173}">
      <dgm:prSet phldrT="[Text]" custT="1"/>
      <dgm:spPr/>
      <dgm:t>
        <a:bodyPr/>
        <a:lstStyle/>
        <a:p>
          <a:r>
            <a:rPr lang="en-US" sz="2200" dirty="0">
              <a:effectLst>
                <a:outerShdw blurRad="38100" dist="38100" dir="2700000" algn="tl">
                  <a:srgbClr val="000000">
                    <a:alpha val="43137"/>
                  </a:srgbClr>
                </a:outerShdw>
              </a:effectLst>
            </a:rPr>
            <a:t>Gen. 8:14-16</a:t>
          </a:r>
        </a:p>
      </dgm:t>
    </dgm:pt>
    <dgm:pt modelId="{306B33E4-172E-4651-9805-AA61C9E8C47E}" type="parTrans" cxnId="{BED5EF6B-4E2D-40E7-A73D-A44C3397B4DB}">
      <dgm:prSet/>
      <dgm:spPr/>
      <dgm:t>
        <a:bodyPr/>
        <a:lstStyle/>
        <a:p>
          <a:endParaRPr lang="en-US"/>
        </a:p>
      </dgm:t>
    </dgm:pt>
    <dgm:pt modelId="{A33CECBF-59B2-4B5E-80C2-E34C28F68839}" type="sibTrans" cxnId="{BED5EF6B-4E2D-40E7-A73D-A44C3397B4DB}">
      <dgm:prSet/>
      <dgm:spPr/>
      <dgm:t>
        <a:bodyPr/>
        <a:lstStyle/>
        <a:p>
          <a:endParaRPr lang="en-US"/>
        </a:p>
      </dgm:t>
    </dgm:pt>
    <dgm:pt modelId="{2A55604C-CA32-4474-82AF-7988065AD5EC}" type="pres">
      <dgm:prSet presAssocID="{C25D24C9-639F-4CDC-84F3-569D53B72D48}" presName="Name0" presStyleCnt="0">
        <dgm:presLayoutVars>
          <dgm:dir/>
          <dgm:resizeHandles val="exact"/>
        </dgm:presLayoutVars>
      </dgm:prSet>
      <dgm:spPr/>
    </dgm:pt>
    <dgm:pt modelId="{00BD5D33-9CCB-470A-86C5-ED495717618B}" type="pres">
      <dgm:prSet presAssocID="{D32542CB-BFC3-46BC-B003-8D45CCEA4F53}" presName="node" presStyleLbl="node1" presStyleIdx="0" presStyleCnt="7">
        <dgm:presLayoutVars>
          <dgm:bulletEnabled val="1"/>
        </dgm:presLayoutVars>
      </dgm:prSet>
      <dgm:spPr/>
    </dgm:pt>
    <dgm:pt modelId="{084AAE63-A246-4DFB-AAB3-B8893473E454}" type="pres">
      <dgm:prSet presAssocID="{46A5859E-DA94-4C3A-8672-074612409F67}" presName="sibTrans" presStyleLbl="sibTrans1D1" presStyleIdx="0" presStyleCnt="6"/>
      <dgm:spPr/>
    </dgm:pt>
    <dgm:pt modelId="{3A560492-CE9A-4E7E-BE9E-EEE7AF1B85BF}" type="pres">
      <dgm:prSet presAssocID="{46A5859E-DA94-4C3A-8672-074612409F67}" presName="connectorText" presStyleLbl="sibTrans1D1" presStyleIdx="0" presStyleCnt="6"/>
      <dgm:spPr/>
    </dgm:pt>
    <dgm:pt modelId="{63D0C699-13FB-4165-AC4D-E529C6DF6621}" type="pres">
      <dgm:prSet presAssocID="{C41F12D0-9CF8-42DF-AB99-3D0B6FD96149}" presName="node" presStyleLbl="node1" presStyleIdx="1" presStyleCnt="7">
        <dgm:presLayoutVars>
          <dgm:bulletEnabled val="1"/>
        </dgm:presLayoutVars>
      </dgm:prSet>
      <dgm:spPr/>
    </dgm:pt>
    <dgm:pt modelId="{9BDDE217-388A-4DB4-A20D-BA9B1993F1DD}" type="pres">
      <dgm:prSet presAssocID="{6A466E71-C799-4A6A-A8E4-21961705C134}" presName="sibTrans" presStyleLbl="sibTrans1D1" presStyleIdx="1" presStyleCnt="6"/>
      <dgm:spPr/>
    </dgm:pt>
    <dgm:pt modelId="{639F21BF-E13E-47CC-82B8-517DC6638557}" type="pres">
      <dgm:prSet presAssocID="{6A466E71-C799-4A6A-A8E4-21961705C134}" presName="connectorText" presStyleLbl="sibTrans1D1" presStyleIdx="1" presStyleCnt="6"/>
      <dgm:spPr/>
    </dgm:pt>
    <dgm:pt modelId="{7DCC069A-B566-4A16-964E-0ACBFBD7AABB}" type="pres">
      <dgm:prSet presAssocID="{34A2C3FA-A0A8-47AC-81D3-F58893AC9FEF}" presName="node" presStyleLbl="node1" presStyleIdx="2" presStyleCnt="7">
        <dgm:presLayoutVars>
          <dgm:bulletEnabled val="1"/>
        </dgm:presLayoutVars>
      </dgm:prSet>
      <dgm:spPr/>
    </dgm:pt>
    <dgm:pt modelId="{D3AA72C1-0AC6-4D8E-8770-F4288CCB2B13}" type="pres">
      <dgm:prSet presAssocID="{70E189B1-B48C-4A31-BAA9-89F4856FFC64}" presName="sibTrans" presStyleLbl="sibTrans1D1" presStyleIdx="2" presStyleCnt="6"/>
      <dgm:spPr/>
    </dgm:pt>
    <dgm:pt modelId="{3A8C0898-C480-4575-8A2D-47F427C66044}" type="pres">
      <dgm:prSet presAssocID="{70E189B1-B48C-4A31-BAA9-89F4856FFC64}" presName="connectorText" presStyleLbl="sibTrans1D1" presStyleIdx="2" presStyleCnt="6"/>
      <dgm:spPr/>
    </dgm:pt>
    <dgm:pt modelId="{55EBCF19-7875-4C71-85DB-4B1CCC4562B0}" type="pres">
      <dgm:prSet presAssocID="{A05592E8-343C-42FB-9008-81DFBCFD7F30}" presName="node" presStyleLbl="node1" presStyleIdx="3" presStyleCnt="7">
        <dgm:presLayoutVars>
          <dgm:bulletEnabled val="1"/>
        </dgm:presLayoutVars>
      </dgm:prSet>
      <dgm:spPr/>
    </dgm:pt>
    <dgm:pt modelId="{5D6C4F86-C7C6-45FB-9F52-C2997098F342}" type="pres">
      <dgm:prSet presAssocID="{B39D8AC3-8314-40E9-8086-EAD38FA73EC7}" presName="sibTrans" presStyleLbl="sibTrans1D1" presStyleIdx="3" presStyleCnt="6"/>
      <dgm:spPr/>
    </dgm:pt>
    <dgm:pt modelId="{94897111-BF30-43C0-976F-0695B3BBD631}" type="pres">
      <dgm:prSet presAssocID="{B39D8AC3-8314-40E9-8086-EAD38FA73EC7}" presName="connectorText" presStyleLbl="sibTrans1D1" presStyleIdx="3" presStyleCnt="6"/>
      <dgm:spPr/>
    </dgm:pt>
    <dgm:pt modelId="{697B1338-4AB9-48BD-85DF-540D12D09C13}" type="pres">
      <dgm:prSet presAssocID="{7426521D-EB58-4D58-ACCB-71D1720D0B39}" presName="node" presStyleLbl="node1" presStyleIdx="4" presStyleCnt="7">
        <dgm:presLayoutVars>
          <dgm:bulletEnabled val="1"/>
        </dgm:presLayoutVars>
      </dgm:prSet>
      <dgm:spPr/>
    </dgm:pt>
    <dgm:pt modelId="{C06625C7-B396-4A80-88C1-CFB8A2DE89A8}" type="pres">
      <dgm:prSet presAssocID="{7638EDAA-D436-4533-B909-182F68AD8605}" presName="sibTrans" presStyleLbl="sibTrans1D1" presStyleIdx="4" presStyleCnt="6"/>
      <dgm:spPr/>
    </dgm:pt>
    <dgm:pt modelId="{1B0FD05A-B2E0-4EF1-88D5-FCCD3C4BA427}" type="pres">
      <dgm:prSet presAssocID="{7638EDAA-D436-4533-B909-182F68AD8605}" presName="connectorText" presStyleLbl="sibTrans1D1" presStyleIdx="4" presStyleCnt="6"/>
      <dgm:spPr/>
    </dgm:pt>
    <dgm:pt modelId="{AB3168AF-F489-42AB-9E74-977DB3943033}" type="pres">
      <dgm:prSet presAssocID="{14E8B8B2-5CA6-4D6B-8942-96AC7988D23B}" presName="node" presStyleLbl="node1" presStyleIdx="5" presStyleCnt="7">
        <dgm:presLayoutVars>
          <dgm:bulletEnabled val="1"/>
        </dgm:presLayoutVars>
      </dgm:prSet>
      <dgm:spPr/>
    </dgm:pt>
    <dgm:pt modelId="{53F4585E-8D3F-4C4C-9D3C-BEAE8B27F939}" type="pres">
      <dgm:prSet presAssocID="{C132DB43-4351-4322-9238-7EA21845A722}" presName="sibTrans" presStyleLbl="sibTrans1D1" presStyleIdx="5" presStyleCnt="6"/>
      <dgm:spPr/>
    </dgm:pt>
    <dgm:pt modelId="{6EC8FF74-A930-4F27-8B8A-50A5CE324B50}" type="pres">
      <dgm:prSet presAssocID="{C132DB43-4351-4322-9238-7EA21845A722}" presName="connectorText" presStyleLbl="sibTrans1D1" presStyleIdx="5" presStyleCnt="6"/>
      <dgm:spPr/>
    </dgm:pt>
    <dgm:pt modelId="{04900F2A-ED90-4D36-BA51-D55126D90C7F}" type="pres">
      <dgm:prSet presAssocID="{E91AE331-AA91-478C-BFDD-D4C7857EC7C5}" presName="node" presStyleLbl="node1" presStyleIdx="6" presStyleCnt="7">
        <dgm:presLayoutVars>
          <dgm:bulletEnabled val="1"/>
        </dgm:presLayoutVars>
      </dgm:prSet>
      <dgm:spPr/>
    </dgm:pt>
  </dgm:ptLst>
  <dgm:cxnLst>
    <dgm:cxn modelId="{AFB1ED16-6869-4DCA-AD6C-2666B025C41D}" srcId="{14E8B8B2-5CA6-4D6B-8942-96AC7988D23B}" destId="{E788DCCB-07F8-463A-BBFA-27650A243091}" srcOrd="1" destOrd="0" parTransId="{A3B4EF62-B8B4-4BF2-80BF-B356CFADBCF6}" sibTransId="{71BCF399-C659-4B8E-8ED2-050FA509CC54}"/>
    <dgm:cxn modelId="{11BFF161-7E2F-420D-AAED-45C5762D5532}" srcId="{A05592E8-343C-42FB-9008-81DFBCFD7F30}" destId="{EB8379FD-05FD-4F16-9C94-0F61D86696C8}" srcOrd="1" destOrd="0" parTransId="{189ECB9A-5AC2-4918-8EC9-196767E4B558}" sibTransId="{1AD28867-B751-4AAC-B173-9D4E520E1CB8}"/>
    <dgm:cxn modelId="{44D1D1F4-01F4-45A2-905F-121DE1E3930B}" srcId="{C25D24C9-639F-4CDC-84F3-569D53B72D48}" destId="{D32542CB-BFC3-46BC-B003-8D45CCEA4F53}" srcOrd="0" destOrd="0" parTransId="{03AF12F4-7AB4-4288-880B-0D6E978A3877}" sibTransId="{46A5859E-DA94-4C3A-8672-074612409F67}"/>
    <dgm:cxn modelId="{BB167281-C3E9-462D-9395-1508142310EF}" type="presOf" srcId="{1A6EA38C-7A0E-430C-B5C3-27055611F70B}" destId="{7DCC069A-B566-4A16-964E-0ACBFBD7AABB}" srcOrd="0" destOrd="1" presId="urn:microsoft.com/office/officeart/2005/8/layout/bProcess3"/>
    <dgm:cxn modelId="{E99FF496-EF85-47BE-9BAE-7FC77C632B6A}" type="presOf" srcId="{B39D8AC3-8314-40E9-8086-EAD38FA73EC7}" destId="{5D6C4F86-C7C6-45FB-9F52-C2997098F342}" srcOrd="0" destOrd="0" presId="urn:microsoft.com/office/officeart/2005/8/layout/bProcess3"/>
    <dgm:cxn modelId="{4DD00809-2B6A-44AE-8FCA-FB68101B38B1}" type="presOf" srcId="{EB8379FD-05FD-4F16-9C94-0F61D86696C8}" destId="{55EBCF19-7875-4C71-85DB-4B1CCC4562B0}" srcOrd="0" destOrd="2" presId="urn:microsoft.com/office/officeart/2005/8/layout/bProcess3"/>
    <dgm:cxn modelId="{E750734E-9FA7-4720-966F-EBD993E74EAB}" type="presOf" srcId="{7DE340ED-BEE8-4D66-9D28-BC7C5C78B196}" destId="{697B1338-4AB9-48BD-85DF-540D12D09C13}" srcOrd="0" destOrd="1" presId="urn:microsoft.com/office/officeart/2005/8/layout/bProcess3"/>
    <dgm:cxn modelId="{73BFA4A1-26A2-434D-93FA-33CF290A13DB}" srcId="{D32542CB-BFC3-46BC-B003-8D45CCEA4F53}" destId="{E19A1928-8B95-4546-AD87-3B1DCB85E3B8}" srcOrd="0" destOrd="0" parTransId="{684A47AC-3A6E-4E4E-B391-22508AF55D60}" sibTransId="{F3D1DD72-F83B-4CF3-8B06-220D0D380C8C}"/>
    <dgm:cxn modelId="{BED5EF6B-4E2D-40E7-A73D-A44C3397B4DB}" srcId="{E91AE331-AA91-478C-BFDD-D4C7857EC7C5}" destId="{81279593-68CC-4CE3-A36E-B8C978F68173}" srcOrd="1" destOrd="0" parTransId="{306B33E4-172E-4651-9805-AA61C9E8C47E}" sibTransId="{A33CECBF-59B2-4B5E-80C2-E34C28F68839}"/>
    <dgm:cxn modelId="{0EBA498A-7FC3-473D-95A2-2869EC2CDBFC}" type="presOf" srcId="{385411B8-37A2-4E85-99FF-39A83828C797}" destId="{63D0C699-13FB-4165-AC4D-E529C6DF6621}" srcOrd="0" destOrd="2" presId="urn:microsoft.com/office/officeart/2005/8/layout/bProcess3"/>
    <dgm:cxn modelId="{1EC4469B-739B-4CCE-81BD-CB29ECB149FC}" type="presOf" srcId="{70E189B1-B48C-4A31-BAA9-89F4856FFC64}" destId="{D3AA72C1-0AC6-4D8E-8770-F4288CCB2B13}" srcOrd="0" destOrd="0" presId="urn:microsoft.com/office/officeart/2005/8/layout/bProcess3"/>
    <dgm:cxn modelId="{46C82F0B-8429-4346-952C-1169AB8A5159}" srcId="{C41F12D0-9CF8-42DF-AB99-3D0B6FD96149}" destId="{385411B8-37A2-4E85-99FF-39A83828C797}" srcOrd="1" destOrd="0" parTransId="{BB0BC3AC-BC88-4B77-94CC-96EB541BFFBE}" sibTransId="{1A0FFA1A-8576-456B-9FE9-CACD7E0C8DBB}"/>
    <dgm:cxn modelId="{47A84D78-0859-47FD-A27D-C0C78804F21E}" type="presOf" srcId="{7638EDAA-D436-4533-B909-182F68AD8605}" destId="{C06625C7-B396-4A80-88C1-CFB8A2DE89A8}" srcOrd="0" destOrd="0" presId="urn:microsoft.com/office/officeart/2005/8/layout/bProcess3"/>
    <dgm:cxn modelId="{C9294B12-6B97-4D59-832C-77201E779AF5}" srcId="{C25D24C9-639F-4CDC-84F3-569D53B72D48}" destId="{7426521D-EB58-4D58-ACCB-71D1720D0B39}" srcOrd="4" destOrd="0" parTransId="{48B3550D-4F48-4BF5-9C8B-E50D33D5E6C3}" sibTransId="{7638EDAA-D436-4533-B909-182F68AD8605}"/>
    <dgm:cxn modelId="{3D7E5806-1045-486E-86E8-8293D1A6C227}" type="presOf" srcId="{A05592E8-343C-42FB-9008-81DFBCFD7F30}" destId="{55EBCF19-7875-4C71-85DB-4B1CCC4562B0}" srcOrd="0" destOrd="0" presId="urn:microsoft.com/office/officeart/2005/8/layout/bProcess3"/>
    <dgm:cxn modelId="{8E8CBAB1-2428-4725-AFC2-542B762789D4}" type="presOf" srcId="{C25D24C9-639F-4CDC-84F3-569D53B72D48}" destId="{2A55604C-CA32-4474-82AF-7988065AD5EC}" srcOrd="0" destOrd="0" presId="urn:microsoft.com/office/officeart/2005/8/layout/bProcess3"/>
    <dgm:cxn modelId="{BC6070AB-349F-4F98-B23C-CB038217C939}" type="presOf" srcId="{B39D8AC3-8314-40E9-8086-EAD38FA73EC7}" destId="{94897111-BF30-43C0-976F-0695B3BBD631}" srcOrd="1" destOrd="0" presId="urn:microsoft.com/office/officeart/2005/8/layout/bProcess3"/>
    <dgm:cxn modelId="{F5BA22DC-0030-42DA-B734-4C1AB37FFA90}" type="presOf" srcId="{C132DB43-4351-4322-9238-7EA21845A722}" destId="{53F4585E-8D3F-4C4C-9D3C-BEAE8B27F939}" srcOrd="0" destOrd="0" presId="urn:microsoft.com/office/officeart/2005/8/layout/bProcess3"/>
    <dgm:cxn modelId="{D9CAFBF6-1380-48AA-B450-B6E0F6295D9C}" srcId="{C25D24C9-639F-4CDC-84F3-569D53B72D48}" destId="{C41F12D0-9CF8-42DF-AB99-3D0B6FD96149}" srcOrd="1" destOrd="0" parTransId="{A2ED9C3B-B4C5-44F6-8139-E4FB0E868E32}" sibTransId="{6A466E71-C799-4A6A-A8E4-21961705C134}"/>
    <dgm:cxn modelId="{1618F52E-BC17-40EE-B736-A502B8032FA5}" srcId="{14E8B8B2-5CA6-4D6B-8942-96AC7988D23B}" destId="{60724CAF-016C-4F41-A4B1-3DF7FD07CCFB}" srcOrd="0" destOrd="0" parTransId="{FDCB641A-ADCB-44C7-92D5-948F2940A276}" sibTransId="{2529C4E6-485D-44FF-9051-F61664CB170F}"/>
    <dgm:cxn modelId="{EC3B3B91-593C-4FFA-BFFA-8B90BF2E1FF7}" type="presOf" srcId="{7426521D-EB58-4D58-ACCB-71D1720D0B39}" destId="{697B1338-4AB9-48BD-85DF-540D12D09C13}" srcOrd="0" destOrd="0" presId="urn:microsoft.com/office/officeart/2005/8/layout/bProcess3"/>
    <dgm:cxn modelId="{E6F08C60-2520-46E5-837A-576EA4DF56F6}" srcId="{C25D24C9-639F-4CDC-84F3-569D53B72D48}" destId="{A05592E8-343C-42FB-9008-81DFBCFD7F30}" srcOrd="3" destOrd="0" parTransId="{6B095E6C-34A2-4EAA-A852-7FE5E0C5A29A}" sibTransId="{B39D8AC3-8314-40E9-8086-EAD38FA73EC7}"/>
    <dgm:cxn modelId="{BD7F352F-84F9-478F-8C7E-1EE3F6257D2E}" srcId="{E91AE331-AA91-478C-BFDD-D4C7857EC7C5}" destId="{6108CAB7-0AA5-4922-8541-BE77E7590CC0}" srcOrd="0" destOrd="0" parTransId="{DA5419F5-9DD3-4AA8-A125-7FA74A60A47A}" sibTransId="{B1A9FF44-4283-4428-B606-D29913ED10D3}"/>
    <dgm:cxn modelId="{E99F2AFA-6168-44AB-AB09-61E16E5837BB}" srcId="{7426521D-EB58-4D58-ACCB-71D1720D0B39}" destId="{7DE340ED-BEE8-4D66-9D28-BC7C5C78B196}" srcOrd="0" destOrd="0" parTransId="{4B057BAD-B7D8-400F-90FB-735A63EE19E7}" sibTransId="{9C3409C5-505E-4800-A74E-19E2ACA62E94}"/>
    <dgm:cxn modelId="{B41FEC65-1D81-4E34-8023-015DD0A97662}" srcId="{34A2C3FA-A0A8-47AC-81D3-F58893AC9FEF}" destId="{F0A8B933-6FAF-4D3B-919F-70D715437C26}" srcOrd="1" destOrd="0" parTransId="{1E55850D-668C-4CF1-BB08-AD01653F1053}" sibTransId="{60799AEB-D71B-4675-8AC5-1543F94F0F1B}"/>
    <dgm:cxn modelId="{14C9083E-EBBE-479C-9A03-F3695B78BC01}" type="presOf" srcId="{6A466E71-C799-4A6A-A8E4-21961705C134}" destId="{9BDDE217-388A-4DB4-A20D-BA9B1993F1DD}" srcOrd="0" destOrd="0" presId="urn:microsoft.com/office/officeart/2005/8/layout/bProcess3"/>
    <dgm:cxn modelId="{B8DD28DB-33B9-47E2-A41D-640AE80F78C8}" srcId="{C41F12D0-9CF8-42DF-AB99-3D0B6FD96149}" destId="{B693E002-EB0D-4CA4-A638-6AB69BC6C1CE}" srcOrd="0" destOrd="0" parTransId="{0F75487B-D22A-4B3D-8B23-6562B3B531C4}" sibTransId="{E25135D4-72E8-4F38-AF5A-FD7A95009A65}"/>
    <dgm:cxn modelId="{94DD6859-704A-4988-8979-FD76E009B714}" srcId="{7426521D-EB58-4D58-ACCB-71D1720D0B39}" destId="{60200678-6D8B-4FFB-A145-4EE33413D490}" srcOrd="1" destOrd="0" parTransId="{F70AEA3B-3130-41A6-94D1-44924A672F82}" sibTransId="{7B8B4399-6B88-46C0-BFDA-717A3446D247}"/>
    <dgm:cxn modelId="{13A5EC59-C914-44F6-8067-18701483FF4D}" type="presOf" srcId="{70E189B1-B48C-4A31-BAA9-89F4856FFC64}" destId="{3A8C0898-C480-4575-8A2D-47F427C66044}" srcOrd="1" destOrd="0" presId="urn:microsoft.com/office/officeart/2005/8/layout/bProcess3"/>
    <dgm:cxn modelId="{DECDD24D-3ADD-4A9A-8BAF-D2E7D967B938}" type="presOf" srcId="{6A466E71-C799-4A6A-A8E4-21961705C134}" destId="{639F21BF-E13E-47CC-82B8-517DC6638557}" srcOrd="1" destOrd="0" presId="urn:microsoft.com/office/officeart/2005/8/layout/bProcess3"/>
    <dgm:cxn modelId="{D6AF7011-63AC-4B5C-A500-C5F6EDE3CEB9}" type="presOf" srcId="{C41F12D0-9CF8-42DF-AB99-3D0B6FD96149}" destId="{63D0C699-13FB-4165-AC4D-E529C6DF6621}" srcOrd="0" destOrd="0" presId="urn:microsoft.com/office/officeart/2005/8/layout/bProcess3"/>
    <dgm:cxn modelId="{5D90661A-5834-4C64-AD2E-531279D46EDE}" type="presOf" srcId="{B693E002-EB0D-4CA4-A638-6AB69BC6C1CE}" destId="{63D0C699-13FB-4165-AC4D-E529C6DF6621}" srcOrd="0" destOrd="1" presId="urn:microsoft.com/office/officeart/2005/8/layout/bProcess3"/>
    <dgm:cxn modelId="{D34E45DE-9E6B-4F16-B043-5D6AF09088B2}" type="presOf" srcId="{14E8B8B2-5CA6-4D6B-8942-96AC7988D23B}" destId="{AB3168AF-F489-42AB-9E74-977DB3943033}" srcOrd="0" destOrd="0" presId="urn:microsoft.com/office/officeart/2005/8/layout/bProcess3"/>
    <dgm:cxn modelId="{9A6B4373-A685-4921-8532-F1DF86637313}" srcId="{A05592E8-343C-42FB-9008-81DFBCFD7F30}" destId="{4A207596-4639-4876-A8C4-9AD2B343BFF2}" srcOrd="0" destOrd="0" parTransId="{A6E0D260-0807-49CF-9643-360653948C75}" sibTransId="{51FEB464-BFEA-4310-8A5F-FC8BD73060A9}"/>
    <dgm:cxn modelId="{F49DFC1F-F814-4575-873D-54FA6BF1230A}" type="presOf" srcId="{F0A8B933-6FAF-4D3B-919F-70D715437C26}" destId="{7DCC069A-B566-4A16-964E-0ACBFBD7AABB}" srcOrd="0" destOrd="2" presId="urn:microsoft.com/office/officeart/2005/8/layout/bProcess3"/>
    <dgm:cxn modelId="{0A748568-53E5-4395-A9B0-54DD74812C07}" type="presOf" srcId="{E91AE331-AA91-478C-BFDD-D4C7857EC7C5}" destId="{04900F2A-ED90-4D36-BA51-D55126D90C7F}" srcOrd="0" destOrd="0" presId="urn:microsoft.com/office/officeart/2005/8/layout/bProcess3"/>
    <dgm:cxn modelId="{E240958A-3325-43FE-BB1A-D1E83D0F4C75}" srcId="{C25D24C9-639F-4CDC-84F3-569D53B72D48}" destId="{34A2C3FA-A0A8-47AC-81D3-F58893AC9FEF}" srcOrd="2" destOrd="0" parTransId="{D87D3C5E-35B5-4363-95D2-C4BF97BAF410}" sibTransId="{70E189B1-B48C-4A31-BAA9-89F4856FFC64}"/>
    <dgm:cxn modelId="{C40CF65A-D6B4-4C4C-A041-AC543B7528D8}" srcId="{34A2C3FA-A0A8-47AC-81D3-F58893AC9FEF}" destId="{1A6EA38C-7A0E-430C-B5C3-27055611F70B}" srcOrd="0" destOrd="0" parTransId="{DA14DCA2-8C30-4129-9DFB-7B9DE6075A1D}" sibTransId="{C924696D-E899-4EC0-92A1-EE45526A88D7}"/>
    <dgm:cxn modelId="{393F45E2-B682-44A1-927B-7511AFAAB860}" type="presOf" srcId="{4A207596-4639-4876-A8C4-9AD2B343BFF2}" destId="{55EBCF19-7875-4C71-85DB-4B1CCC4562B0}" srcOrd="0" destOrd="1" presId="urn:microsoft.com/office/officeart/2005/8/layout/bProcess3"/>
    <dgm:cxn modelId="{0E8DA7F2-6B01-4BD8-A0F0-BD8A77B301BF}" type="presOf" srcId="{E19A1928-8B95-4546-AD87-3B1DCB85E3B8}" destId="{00BD5D33-9CCB-470A-86C5-ED495717618B}" srcOrd="0" destOrd="1" presId="urn:microsoft.com/office/officeart/2005/8/layout/bProcess3"/>
    <dgm:cxn modelId="{A9034018-F302-43C1-8493-46001E715F10}" type="presOf" srcId="{60200678-6D8B-4FFB-A145-4EE33413D490}" destId="{697B1338-4AB9-48BD-85DF-540D12D09C13}" srcOrd="0" destOrd="2" presId="urn:microsoft.com/office/officeart/2005/8/layout/bProcess3"/>
    <dgm:cxn modelId="{72EDF7AF-6F40-4091-B296-A7E5DE8B1174}" type="presOf" srcId="{7638EDAA-D436-4533-B909-182F68AD8605}" destId="{1B0FD05A-B2E0-4EF1-88D5-FCCD3C4BA427}" srcOrd="1" destOrd="0" presId="urn:microsoft.com/office/officeart/2005/8/layout/bProcess3"/>
    <dgm:cxn modelId="{114DDD5C-DF57-4E7E-A4F9-14BE0A5CA478}" type="presOf" srcId="{6108CAB7-0AA5-4922-8541-BE77E7590CC0}" destId="{04900F2A-ED90-4D36-BA51-D55126D90C7F}" srcOrd="0" destOrd="1" presId="urn:microsoft.com/office/officeart/2005/8/layout/bProcess3"/>
    <dgm:cxn modelId="{0D4480E1-9B8C-4AD8-87C5-A033B292DD0B}" type="presOf" srcId="{E788DCCB-07F8-463A-BBFA-27650A243091}" destId="{AB3168AF-F489-42AB-9E74-977DB3943033}" srcOrd="0" destOrd="2" presId="urn:microsoft.com/office/officeart/2005/8/layout/bProcess3"/>
    <dgm:cxn modelId="{F1687AE1-3601-4DEA-9CED-7B13B6600792}" srcId="{D32542CB-BFC3-46BC-B003-8D45CCEA4F53}" destId="{BCC66E8A-5911-4917-9E35-CC41FDD8FDBC}" srcOrd="1" destOrd="0" parTransId="{B8BE21C8-E359-4468-8982-4AF0BFFEFB53}" sibTransId="{AFFF2C6B-1B4F-4C4F-B502-0A4A5BD26D0C}"/>
    <dgm:cxn modelId="{7A7ACB57-3820-4E59-AA88-5E544563AE9F}" type="presOf" srcId="{46A5859E-DA94-4C3A-8672-074612409F67}" destId="{3A560492-CE9A-4E7E-BE9E-EEE7AF1B85BF}" srcOrd="1" destOrd="0" presId="urn:microsoft.com/office/officeart/2005/8/layout/bProcess3"/>
    <dgm:cxn modelId="{4A4262C2-16AE-49A3-B46B-357926C4B753}" type="presOf" srcId="{BCC66E8A-5911-4917-9E35-CC41FDD8FDBC}" destId="{00BD5D33-9CCB-470A-86C5-ED495717618B}" srcOrd="0" destOrd="2" presId="urn:microsoft.com/office/officeart/2005/8/layout/bProcess3"/>
    <dgm:cxn modelId="{5A6D9868-8D55-4FE6-AA4B-AFE9B631C496}" srcId="{C25D24C9-639F-4CDC-84F3-569D53B72D48}" destId="{E91AE331-AA91-478C-BFDD-D4C7857EC7C5}" srcOrd="6" destOrd="0" parTransId="{2E8F67BF-43EA-4AAC-8403-D5CF5095DFE0}" sibTransId="{903E3849-0052-4B37-9A02-0E46E5163471}"/>
    <dgm:cxn modelId="{C8C7F275-FF54-485D-8B71-5A5D8500FC2D}" type="presOf" srcId="{D32542CB-BFC3-46BC-B003-8D45CCEA4F53}" destId="{00BD5D33-9CCB-470A-86C5-ED495717618B}" srcOrd="0" destOrd="0" presId="urn:microsoft.com/office/officeart/2005/8/layout/bProcess3"/>
    <dgm:cxn modelId="{07CD56C2-7DF1-41C2-9D3C-4786A86A46B5}" type="presOf" srcId="{34A2C3FA-A0A8-47AC-81D3-F58893AC9FEF}" destId="{7DCC069A-B566-4A16-964E-0ACBFBD7AABB}" srcOrd="0" destOrd="0" presId="urn:microsoft.com/office/officeart/2005/8/layout/bProcess3"/>
    <dgm:cxn modelId="{314ED2D7-F07D-4222-8D21-43879F01FDF9}" type="presOf" srcId="{60724CAF-016C-4F41-A4B1-3DF7FD07CCFB}" destId="{AB3168AF-F489-42AB-9E74-977DB3943033}" srcOrd="0" destOrd="1" presId="urn:microsoft.com/office/officeart/2005/8/layout/bProcess3"/>
    <dgm:cxn modelId="{8B65B5EA-12E4-4304-9BD5-358E41E7E1EF}" srcId="{C25D24C9-639F-4CDC-84F3-569D53B72D48}" destId="{14E8B8B2-5CA6-4D6B-8942-96AC7988D23B}" srcOrd="5" destOrd="0" parTransId="{F0FCBE15-B065-4933-893A-B4237F7267C0}" sibTransId="{C132DB43-4351-4322-9238-7EA21845A722}"/>
    <dgm:cxn modelId="{E6E1D709-5349-4432-A23A-E4287DDA050B}" type="presOf" srcId="{C132DB43-4351-4322-9238-7EA21845A722}" destId="{6EC8FF74-A930-4F27-8B8A-50A5CE324B50}" srcOrd="1" destOrd="0" presId="urn:microsoft.com/office/officeart/2005/8/layout/bProcess3"/>
    <dgm:cxn modelId="{56334801-6D72-450A-B29A-59303B5C5829}" type="presOf" srcId="{81279593-68CC-4CE3-A36E-B8C978F68173}" destId="{04900F2A-ED90-4D36-BA51-D55126D90C7F}" srcOrd="0" destOrd="2" presId="urn:microsoft.com/office/officeart/2005/8/layout/bProcess3"/>
    <dgm:cxn modelId="{168BB4A8-F46B-4CBB-B2BC-0D96E52D3C87}" type="presOf" srcId="{46A5859E-DA94-4C3A-8672-074612409F67}" destId="{084AAE63-A246-4DFB-AAB3-B8893473E454}" srcOrd="0" destOrd="0" presId="urn:microsoft.com/office/officeart/2005/8/layout/bProcess3"/>
    <dgm:cxn modelId="{F475A4A2-C50B-44C0-A9E6-ACF2C6BA3D72}" type="presParOf" srcId="{2A55604C-CA32-4474-82AF-7988065AD5EC}" destId="{00BD5D33-9CCB-470A-86C5-ED495717618B}" srcOrd="0" destOrd="0" presId="urn:microsoft.com/office/officeart/2005/8/layout/bProcess3"/>
    <dgm:cxn modelId="{5F6FC146-DA7E-48CF-9067-0CF218E5BBB4}" type="presParOf" srcId="{2A55604C-CA32-4474-82AF-7988065AD5EC}" destId="{084AAE63-A246-4DFB-AAB3-B8893473E454}" srcOrd="1" destOrd="0" presId="urn:microsoft.com/office/officeart/2005/8/layout/bProcess3"/>
    <dgm:cxn modelId="{CDAE501C-583E-4923-9709-8872EF4BF279}" type="presParOf" srcId="{084AAE63-A246-4DFB-AAB3-B8893473E454}" destId="{3A560492-CE9A-4E7E-BE9E-EEE7AF1B85BF}" srcOrd="0" destOrd="0" presId="urn:microsoft.com/office/officeart/2005/8/layout/bProcess3"/>
    <dgm:cxn modelId="{E90B650C-6BCC-4004-9AE1-4891BC21AC0A}" type="presParOf" srcId="{2A55604C-CA32-4474-82AF-7988065AD5EC}" destId="{63D0C699-13FB-4165-AC4D-E529C6DF6621}" srcOrd="2" destOrd="0" presId="urn:microsoft.com/office/officeart/2005/8/layout/bProcess3"/>
    <dgm:cxn modelId="{15C96BF6-44D2-42A4-A358-F99B8A849FF6}" type="presParOf" srcId="{2A55604C-CA32-4474-82AF-7988065AD5EC}" destId="{9BDDE217-388A-4DB4-A20D-BA9B1993F1DD}" srcOrd="3" destOrd="0" presId="urn:microsoft.com/office/officeart/2005/8/layout/bProcess3"/>
    <dgm:cxn modelId="{B5403BEA-6643-4334-BF0A-1FA0245D7B7C}" type="presParOf" srcId="{9BDDE217-388A-4DB4-A20D-BA9B1993F1DD}" destId="{639F21BF-E13E-47CC-82B8-517DC6638557}" srcOrd="0" destOrd="0" presId="urn:microsoft.com/office/officeart/2005/8/layout/bProcess3"/>
    <dgm:cxn modelId="{02DC5952-6817-4E4D-A630-9635B7CCEF7A}" type="presParOf" srcId="{2A55604C-CA32-4474-82AF-7988065AD5EC}" destId="{7DCC069A-B566-4A16-964E-0ACBFBD7AABB}" srcOrd="4" destOrd="0" presId="urn:microsoft.com/office/officeart/2005/8/layout/bProcess3"/>
    <dgm:cxn modelId="{430E7F2A-82E5-4113-BFA3-6162A1ADFAD3}" type="presParOf" srcId="{2A55604C-CA32-4474-82AF-7988065AD5EC}" destId="{D3AA72C1-0AC6-4D8E-8770-F4288CCB2B13}" srcOrd="5" destOrd="0" presId="urn:microsoft.com/office/officeart/2005/8/layout/bProcess3"/>
    <dgm:cxn modelId="{C97B1257-B5F4-4561-8F7D-95D7C37883EF}" type="presParOf" srcId="{D3AA72C1-0AC6-4D8E-8770-F4288CCB2B13}" destId="{3A8C0898-C480-4575-8A2D-47F427C66044}" srcOrd="0" destOrd="0" presId="urn:microsoft.com/office/officeart/2005/8/layout/bProcess3"/>
    <dgm:cxn modelId="{F01EEE42-221E-4FB6-80A6-63FB0222D0ED}" type="presParOf" srcId="{2A55604C-CA32-4474-82AF-7988065AD5EC}" destId="{55EBCF19-7875-4C71-85DB-4B1CCC4562B0}" srcOrd="6" destOrd="0" presId="urn:microsoft.com/office/officeart/2005/8/layout/bProcess3"/>
    <dgm:cxn modelId="{77755086-4191-4B21-8F7F-31943106EFF2}" type="presParOf" srcId="{2A55604C-CA32-4474-82AF-7988065AD5EC}" destId="{5D6C4F86-C7C6-45FB-9F52-C2997098F342}" srcOrd="7" destOrd="0" presId="urn:microsoft.com/office/officeart/2005/8/layout/bProcess3"/>
    <dgm:cxn modelId="{C996D71B-72F2-4F42-AE6B-5FBD85DBA4E5}" type="presParOf" srcId="{5D6C4F86-C7C6-45FB-9F52-C2997098F342}" destId="{94897111-BF30-43C0-976F-0695B3BBD631}" srcOrd="0" destOrd="0" presId="urn:microsoft.com/office/officeart/2005/8/layout/bProcess3"/>
    <dgm:cxn modelId="{6278F66F-613B-4953-823D-EC6742697DF6}" type="presParOf" srcId="{2A55604C-CA32-4474-82AF-7988065AD5EC}" destId="{697B1338-4AB9-48BD-85DF-540D12D09C13}" srcOrd="8" destOrd="0" presId="urn:microsoft.com/office/officeart/2005/8/layout/bProcess3"/>
    <dgm:cxn modelId="{33F286A3-1BE5-49ED-9A3B-F103EE336340}" type="presParOf" srcId="{2A55604C-CA32-4474-82AF-7988065AD5EC}" destId="{C06625C7-B396-4A80-88C1-CFB8A2DE89A8}" srcOrd="9" destOrd="0" presId="urn:microsoft.com/office/officeart/2005/8/layout/bProcess3"/>
    <dgm:cxn modelId="{D0487001-2979-44B1-9FCA-8DEC09A9EED4}" type="presParOf" srcId="{C06625C7-B396-4A80-88C1-CFB8A2DE89A8}" destId="{1B0FD05A-B2E0-4EF1-88D5-FCCD3C4BA427}" srcOrd="0" destOrd="0" presId="urn:microsoft.com/office/officeart/2005/8/layout/bProcess3"/>
    <dgm:cxn modelId="{1DF66A42-C0AF-41AB-AE9A-17D88067A8E6}" type="presParOf" srcId="{2A55604C-CA32-4474-82AF-7988065AD5EC}" destId="{AB3168AF-F489-42AB-9E74-977DB3943033}" srcOrd="10" destOrd="0" presId="urn:microsoft.com/office/officeart/2005/8/layout/bProcess3"/>
    <dgm:cxn modelId="{163B5B79-B5CF-4A11-BBB1-78B29EF3DFF3}" type="presParOf" srcId="{2A55604C-CA32-4474-82AF-7988065AD5EC}" destId="{53F4585E-8D3F-4C4C-9D3C-BEAE8B27F939}" srcOrd="11" destOrd="0" presId="urn:microsoft.com/office/officeart/2005/8/layout/bProcess3"/>
    <dgm:cxn modelId="{250D45C8-B577-4499-AFE7-122A3E35384E}" type="presParOf" srcId="{53F4585E-8D3F-4C4C-9D3C-BEAE8B27F939}" destId="{6EC8FF74-A930-4F27-8B8A-50A5CE324B50}" srcOrd="0" destOrd="0" presId="urn:microsoft.com/office/officeart/2005/8/layout/bProcess3"/>
    <dgm:cxn modelId="{8F3617AD-06F0-4CA1-BF96-FE164F7DD7AB}" type="presParOf" srcId="{2A55604C-CA32-4474-82AF-7988065AD5EC}" destId="{04900F2A-ED90-4D36-BA51-D55126D90C7F}"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AAE63-A246-4DFB-AAB3-B8893473E454}">
      <dsp:nvSpPr>
        <dsp:cNvPr id="0" name=""/>
        <dsp:cNvSpPr/>
      </dsp:nvSpPr>
      <dsp:spPr>
        <a:xfrm>
          <a:off x="2557559" y="1153912"/>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0658" y="1196698"/>
        <a:ext cx="29305" cy="5866"/>
      </dsp:txXfrm>
    </dsp:sp>
    <dsp:sp modelId="{00BD5D33-9CCB-470A-86C5-ED495717618B}">
      <dsp:nvSpPr>
        <dsp:cNvPr id="0" name=""/>
        <dsp:cNvSpPr/>
      </dsp:nvSpPr>
      <dsp:spPr>
        <a:xfrm>
          <a:off x="11085" y="435150"/>
          <a:ext cx="2548274" cy="15289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Ark Rests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8:4</a:t>
          </a:r>
        </a:p>
      </dsp:txBody>
      <dsp:txXfrm>
        <a:off x="11085" y="435150"/>
        <a:ext cx="2548274" cy="1528964"/>
      </dsp:txXfrm>
    </dsp:sp>
    <dsp:sp modelId="{9BDDE217-388A-4DB4-A20D-BA9B1993F1DD}">
      <dsp:nvSpPr>
        <dsp:cNvPr id="0" name=""/>
        <dsp:cNvSpPr/>
      </dsp:nvSpPr>
      <dsp:spPr>
        <a:xfrm>
          <a:off x="5691937" y="1153912"/>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55036" y="1196698"/>
        <a:ext cx="29305" cy="5866"/>
      </dsp:txXfrm>
    </dsp:sp>
    <dsp:sp modelId="{63D0C699-13FB-4165-AC4D-E529C6DF6621}">
      <dsp:nvSpPr>
        <dsp:cNvPr id="0" name=""/>
        <dsp:cNvSpPr/>
      </dsp:nvSpPr>
      <dsp:spPr>
        <a:xfrm>
          <a:off x="3145462" y="435150"/>
          <a:ext cx="2548274" cy="1528964"/>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Mount. Tops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10</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a:t>
          </a:r>
          <a:r>
            <a:rPr lang="en-US" sz="2200" kern="1200" baseline="30000" dirty="0">
              <a:effectLst>
                <a:outerShdw blurRad="38100" dist="38100" dir="2700000" algn="tl">
                  <a:srgbClr val="000000">
                    <a:alpha val="43137"/>
                  </a:srgbClr>
                </a:outerShdw>
              </a:effectLst>
            </a:rPr>
            <a:t>st</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8:5</a:t>
          </a:r>
        </a:p>
      </dsp:txBody>
      <dsp:txXfrm>
        <a:off x="3145462" y="435150"/>
        <a:ext cx="2548274" cy="1528964"/>
      </dsp:txXfrm>
    </dsp:sp>
    <dsp:sp modelId="{D3AA72C1-0AC6-4D8E-8770-F4288CCB2B13}">
      <dsp:nvSpPr>
        <dsp:cNvPr id="0" name=""/>
        <dsp:cNvSpPr/>
      </dsp:nvSpPr>
      <dsp:spPr>
        <a:xfrm>
          <a:off x="1285222" y="1962314"/>
          <a:ext cx="6268754" cy="555503"/>
        </a:xfrm>
        <a:custGeom>
          <a:avLst/>
          <a:gdLst/>
          <a:ahLst/>
          <a:cxnLst/>
          <a:rect l="0" t="0" r="0" b="0"/>
          <a:pathLst>
            <a:path>
              <a:moveTo>
                <a:pt x="6268754" y="0"/>
              </a:moveTo>
              <a:lnTo>
                <a:pt x="6268754" y="294851"/>
              </a:lnTo>
              <a:lnTo>
                <a:pt x="0" y="294851"/>
              </a:lnTo>
              <a:lnTo>
                <a:pt x="0" y="555503"/>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2197" y="2237132"/>
        <a:ext cx="314804" cy="5866"/>
      </dsp:txXfrm>
    </dsp:sp>
    <dsp:sp modelId="{7DCC069A-B566-4A16-964E-0ACBFBD7AABB}">
      <dsp:nvSpPr>
        <dsp:cNvPr id="0" name=""/>
        <dsp:cNvSpPr/>
      </dsp:nvSpPr>
      <dsp:spPr>
        <a:xfrm>
          <a:off x="6279840" y="435150"/>
          <a:ext cx="2548274" cy="1528964"/>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Opens Window</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11</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10</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8:6</a:t>
          </a:r>
        </a:p>
      </dsp:txBody>
      <dsp:txXfrm>
        <a:off x="6279840" y="435150"/>
        <a:ext cx="2548274" cy="1528964"/>
      </dsp:txXfrm>
    </dsp:sp>
    <dsp:sp modelId="{5D6C4F86-C7C6-45FB-9F52-C2997098F342}">
      <dsp:nvSpPr>
        <dsp:cNvPr id="0" name=""/>
        <dsp:cNvSpPr/>
      </dsp:nvSpPr>
      <dsp:spPr>
        <a:xfrm>
          <a:off x="2557559" y="3268980"/>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0658" y="3311766"/>
        <a:ext cx="29305" cy="5866"/>
      </dsp:txXfrm>
    </dsp:sp>
    <dsp:sp modelId="{55EBCF19-7875-4C71-85DB-4B1CCC4562B0}">
      <dsp:nvSpPr>
        <dsp:cNvPr id="0" name=""/>
        <dsp:cNvSpPr/>
      </dsp:nvSpPr>
      <dsp:spPr>
        <a:xfrm>
          <a:off x="11085" y="2550217"/>
          <a:ext cx="2548274" cy="1528964"/>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Waits 7 Days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11</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8:10</a:t>
          </a:r>
        </a:p>
      </dsp:txBody>
      <dsp:txXfrm>
        <a:off x="11085" y="2550217"/>
        <a:ext cx="2548274" cy="1528964"/>
      </dsp:txXfrm>
    </dsp:sp>
    <dsp:sp modelId="{C06625C7-B396-4A80-88C1-CFB8A2DE89A8}">
      <dsp:nvSpPr>
        <dsp:cNvPr id="0" name=""/>
        <dsp:cNvSpPr/>
      </dsp:nvSpPr>
      <dsp:spPr>
        <a:xfrm>
          <a:off x="5691937" y="3268980"/>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55036" y="3311766"/>
        <a:ext cx="29305" cy="5866"/>
      </dsp:txXfrm>
    </dsp:sp>
    <dsp:sp modelId="{697B1338-4AB9-48BD-85DF-540D12D09C13}">
      <dsp:nvSpPr>
        <dsp:cNvPr id="0" name=""/>
        <dsp:cNvSpPr/>
      </dsp:nvSpPr>
      <dsp:spPr>
        <a:xfrm>
          <a:off x="3145462" y="2550217"/>
          <a:ext cx="2548274" cy="1528964"/>
        </a:xfrm>
        <a:prstGeom prst="rect">
          <a:avLst/>
        </a:prstGeom>
        <a:solidFill>
          <a:schemeClr val="accent6">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Waits 7 Days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11</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24</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8:12</a:t>
          </a:r>
        </a:p>
      </dsp:txBody>
      <dsp:txXfrm>
        <a:off x="3145462" y="2550217"/>
        <a:ext cx="2548274" cy="1528964"/>
      </dsp:txXfrm>
    </dsp:sp>
    <dsp:sp modelId="{53F4585E-8D3F-4C4C-9D3C-BEAE8B27F939}">
      <dsp:nvSpPr>
        <dsp:cNvPr id="0" name=""/>
        <dsp:cNvSpPr/>
      </dsp:nvSpPr>
      <dsp:spPr>
        <a:xfrm>
          <a:off x="1285222" y="4077382"/>
          <a:ext cx="6268754" cy="555503"/>
        </a:xfrm>
        <a:custGeom>
          <a:avLst/>
          <a:gdLst/>
          <a:ahLst/>
          <a:cxnLst/>
          <a:rect l="0" t="0" r="0" b="0"/>
          <a:pathLst>
            <a:path>
              <a:moveTo>
                <a:pt x="6268754" y="0"/>
              </a:moveTo>
              <a:lnTo>
                <a:pt x="6268754" y="294851"/>
              </a:lnTo>
              <a:lnTo>
                <a:pt x="0" y="294851"/>
              </a:lnTo>
              <a:lnTo>
                <a:pt x="0" y="555503"/>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2197" y="4352200"/>
        <a:ext cx="314804" cy="5866"/>
      </dsp:txXfrm>
    </dsp:sp>
    <dsp:sp modelId="{AB3168AF-F489-42AB-9E74-977DB3943033}">
      <dsp:nvSpPr>
        <dsp:cNvPr id="0" name=""/>
        <dsp:cNvSpPr/>
      </dsp:nvSpPr>
      <dsp:spPr>
        <a:xfrm>
          <a:off x="6279840" y="2550217"/>
          <a:ext cx="2548274" cy="15289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Removes Cover</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a:t>
          </a:r>
          <a:r>
            <a:rPr lang="en-US" sz="2200" kern="1200" baseline="30000" dirty="0">
              <a:effectLst>
                <a:outerShdw blurRad="38100" dist="38100" dir="2700000" algn="tl">
                  <a:srgbClr val="000000">
                    <a:alpha val="43137"/>
                  </a:srgbClr>
                </a:outerShdw>
              </a:effectLst>
            </a:rPr>
            <a:t>st</a:t>
          </a:r>
          <a:r>
            <a:rPr lang="en-US" sz="2200" kern="1200" dirty="0">
              <a:effectLst>
                <a:outerShdw blurRad="38100" dist="38100" dir="2700000" algn="tl">
                  <a:srgbClr val="000000">
                    <a:alpha val="43137"/>
                  </a:srgbClr>
                </a:outerShdw>
              </a:effectLst>
            </a:rPr>
            <a:t> mo., 1</a:t>
          </a:r>
          <a:r>
            <a:rPr lang="en-US" sz="2200" kern="1200" baseline="30000" dirty="0">
              <a:effectLst>
                <a:outerShdw blurRad="38100" dist="38100" dir="2700000" algn="tl">
                  <a:srgbClr val="000000">
                    <a:alpha val="43137"/>
                  </a:srgbClr>
                </a:outerShdw>
              </a:effectLst>
            </a:rPr>
            <a:t>st</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8:13</a:t>
          </a:r>
        </a:p>
      </dsp:txBody>
      <dsp:txXfrm>
        <a:off x="6279840" y="2550217"/>
        <a:ext cx="2548274" cy="1528964"/>
      </dsp:txXfrm>
    </dsp:sp>
    <dsp:sp modelId="{04900F2A-ED90-4D36-BA51-D55126D90C7F}">
      <dsp:nvSpPr>
        <dsp:cNvPr id="0" name=""/>
        <dsp:cNvSpPr/>
      </dsp:nvSpPr>
      <dsp:spPr>
        <a:xfrm>
          <a:off x="11085" y="4665285"/>
          <a:ext cx="2548274" cy="1528964"/>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Exits Ark</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2</a:t>
          </a:r>
          <a:r>
            <a:rPr lang="en-US" sz="2200" kern="1200" baseline="30000" dirty="0">
              <a:effectLst>
                <a:outerShdw blurRad="38100" dist="38100" dir="2700000" algn="tl">
                  <a:srgbClr val="000000">
                    <a:alpha val="43137"/>
                  </a:srgbClr>
                </a:outerShdw>
              </a:effectLst>
            </a:rPr>
            <a:t>nd</a:t>
          </a:r>
          <a:r>
            <a:rPr lang="en-US" sz="2200" kern="1200" dirty="0">
              <a:effectLst>
                <a:outerShdw blurRad="38100" dist="38100" dir="2700000" algn="tl">
                  <a:srgbClr val="000000">
                    <a:alpha val="43137"/>
                  </a:srgbClr>
                </a:outerShdw>
              </a:effectLst>
            </a:rPr>
            <a:t> mo., 27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8:14-16</a:t>
          </a:r>
        </a:p>
      </dsp:txBody>
      <dsp:txXfrm>
        <a:off x="11085" y="4665285"/>
        <a:ext cx="2548274" cy="152896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9A9B84-1240-49C6-8926-6DAAED16538E}" type="datetimeFigureOut">
              <a:rPr lang="en-US" smtClean="0"/>
              <a:t>5/27/2016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97377-2A8C-40F4-B379-5FAC1C206E9E}" type="slidenum">
              <a:rPr lang="en-US" smtClean="0"/>
              <a:t>‹#›</a:t>
            </a:fld>
            <a:endParaRPr lang="en-US"/>
          </a:p>
        </p:txBody>
      </p:sp>
    </p:spTree>
    <p:extLst>
      <p:ext uri="{BB962C8B-B14F-4D97-AF65-F5344CB8AC3E}">
        <p14:creationId xmlns:p14="http://schemas.microsoft.com/office/powerpoint/2010/main" val="269496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1</a:t>
            </a:fld>
            <a:endParaRPr lang="en-US"/>
          </a:p>
        </p:txBody>
      </p:sp>
    </p:spTree>
    <p:extLst>
      <p:ext uri="{BB962C8B-B14F-4D97-AF65-F5344CB8AC3E}">
        <p14:creationId xmlns:p14="http://schemas.microsoft.com/office/powerpoint/2010/main" val="3784023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11</a:t>
            </a:fld>
            <a:endParaRPr lang="en-US"/>
          </a:p>
        </p:txBody>
      </p:sp>
    </p:spTree>
    <p:extLst>
      <p:ext uri="{BB962C8B-B14F-4D97-AF65-F5344CB8AC3E}">
        <p14:creationId xmlns:p14="http://schemas.microsoft.com/office/powerpoint/2010/main" val="245455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2</a:t>
            </a:fld>
            <a:endParaRPr lang="en-US"/>
          </a:p>
        </p:txBody>
      </p:sp>
    </p:spTree>
    <p:extLst>
      <p:ext uri="{BB962C8B-B14F-4D97-AF65-F5344CB8AC3E}">
        <p14:creationId xmlns:p14="http://schemas.microsoft.com/office/powerpoint/2010/main" val="54589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3</a:t>
            </a:fld>
            <a:endParaRPr lang="en-US"/>
          </a:p>
        </p:txBody>
      </p:sp>
    </p:spTree>
    <p:extLst>
      <p:ext uri="{BB962C8B-B14F-4D97-AF65-F5344CB8AC3E}">
        <p14:creationId xmlns:p14="http://schemas.microsoft.com/office/powerpoint/2010/main" val="17179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4</a:t>
            </a:fld>
            <a:endParaRPr lang="en-US"/>
          </a:p>
        </p:txBody>
      </p:sp>
    </p:spTree>
    <p:extLst>
      <p:ext uri="{BB962C8B-B14F-4D97-AF65-F5344CB8AC3E}">
        <p14:creationId xmlns:p14="http://schemas.microsoft.com/office/powerpoint/2010/main" val="266527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5</a:t>
            </a:fld>
            <a:endParaRPr lang="en-US"/>
          </a:p>
        </p:txBody>
      </p:sp>
    </p:spTree>
    <p:extLst>
      <p:ext uri="{BB962C8B-B14F-4D97-AF65-F5344CB8AC3E}">
        <p14:creationId xmlns:p14="http://schemas.microsoft.com/office/powerpoint/2010/main" val="196023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7</a:t>
            </a:fld>
            <a:endParaRPr lang="en-US"/>
          </a:p>
        </p:txBody>
      </p:sp>
    </p:spTree>
    <p:extLst>
      <p:ext uri="{BB962C8B-B14F-4D97-AF65-F5344CB8AC3E}">
        <p14:creationId xmlns:p14="http://schemas.microsoft.com/office/powerpoint/2010/main" val="239966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8</a:t>
            </a:fld>
            <a:endParaRPr lang="en-US"/>
          </a:p>
        </p:txBody>
      </p:sp>
    </p:spTree>
    <p:extLst>
      <p:ext uri="{BB962C8B-B14F-4D97-AF65-F5344CB8AC3E}">
        <p14:creationId xmlns:p14="http://schemas.microsoft.com/office/powerpoint/2010/main" val="3022539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022539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2253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E5D1EE-5264-45F3-9888-6386A5602A9D}" type="slidenum">
              <a:rPr lang="en-US" altLang="en-US"/>
              <a:pPr/>
              <a:t>‹#›</a:t>
            </a:fld>
            <a:endParaRPr lang="en-US" altLang="en-US"/>
          </a:p>
        </p:txBody>
      </p:sp>
    </p:spTree>
    <p:extLst>
      <p:ext uri="{BB962C8B-B14F-4D97-AF65-F5344CB8AC3E}">
        <p14:creationId xmlns:p14="http://schemas.microsoft.com/office/powerpoint/2010/main" val="131130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41868D-5F45-4767-91E6-7BF62D2C3A3E}" type="slidenum">
              <a:rPr lang="en-US" altLang="en-US"/>
              <a:pPr/>
              <a:t>‹#›</a:t>
            </a:fld>
            <a:endParaRPr lang="en-US" altLang="en-US"/>
          </a:p>
        </p:txBody>
      </p:sp>
    </p:spTree>
    <p:extLst>
      <p:ext uri="{BB962C8B-B14F-4D97-AF65-F5344CB8AC3E}">
        <p14:creationId xmlns:p14="http://schemas.microsoft.com/office/powerpoint/2010/main" val="409766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28E181A-B14E-4E97-B4DB-22D2646CC46A}" type="slidenum">
              <a:rPr lang="en-US" altLang="en-US"/>
              <a:pPr/>
              <a:t>‹#›</a:t>
            </a:fld>
            <a:endParaRPr lang="en-US" altLang="en-US"/>
          </a:p>
        </p:txBody>
      </p:sp>
    </p:spTree>
    <p:extLst>
      <p:ext uri="{BB962C8B-B14F-4D97-AF65-F5344CB8AC3E}">
        <p14:creationId xmlns:p14="http://schemas.microsoft.com/office/powerpoint/2010/main" val="147484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1E5D1EE-5264-45F3-9888-6386A5602A9D}"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73499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96FF6BD-B9A6-4BD4-8420-CE638D56364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83060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glow rad="228600">
                    <a:schemeClr val="accent3">
                      <a:satMod val="175000"/>
                      <a:alpha val="40000"/>
                    </a:schemeClr>
                  </a:glow>
                </a:effectLst>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5BC3558-86FC-4AEA-8199-C2877FAE8BC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16364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1687D431-03DC-48C2-9D0F-993E4709C80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16575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prstClr val="white"/>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prstClr val="white"/>
              </a:solidFill>
            </a:endParaRPr>
          </a:p>
        </p:txBody>
      </p:sp>
      <p:sp>
        <p:nvSpPr>
          <p:cNvPr id="9" name="Slide Number Placeholder 8"/>
          <p:cNvSpPr>
            <a:spLocks noGrp="1"/>
          </p:cNvSpPr>
          <p:nvPr>
            <p:ph type="sldNum" sz="quarter" idx="12"/>
          </p:nvPr>
        </p:nvSpPr>
        <p:spPr/>
        <p:txBody>
          <a:bodyPr/>
          <a:lstStyle>
            <a:lvl1pPr>
              <a:defRPr/>
            </a:lvl1pPr>
          </a:lstStyle>
          <a:p>
            <a:fld id="{BD5CC4B6-F777-4CF7-AC8C-22E27421458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36885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prstClr val="white"/>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F426DA9B-9D4E-427A-B1DD-DC9509E8B7B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441334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prstClr val="white"/>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prstClr val="white"/>
              </a:solidFill>
            </a:endParaRPr>
          </a:p>
        </p:txBody>
      </p:sp>
      <p:sp>
        <p:nvSpPr>
          <p:cNvPr id="4" name="Slide Number Placeholder 3"/>
          <p:cNvSpPr>
            <a:spLocks noGrp="1"/>
          </p:cNvSpPr>
          <p:nvPr>
            <p:ph type="sldNum" sz="quarter" idx="12"/>
          </p:nvPr>
        </p:nvSpPr>
        <p:spPr/>
        <p:txBody>
          <a:bodyPr/>
          <a:lstStyle>
            <a:lvl1pPr>
              <a:defRPr/>
            </a:lvl1pPr>
          </a:lstStyle>
          <a:p>
            <a:fld id="{AB7833D1-F42D-4A53-8ABA-5F1215702C3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365511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E30BC709-3269-478C-B7A8-A580A38AE65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75586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96FF6BD-B9A6-4BD4-8420-CE638D563641}" type="slidenum">
              <a:rPr lang="en-US" altLang="en-US"/>
              <a:pPr/>
              <a:t>‹#›</a:t>
            </a:fld>
            <a:endParaRPr lang="en-US" altLang="en-US"/>
          </a:p>
        </p:txBody>
      </p:sp>
    </p:spTree>
    <p:extLst>
      <p:ext uri="{BB962C8B-B14F-4D97-AF65-F5344CB8AC3E}">
        <p14:creationId xmlns:p14="http://schemas.microsoft.com/office/powerpoint/2010/main" val="3105028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4EDF940F-7B56-4753-9FD6-23CCBF06A81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0377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241868D-5F45-4767-91E6-7BF62D2C3A3E}"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682844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828E181A-B14E-4E97-B4DB-22D2646CC46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71669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1E5D1EE-5264-45F3-9888-6386A5602A9D}"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043736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96FF6BD-B9A6-4BD4-8420-CE638D56364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97774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glow rad="228600">
                    <a:schemeClr val="accent3">
                      <a:satMod val="175000"/>
                      <a:alpha val="40000"/>
                    </a:schemeClr>
                  </a:glow>
                </a:effectLst>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5BC3558-86FC-4AEA-8199-C2877FAE8BC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748547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1687D431-03DC-48C2-9D0F-993E4709C80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97276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prstClr val="white"/>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prstClr val="white"/>
              </a:solidFill>
            </a:endParaRPr>
          </a:p>
        </p:txBody>
      </p:sp>
      <p:sp>
        <p:nvSpPr>
          <p:cNvPr id="9" name="Slide Number Placeholder 8"/>
          <p:cNvSpPr>
            <a:spLocks noGrp="1"/>
          </p:cNvSpPr>
          <p:nvPr>
            <p:ph type="sldNum" sz="quarter" idx="12"/>
          </p:nvPr>
        </p:nvSpPr>
        <p:spPr/>
        <p:txBody>
          <a:bodyPr/>
          <a:lstStyle>
            <a:lvl1pPr>
              <a:defRPr/>
            </a:lvl1pPr>
          </a:lstStyle>
          <a:p>
            <a:fld id="{BD5CC4B6-F777-4CF7-AC8C-22E27421458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40704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prstClr val="white"/>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F426DA9B-9D4E-427A-B1DD-DC9509E8B7B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591640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prstClr val="white"/>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prstClr val="white"/>
              </a:solidFill>
            </a:endParaRPr>
          </a:p>
        </p:txBody>
      </p:sp>
      <p:sp>
        <p:nvSpPr>
          <p:cNvPr id="4" name="Slide Number Placeholder 3"/>
          <p:cNvSpPr>
            <a:spLocks noGrp="1"/>
          </p:cNvSpPr>
          <p:nvPr>
            <p:ph type="sldNum" sz="quarter" idx="12"/>
          </p:nvPr>
        </p:nvSpPr>
        <p:spPr/>
        <p:txBody>
          <a:bodyPr/>
          <a:lstStyle>
            <a:lvl1pPr>
              <a:defRPr/>
            </a:lvl1pPr>
          </a:lstStyle>
          <a:p>
            <a:fld id="{AB7833D1-F42D-4A53-8ABA-5F1215702C3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3042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glow rad="228600">
                    <a:schemeClr val="accent3">
                      <a:satMod val="175000"/>
                      <a:alpha val="40000"/>
                    </a:schemeClr>
                  </a:glow>
                </a:effectLst>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BC3558-86FC-4AEA-8199-C2877FAE8BC0}" type="slidenum">
              <a:rPr lang="en-US" altLang="en-US"/>
              <a:pPr/>
              <a:t>‹#›</a:t>
            </a:fld>
            <a:endParaRPr lang="en-US" altLang="en-US"/>
          </a:p>
        </p:txBody>
      </p:sp>
    </p:spTree>
    <p:extLst>
      <p:ext uri="{BB962C8B-B14F-4D97-AF65-F5344CB8AC3E}">
        <p14:creationId xmlns:p14="http://schemas.microsoft.com/office/powerpoint/2010/main" val="98857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E30BC709-3269-478C-B7A8-A580A38AE65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193972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4EDF940F-7B56-4753-9FD6-23CCBF06A81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25253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241868D-5F45-4767-91E6-7BF62D2C3A3E}"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07298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828E181A-B14E-4E97-B4DB-22D2646CC46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58847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687D431-03DC-48C2-9D0F-993E4709C802}" type="slidenum">
              <a:rPr lang="en-US" altLang="en-US"/>
              <a:pPr/>
              <a:t>‹#›</a:t>
            </a:fld>
            <a:endParaRPr lang="en-US" altLang="en-US"/>
          </a:p>
        </p:txBody>
      </p:sp>
    </p:spTree>
    <p:extLst>
      <p:ext uri="{BB962C8B-B14F-4D97-AF65-F5344CB8AC3E}">
        <p14:creationId xmlns:p14="http://schemas.microsoft.com/office/powerpoint/2010/main" val="135967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D5CC4B6-F777-4CF7-AC8C-22E274214583}" type="slidenum">
              <a:rPr lang="en-US" altLang="en-US"/>
              <a:pPr/>
              <a:t>‹#›</a:t>
            </a:fld>
            <a:endParaRPr lang="en-US" altLang="en-US"/>
          </a:p>
        </p:txBody>
      </p:sp>
    </p:spTree>
    <p:extLst>
      <p:ext uri="{BB962C8B-B14F-4D97-AF65-F5344CB8AC3E}">
        <p14:creationId xmlns:p14="http://schemas.microsoft.com/office/powerpoint/2010/main" val="213178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426DA9B-9D4E-427A-B1DD-DC9509E8B7BB}" type="slidenum">
              <a:rPr lang="en-US" altLang="en-US"/>
              <a:pPr/>
              <a:t>‹#›</a:t>
            </a:fld>
            <a:endParaRPr lang="en-US" altLang="en-US"/>
          </a:p>
        </p:txBody>
      </p:sp>
    </p:spTree>
    <p:extLst>
      <p:ext uri="{BB962C8B-B14F-4D97-AF65-F5344CB8AC3E}">
        <p14:creationId xmlns:p14="http://schemas.microsoft.com/office/powerpoint/2010/main" val="55697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B7833D1-F42D-4A53-8ABA-5F1215702C3B}" type="slidenum">
              <a:rPr lang="en-US" altLang="en-US"/>
              <a:pPr/>
              <a:t>‹#›</a:t>
            </a:fld>
            <a:endParaRPr lang="en-US" altLang="en-US"/>
          </a:p>
        </p:txBody>
      </p:sp>
    </p:spTree>
    <p:extLst>
      <p:ext uri="{BB962C8B-B14F-4D97-AF65-F5344CB8AC3E}">
        <p14:creationId xmlns:p14="http://schemas.microsoft.com/office/powerpoint/2010/main" val="66030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30BC709-3269-478C-B7A8-A580A38AE650}" type="slidenum">
              <a:rPr lang="en-US" altLang="en-US"/>
              <a:pPr/>
              <a:t>‹#›</a:t>
            </a:fld>
            <a:endParaRPr lang="en-US" altLang="en-US"/>
          </a:p>
        </p:txBody>
      </p:sp>
    </p:spTree>
    <p:extLst>
      <p:ext uri="{BB962C8B-B14F-4D97-AF65-F5344CB8AC3E}">
        <p14:creationId xmlns:p14="http://schemas.microsoft.com/office/powerpoint/2010/main" val="141412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EDF940F-7B56-4753-9FD6-23CCBF06A815}" type="slidenum">
              <a:rPr lang="en-US" altLang="en-US"/>
              <a:pPr/>
              <a:t>‹#›</a:t>
            </a:fld>
            <a:endParaRPr lang="en-US" altLang="en-US"/>
          </a:p>
        </p:txBody>
      </p:sp>
    </p:spTree>
    <p:extLst>
      <p:ext uri="{BB962C8B-B14F-4D97-AF65-F5344CB8AC3E}">
        <p14:creationId xmlns:p14="http://schemas.microsoft.com/office/powerpoint/2010/main" val="226133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8" name="Picture 1112" descr="Acts_cb"/>
          <p:cNvPicPr>
            <a:picLocks noChangeAspect="1" noChangeArrowheads="1"/>
          </p:cNvPicPr>
          <p:nvPr/>
        </p:nvPicPr>
        <p:blipFill>
          <a:blip r:embed="rId13">
            <a:extLst>
              <a:ext uri="{BEBA8EAE-BF5A-486C-A8C5-ECC9F3942E4B}">
                <a14:imgProps xmlns:a14="http://schemas.microsoft.com/office/drawing/2010/main">
                  <a14:imgLayer r:embed="rId14">
                    <a14:imgEffect>
                      <a14:artisticTexturizer/>
                    </a14:imgEffect>
                    <a14:imgEffect>
                      <a14:colorTemperature colorTemp="72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5363"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2488C7-761C-4608-9ADB-6D0BA851BA2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800">
          <a:ln>
            <a:solidFill>
              <a:schemeClr val="accent2"/>
            </a:solidFill>
          </a:ln>
          <a:solidFill>
            <a:schemeClr val="accent5"/>
          </a:solidFill>
          <a:effectLst>
            <a:glow rad="228600">
              <a:schemeClr val="accent3">
                <a:satMod val="175000"/>
                <a:alpha val="40000"/>
              </a:schemeClr>
            </a:glo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2"/>
          </a:solidFill>
          <a:effectLst>
            <a:glow rad="63500">
              <a:schemeClr val="accent3">
                <a:satMod val="175000"/>
                <a:alpha val="40000"/>
              </a:schemeClr>
            </a:glow>
          </a:effectLst>
          <a:latin typeface="+mn-lt"/>
          <a:ea typeface="+mn-ea"/>
          <a:cs typeface="+mn-cs"/>
        </a:defRPr>
      </a:lvl1pPr>
      <a:lvl2pPr marL="742950" indent="-285750" algn="l" rtl="0" eaLnBrk="1" fontAlgn="base" hangingPunct="1">
        <a:spcBef>
          <a:spcPct val="20000"/>
        </a:spcBef>
        <a:spcAft>
          <a:spcPct val="0"/>
        </a:spcAft>
        <a:buChar char="–"/>
        <a:defRPr sz="3200">
          <a:solidFill>
            <a:schemeClr val="bg2"/>
          </a:solidFill>
          <a:effectLst>
            <a:glow rad="63500">
              <a:schemeClr val="accent3">
                <a:satMod val="175000"/>
                <a:alpha val="40000"/>
              </a:schemeClr>
            </a:glow>
          </a:effectLst>
          <a:latin typeface="+mn-lt"/>
        </a:defRPr>
      </a:lvl2pPr>
      <a:lvl3pPr marL="1143000" indent="-228600" algn="l" rtl="0" eaLnBrk="1" fontAlgn="base" hangingPunct="1">
        <a:spcBef>
          <a:spcPct val="20000"/>
        </a:spcBef>
        <a:spcAft>
          <a:spcPct val="0"/>
        </a:spcAft>
        <a:buChar char="•"/>
        <a:defRPr sz="2800">
          <a:solidFill>
            <a:schemeClr val="bg2"/>
          </a:solidFill>
          <a:effectLst>
            <a:glow rad="63500">
              <a:schemeClr val="accent3">
                <a:satMod val="175000"/>
                <a:alpha val="40000"/>
              </a:schemeClr>
            </a:glow>
          </a:effectLst>
          <a:latin typeface="+mn-lt"/>
        </a:defRPr>
      </a:lvl3pPr>
      <a:lvl4pPr marL="16002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4pPr>
      <a:lvl5pPr marL="20574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8" name="Picture 1112" descr="Acts_cb"/>
          <p:cNvPicPr>
            <a:picLocks noChangeAspect="1" noChangeArrowheads="1"/>
          </p:cNvPicPr>
          <p:nvPr/>
        </p:nvPicPr>
        <p:blipFill>
          <a:blip r:embed="rId13">
            <a:extLst>
              <a:ext uri="{BEBA8EAE-BF5A-486C-A8C5-ECC9F3942E4B}">
                <a14:imgProps xmlns:a14="http://schemas.microsoft.com/office/drawing/2010/main">
                  <a14:imgLayer r:embed="rId14">
                    <a14:imgEffect>
                      <a14:artisticTexturizer/>
                    </a14:imgEffect>
                    <a14:imgEffect>
                      <a14:colorTemperature colorTemp="72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5363"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prstClr val="white"/>
              </a:solidFill>
            </a:endParaRPr>
          </a:p>
        </p:txBody>
      </p:sp>
      <p:sp>
        <p:nvSpPr>
          <p:cNvPr id="15365"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prstClr val="white"/>
              </a:solidFill>
            </a:endParaRPr>
          </a:p>
        </p:txBody>
      </p:sp>
      <p:sp>
        <p:nvSpPr>
          <p:cNvPr id="153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2488C7-761C-4608-9ADB-6D0BA851BA2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210278519"/>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800">
          <a:ln>
            <a:solidFill>
              <a:schemeClr val="accent2"/>
            </a:solidFill>
          </a:ln>
          <a:solidFill>
            <a:schemeClr val="accent5"/>
          </a:solidFill>
          <a:effectLst>
            <a:glow rad="228600">
              <a:schemeClr val="accent3">
                <a:satMod val="175000"/>
                <a:alpha val="40000"/>
              </a:schemeClr>
            </a:glo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2"/>
          </a:solidFill>
          <a:effectLst>
            <a:glow rad="63500">
              <a:schemeClr val="accent3">
                <a:satMod val="175000"/>
                <a:alpha val="40000"/>
              </a:schemeClr>
            </a:glow>
          </a:effectLst>
          <a:latin typeface="+mn-lt"/>
          <a:ea typeface="+mn-ea"/>
          <a:cs typeface="+mn-cs"/>
        </a:defRPr>
      </a:lvl1pPr>
      <a:lvl2pPr marL="742950" indent="-285750" algn="l" rtl="0" eaLnBrk="1" fontAlgn="base" hangingPunct="1">
        <a:spcBef>
          <a:spcPct val="20000"/>
        </a:spcBef>
        <a:spcAft>
          <a:spcPct val="0"/>
        </a:spcAft>
        <a:buChar char="–"/>
        <a:defRPr sz="3200">
          <a:solidFill>
            <a:schemeClr val="bg2"/>
          </a:solidFill>
          <a:effectLst>
            <a:glow rad="63500">
              <a:schemeClr val="accent3">
                <a:satMod val="175000"/>
                <a:alpha val="40000"/>
              </a:schemeClr>
            </a:glow>
          </a:effectLst>
          <a:latin typeface="+mn-lt"/>
        </a:defRPr>
      </a:lvl2pPr>
      <a:lvl3pPr marL="1143000" indent="-228600" algn="l" rtl="0" eaLnBrk="1" fontAlgn="base" hangingPunct="1">
        <a:spcBef>
          <a:spcPct val="20000"/>
        </a:spcBef>
        <a:spcAft>
          <a:spcPct val="0"/>
        </a:spcAft>
        <a:buChar char="•"/>
        <a:defRPr sz="2800">
          <a:solidFill>
            <a:schemeClr val="bg2"/>
          </a:solidFill>
          <a:effectLst>
            <a:glow rad="63500">
              <a:schemeClr val="accent3">
                <a:satMod val="175000"/>
                <a:alpha val="40000"/>
              </a:schemeClr>
            </a:glow>
          </a:effectLst>
          <a:latin typeface="+mn-lt"/>
        </a:defRPr>
      </a:lvl3pPr>
      <a:lvl4pPr marL="16002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4pPr>
      <a:lvl5pPr marL="20574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8" name="Picture 1112" descr="Acts_cb"/>
          <p:cNvPicPr>
            <a:picLocks noChangeAspect="1" noChangeArrowheads="1"/>
          </p:cNvPicPr>
          <p:nvPr/>
        </p:nvPicPr>
        <p:blipFill>
          <a:blip r:embed="rId13">
            <a:extLst>
              <a:ext uri="{BEBA8EAE-BF5A-486C-A8C5-ECC9F3942E4B}">
                <a14:imgProps xmlns:a14="http://schemas.microsoft.com/office/drawing/2010/main">
                  <a14:imgLayer r:embed="rId14">
                    <a14:imgEffect>
                      <a14:artisticTexturizer/>
                    </a14:imgEffect>
                    <a14:imgEffect>
                      <a14:colorTemperature colorTemp="72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5363"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prstClr val="white"/>
              </a:solidFill>
            </a:endParaRPr>
          </a:p>
        </p:txBody>
      </p:sp>
      <p:sp>
        <p:nvSpPr>
          <p:cNvPr id="15365"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prstClr val="white"/>
              </a:solidFill>
            </a:endParaRPr>
          </a:p>
        </p:txBody>
      </p:sp>
      <p:sp>
        <p:nvSpPr>
          <p:cNvPr id="153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2488C7-761C-4608-9ADB-6D0BA851BA2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276505336"/>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800">
          <a:ln>
            <a:solidFill>
              <a:schemeClr val="accent2"/>
            </a:solidFill>
          </a:ln>
          <a:solidFill>
            <a:schemeClr val="accent5"/>
          </a:solidFill>
          <a:effectLst>
            <a:glow rad="228600">
              <a:schemeClr val="accent3">
                <a:satMod val="175000"/>
                <a:alpha val="40000"/>
              </a:schemeClr>
            </a:glo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2"/>
          </a:solidFill>
          <a:effectLst>
            <a:glow rad="63500">
              <a:schemeClr val="accent3">
                <a:satMod val="175000"/>
                <a:alpha val="40000"/>
              </a:schemeClr>
            </a:glow>
          </a:effectLst>
          <a:latin typeface="+mn-lt"/>
          <a:ea typeface="+mn-ea"/>
          <a:cs typeface="+mn-cs"/>
        </a:defRPr>
      </a:lvl1pPr>
      <a:lvl2pPr marL="742950" indent="-285750" algn="l" rtl="0" eaLnBrk="1" fontAlgn="base" hangingPunct="1">
        <a:spcBef>
          <a:spcPct val="20000"/>
        </a:spcBef>
        <a:spcAft>
          <a:spcPct val="0"/>
        </a:spcAft>
        <a:buChar char="–"/>
        <a:defRPr sz="3200">
          <a:solidFill>
            <a:schemeClr val="bg2"/>
          </a:solidFill>
          <a:effectLst>
            <a:glow rad="63500">
              <a:schemeClr val="accent3">
                <a:satMod val="175000"/>
                <a:alpha val="40000"/>
              </a:schemeClr>
            </a:glow>
          </a:effectLst>
          <a:latin typeface="+mn-lt"/>
        </a:defRPr>
      </a:lvl2pPr>
      <a:lvl3pPr marL="1143000" indent="-228600" algn="l" rtl="0" eaLnBrk="1" fontAlgn="base" hangingPunct="1">
        <a:spcBef>
          <a:spcPct val="20000"/>
        </a:spcBef>
        <a:spcAft>
          <a:spcPct val="0"/>
        </a:spcAft>
        <a:buChar char="•"/>
        <a:defRPr sz="2800">
          <a:solidFill>
            <a:schemeClr val="bg2"/>
          </a:solidFill>
          <a:effectLst>
            <a:glow rad="63500">
              <a:schemeClr val="accent3">
                <a:satMod val="175000"/>
                <a:alpha val="40000"/>
              </a:schemeClr>
            </a:glow>
          </a:effectLst>
          <a:latin typeface="+mn-lt"/>
        </a:defRPr>
      </a:lvl3pPr>
      <a:lvl4pPr marL="16002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4pPr>
      <a:lvl5pPr marL="20574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lstStyle/>
          <a:p>
            <a:r>
              <a:rPr lang="en-US" sz="5400" dirty="0"/>
              <a:t>Noah’s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3327400"/>
            <a:ext cx="7900987"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304800"/>
            <a:ext cx="9144000" cy="1200329"/>
          </a:xfrm>
          <a:prstGeom prst="rect">
            <a:avLst/>
          </a:prstGeom>
          <a:blipFill>
            <a:blip r:embed="rId4"/>
            <a:stretch>
              <a:fillRect/>
            </a:stretch>
          </a:blipFill>
        </p:spPr>
        <p:txBody>
          <a:bodyPr wrap="square" rtlCol="0">
            <a:prstTxWarp prst="textStop">
              <a:avLst/>
            </a:prstTxWarp>
            <a:spAutoFit/>
          </a:bodyPr>
          <a:lstStyle/>
          <a:p>
            <a:pPr algn="ctr"/>
            <a:r>
              <a:rPr lang="en-US" sz="72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rPr>
              <a:t>GENESIS 8</a:t>
            </a:r>
          </a:p>
        </p:txBody>
      </p:sp>
      <p:sp>
        <p:nvSpPr>
          <p:cNvPr id="3" name="TextBox 2"/>
          <p:cNvSpPr txBox="1"/>
          <p:nvPr/>
        </p:nvSpPr>
        <p:spPr>
          <a:xfrm>
            <a:off x="4203220" y="6368534"/>
            <a:ext cx="735971" cy="369332"/>
          </a:xfrm>
          <a:prstGeom prst="rect">
            <a:avLst/>
          </a:prstGeom>
          <a:noFill/>
        </p:spPr>
        <p:txBody>
          <a:bodyPr wrap="none" rtlCol="0">
            <a:spAutoFit/>
          </a:bodyPr>
          <a:lstStyle/>
          <a:p>
            <a:pPr algn="ctr"/>
            <a:r>
              <a:rPr lang="en-US" dirty="0"/>
              <a:t>Part 2</a:t>
            </a:r>
          </a:p>
        </p:txBody>
      </p:sp>
    </p:spTree>
    <p:extLst>
      <p:ext uri="{BB962C8B-B14F-4D97-AF65-F5344CB8AC3E}">
        <p14:creationId xmlns:p14="http://schemas.microsoft.com/office/powerpoint/2010/main" val="2423542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Noah’s Worship</a:t>
            </a:r>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sz="4000" dirty="0">
                <a:latin typeface="+mj-lt"/>
              </a:rPr>
              <a:t>The offering (Gen. 8:20)</a:t>
            </a:r>
          </a:p>
          <a:p>
            <a:pPr>
              <a:buFont typeface="Wingdings" panose="05000000000000000000" pitchFamily="2" charset="2"/>
              <a:buChar char="ü"/>
            </a:pPr>
            <a:r>
              <a:rPr lang="en-US" sz="4000" dirty="0">
                <a:latin typeface="+mj-lt"/>
              </a:rPr>
              <a:t>The reception (Gen. 8:21a)</a:t>
            </a:r>
          </a:p>
          <a:p>
            <a:pPr>
              <a:buFont typeface="Wingdings" panose="05000000000000000000" pitchFamily="2" charset="2"/>
              <a:buChar char="ü"/>
            </a:pP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rPr>
              <a:t>The promise (Gen. 8:21b, 22)</a:t>
            </a:r>
          </a:p>
          <a:p>
            <a:pPr lvl="1">
              <a:buFont typeface="Wingdings" panose="05000000000000000000" pitchFamily="2" charset="2"/>
              <a:buChar char="§"/>
            </a:pPr>
            <a:r>
              <a:rPr lang="en-US" sz="3600" dirty="0"/>
              <a:t>“While the earth remains”</a:t>
            </a:r>
          </a:p>
          <a:p>
            <a:pPr lvl="1">
              <a:buFont typeface="Wingdings" panose="05000000000000000000" pitchFamily="2" charset="2"/>
              <a:buChar char="§"/>
            </a:pPr>
            <a:r>
              <a:rPr lang="en-US" sz="3600" dirty="0"/>
              <a:t>We are currently in the age of grace and longsuffering between two fearful judgments!</a:t>
            </a:r>
          </a:p>
          <a:p>
            <a:pPr lvl="2">
              <a:buFont typeface="Wingdings" panose="05000000000000000000" pitchFamily="2" charset="2"/>
              <a:buChar char="§"/>
            </a:pPr>
            <a:r>
              <a:rPr lang="en-US" sz="3200" dirty="0"/>
              <a:t>2 Peter 3:5-13</a:t>
            </a:r>
          </a:p>
        </p:txBody>
      </p:sp>
    </p:spTree>
    <p:extLst>
      <p:ext uri="{BB962C8B-B14F-4D97-AF65-F5344CB8AC3E}">
        <p14:creationId xmlns:p14="http://schemas.microsoft.com/office/powerpoint/2010/main" val="296796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See Through Noah’s Eyes</a:t>
            </a:r>
          </a:p>
        </p:txBody>
      </p:sp>
      <p:sp>
        <p:nvSpPr>
          <p:cNvPr id="3" name="Content Placeholder 2"/>
          <p:cNvSpPr>
            <a:spLocks noGrp="1"/>
          </p:cNvSpPr>
          <p:nvPr>
            <p:ph idx="1"/>
          </p:nvPr>
        </p:nvSpPr>
        <p:spPr/>
        <p:txBody>
          <a:bodyPr/>
          <a:lstStyle/>
          <a:p>
            <a:r>
              <a:rPr lang="en-US" dirty="0"/>
              <a:t>God warns all people</a:t>
            </a:r>
          </a:p>
          <a:p>
            <a:r>
              <a:rPr lang="en-US" dirty="0"/>
              <a:t>God remembers, provides for, and delivers His people who wait on Him</a:t>
            </a:r>
          </a:p>
          <a:p>
            <a:r>
              <a:rPr lang="en-US" dirty="0"/>
              <a:t>God is worthy of sacrificial worship</a:t>
            </a:r>
          </a:p>
        </p:txBody>
      </p:sp>
    </p:spTree>
    <p:extLst>
      <p:ext uri="{BB962C8B-B14F-4D97-AF65-F5344CB8AC3E}">
        <p14:creationId xmlns:p14="http://schemas.microsoft.com/office/powerpoint/2010/main" val="416203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Noah Waited</a:t>
            </a:r>
          </a:p>
        </p:txBody>
      </p:sp>
      <p:sp>
        <p:nvSpPr>
          <p:cNvPr id="5" name="Text Placeholder 4"/>
          <p:cNvSpPr>
            <a:spLocks noGrp="1"/>
          </p:cNvSpPr>
          <p:nvPr>
            <p:ph type="body" idx="1"/>
          </p:nvPr>
        </p:nvSpPr>
        <p:spPr/>
        <p:txBody>
          <a:bodyPr/>
          <a:lstStyle/>
          <a:p>
            <a:r>
              <a:rPr lang="en-US" sz="3600" dirty="0"/>
              <a:t>GENESIS 8:6-19</a:t>
            </a:r>
          </a:p>
        </p:txBody>
      </p:sp>
    </p:spTree>
    <p:extLst>
      <p:ext uri="{BB962C8B-B14F-4D97-AF65-F5344CB8AC3E}">
        <p14:creationId xmlns:p14="http://schemas.microsoft.com/office/powerpoint/2010/main" val="313400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29000" y="5029200"/>
            <a:ext cx="5257800" cy="1295400"/>
          </a:xfrm>
          <a:noFill/>
          <a:ln>
            <a:noFill/>
          </a:ln>
        </p:spPr>
        <p:style>
          <a:lnRef idx="2">
            <a:schemeClr val="dk1"/>
          </a:lnRef>
          <a:fillRef idx="1">
            <a:schemeClr val="lt1"/>
          </a:fillRef>
          <a:effectRef idx="0">
            <a:schemeClr val="dk1"/>
          </a:effectRef>
          <a:fontRef idx="minor">
            <a:schemeClr val="dk1"/>
          </a:fontRef>
        </p:style>
        <p:txBody>
          <a:bodyPr>
            <a:prstTxWarp prst="textPlain">
              <a:avLst/>
            </a:prstTxWarp>
          </a:bodyPr>
          <a:lstStyle/>
          <a:p>
            <a:r>
              <a:rPr lang="en-US" sz="1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rPr>
              <a:t>THE PATIENT WAITING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8061897"/>
              </p:ext>
            </p:extLst>
          </p:nvPr>
        </p:nvGraphicFramePr>
        <p:xfrm>
          <a:off x="152400" y="228600"/>
          <a:ext cx="8839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795224" y="228600"/>
            <a:ext cx="1965858"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dirty="0"/>
              <a:t>3 mo., 23 days</a:t>
            </a:r>
          </a:p>
        </p:txBody>
      </p:sp>
      <p:sp>
        <p:nvSpPr>
          <p:cNvPr id="10" name="TextBox 9"/>
          <p:cNvSpPr txBox="1"/>
          <p:nvPr/>
        </p:nvSpPr>
        <p:spPr>
          <a:xfrm>
            <a:off x="7182194" y="2357735"/>
            <a:ext cx="1168910"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dirty="0"/>
              <a:t>5 ½ mo.</a:t>
            </a:r>
          </a:p>
        </p:txBody>
      </p:sp>
      <p:sp>
        <p:nvSpPr>
          <p:cNvPr id="11" name="TextBox 10"/>
          <p:cNvSpPr txBox="1"/>
          <p:nvPr/>
        </p:nvSpPr>
        <p:spPr>
          <a:xfrm>
            <a:off x="429361" y="6396335"/>
            <a:ext cx="1979453"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dirty="0"/>
              <a:t>7 mo., 10 days</a:t>
            </a:r>
          </a:p>
        </p:txBody>
      </p:sp>
    </p:spTree>
    <p:extLst>
      <p:ext uri="{BB962C8B-B14F-4D97-AF65-F5344CB8AC3E}">
        <p14:creationId xmlns:p14="http://schemas.microsoft.com/office/powerpoint/2010/main" val="2402414304"/>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Waiting On The Lord</a:t>
            </a:r>
          </a:p>
        </p:txBody>
      </p:sp>
      <p:sp>
        <p:nvSpPr>
          <p:cNvPr id="3" name="Content Placeholder 2"/>
          <p:cNvSpPr>
            <a:spLocks noGrp="1"/>
          </p:cNvSpPr>
          <p:nvPr>
            <p:ph idx="1"/>
          </p:nvPr>
        </p:nvSpPr>
        <p:spPr>
          <a:xfrm>
            <a:off x="457200" y="1600200"/>
            <a:ext cx="8229600" cy="4953000"/>
          </a:xfrm>
        </p:spPr>
        <p:style>
          <a:lnRef idx="2">
            <a:schemeClr val="accent5"/>
          </a:lnRef>
          <a:fillRef idx="1">
            <a:schemeClr val="lt1"/>
          </a:fillRef>
          <a:effectRef idx="0">
            <a:schemeClr val="accent5"/>
          </a:effectRef>
          <a:fontRef idx="minor">
            <a:schemeClr val="dk1"/>
          </a:fontRef>
        </p:style>
        <p:txBody>
          <a:bodyPr>
            <a:normAutofit lnSpcReduction="10000"/>
          </a:bodyPr>
          <a:lstStyle/>
          <a:p>
            <a:pPr>
              <a:buFont typeface="Wingdings" panose="05000000000000000000" pitchFamily="2" charset="2"/>
              <a:buChar char="Ø"/>
            </a:pPr>
            <a:r>
              <a:rPr lang="en-US" dirty="0"/>
              <a:t>Some failed:</a:t>
            </a:r>
          </a:p>
          <a:p>
            <a:pPr lvl="1"/>
            <a:r>
              <a:rPr lang="en-US" dirty="0"/>
              <a:t>Saul (1 Sam. 13:6-13)</a:t>
            </a:r>
          </a:p>
          <a:p>
            <a:pPr lvl="1"/>
            <a:r>
              <a:rPr lang="en-US" dirty="0"/>
              <a:t>Israel (Num. 21:4, 5)</a:t>
            </a:r>
          </a:p>
          <a:p>
            <a:pPr>
              <a:buFont typeface="Wingdings" panose="05000000000000000000" pitchFamily="2" charset="2"/>
              <a:buChar char="Ø"/>
            </a:pPr>
            <a:r>
              <a:rPr lang="en-US" dirty="0"/>
              <a:t>Some waited:</a:t>
            </a:r>
          </a:p>
          <a:p>
            <a:pPr lvl="1"/>
            <a:r>
              <a:rPr lang="en-US" dirty="0"/>
              <a:t>David (Psa. 25; 27; 37)</a:t>
            </a:r>
          </a:p>
          <a:p>
            <a:pPr lvl="2"/>
            <a:r>
              <a:rPr lang="en-US" dirty="0"/>
              <a:t>“I waited patiently for the LORD; And He inclined to me, And heard my cry” (Ps. 40:1)</a:t>
            </a:r>
          </a:p>
          <a:p>
            <a:pPr lvl="1"/>
            <a:r>
              <a:rPr lang="en-US" dirty="0"/>
              <a:t>Philadelphia (Rev. 3:8)</a:t>
            </a:r>
          </a:p>
          <a:p>
            <a:pPr lvl="1"/>
            <a:r>
              <a:rPr lang="en-US" dirty="0"/>
              <a:t>Jesus (1 Pet. 2:23)</a:t>
            </a:r>
          </a:p>
        </p:txBody>
      </p:sp>
    </p:spTree>
    <p:extLst>
      <p:ext uri="{BB962C8B-B14F-4D97-AF65-F5344CB8AC3E}">
        <p14:creationId xmlns:p14="http://schemas.microsoft.com/office/powerpoint/2010/main" val="18272037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Facts About Waiting</a:t>
            </a:r>
          </a:p>
        </p:txBody>
      </p:sp>
      <p:sp>
        <p:nvSpPr>
          <p:cNvPr id="3" name="Content Placeholder 2"/>
          <p:cNvSpPr>
            <a:spLocks noGrp="1"/>
          </p:cNvSpPr>
          <p:nvPr>
            <p:ph idx="1"/>
          </p:nvPr>
        </p:nvSpPr>
        <p:spPr>
          <a:xfrm>
            <a:off x="457200" y="1447800"/>
            <a:ext cx="8229600" cy="52578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20000"/>
          </a:bodyPr>
          <a:lstStyle/>
          <a:p>
            <a:r>
              <a:rPr lang="en-US" dirty="0"/>
              <a:t>Is tied to hope </a:t>
            </a:r>
          </a:p>
          <a:p>
            <a:pPr lvl="1"/>
            <a:r>
              <a:rPr lang="en-US" dirty="0"/>
              <a:t>Romans 8:25; Ps. 119:81, 82</a:t>
            </a:r>
          </a:p>
          <a:p>
            <a:r>
              <a:rPr lang="en-US" dirty="0"/>
              <a:t>Is not promised to be easy</a:t>
            </a:r>
          </a:p>
          <a:p>
            <a:pPr lvl="1"/>
            <a:r>
              <a:rPr lang="en-US" dirty="0"/>
              <a:t>Psalm 69:1-3</a:t>
            </a:r>
          </a:p>
          <a:p>
            <a:r>
              <a:rPr lang="en-US" dirty="0"/>
              <a:t>Is needed to successfully get through difficulties</a:t>
            </a:r>
          </a:p>
          <a:p>
            <a:pPr lvl="1"/>
            <a:r>
              <a:rPr lang="en-US" dirty="0"/>
              <a:t>Psalm 130:5, 6; 131; Isaiah 25:9; </a:t>
            </a:r>
          </a:p>
          <a:p>
            <a:r>
              <a:rPr lang="en-US" dirty="0"/>
              <a:t>Will result in the goodness of God</a:t>
            </a:r>
          </a:p>
          <a:p>
            <a:pPr lvl="1"/>
            <a:r>
              <a:rPr lang="en-US" dirty="0"/>
              <a:t>Lamentations 3:25</a:t>
            </a:r>
          </a:p>
          <a:p>
            <a:r>
              <a:rPr lang="en-US" dirty="0"/>
              <a:t>Is needed to bring others to Christ</a:t>
            </a:r>
          </a:p>
          <a:p>
            <a:pPr lvl="1"/>
            <a:r>
              <a:rPr lang="en-US" dirty="0"/>
              <a:t>Psalm 69:4-7; Acts 16:23-25.</a:t>
            </a:r>
          </a:p>
        </p:txBody>
      </p:sp>
    </p:spTree>
    <p:extLst>
      <p:ext uri="{BB962C8B-B14F-4D97-AF65-F5344CB8AC3E}">
        <p14:creationId xmlns:p14="http://schemas.microsoft.com/office/powerpoint/2010/main" val="1615826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Noah Worshiped</a:t>
            </a:r>
          </a:p>
        </p:txBody>
      </p:sp>
      <p:sp>
        <p:nvSpPr>
          <p:cNvPr id="5" name="Text Placeholder 4"/>
          <p:cNvSpPr>
            <a:spLocks noGrp="1"/>
          </p:cNvSpPr>
          <p:nvPr>
            <p:ph type="body" idx="1"/>
          </p:nvPr>
        </p:nvSpPr>
        <p:spPr/>
        <p:txBody>
          <a:bodyPr/>
          <a:lstStyle/>
          <a:p>
            <a:r>
              <a:rPr lang="en-US" sz="3600" dirty="0"/>
              <a:t>GENESIS 8:20-22</a:t>
            </a:r>
          </a:p>
        </p:txBody>
      </p:sp>
    </p:spTree>
    <p:extLst>
      <p:ext uri="{BB962C8B-B14F-4D97-AF65-F5344CB8AC3E}">
        <p14:creationId xmlns:p14="http://schemas.microsoft.com/office/powerpoint/2010/main" val="214541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James 5:7, 8</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7  Therefore be patient, brethren, until the coming of the Lord. See how the farmer waits for the precious fruit of the earth, waiting patiently for it until it receives the early and latter rain.</a:t>
            </a:r>
          </a:p>
          <a:p>
            <a:pPr marL="0" indent="0">
              <a:buNone/>
            </a:pPr>
            <a:r>
              <a:rPr lang="en-US" dirty="0"/>
              <a:t>8  You also be patient. Establish your hearts, for the coming of the Lord is at hand.</a:t>
            </a:r>
          </a:p>
        </p:txBody>
      </p:sp>
    </p:spTree>
    <p:extLst>
      <p:ext uri="{BB962C8B-B14F-4D97-AF65-F5344CB8AC3E}">
        <p14:creationId xmlns:p14="http://schemas.microsoft.com/office/powerpoint/2010/main" val="4121500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Noah’s Worship</a:t>
            </a:r>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rPr>
              <a:t>The offering (Gen. 8:20)</a:t>
            </a:r>
          </a:p>
          <a:p>
            <a:pPr lvl="1">
              <a:buFont typeface="Wingdings" panose="05000000000000000000" pitchFamily="2" charset="2"/>
              <a:buChar char="§"/>
            </a:pPr>
            <a:r>
              <a:rPr lang="en-US" sz="3600" dirty="0"/>
              <a:t>Of every clean animal and every clean bird</a:t>
            </a:r>
          </a:p>
          <a:p>
            <a:pPr lvl="1">
              <a:buFont typeface="Wingdings" panose="05000000000000000000" pitchFamily="2" charset="2"/>
              <a:buChar char="§"/>
            </a:pPr>
            <a:r>
              <a:rPr lang="en-US" sz="3600" dirty="0"/>
              <a:t>Burnt offering</a:t>
            </a:r>
          </a:p>
        </p:txBody>
      </p:sp>
    </p:spTree>
    <p:extLst>
      <p:ext uri="{BB962C8B-B14F-4D97-AF65-F5344CB8AC3E}">
        <p14:creationId xmlns:p14="http://schemas.microsoft.com/office/powerpoint/2010/main" val="20378650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Noah’s Worship</a:t>
            </a:r>
          </a:p>
        </p:txBody>
      </p:sp>
      <p:sp>
        <p:nvSpPr>
          <p:cNvPr id="5" name="Content Placeholder 4"/>
          <p:cNvSpPr>
            <a:spLocks noGrp="1"/>
          </p:cNvSpPr>
          <p:nvPr>
            <p:ph idx="1"/>
          </p:nvPr>
        </p:nvSpPr>
        <p:spPr>
          <a:xfrm>
            <a:off x="457200" y="1600200"/>
            <a:ext cx="8229600" cy="5029200"/>
          </a:xfrm>
        </p:spPr>
        <p:txBody>
          <a:bodyPr/>
          <a:lstStyle/>
          <a:p>
            <a:pPr>
              <a:buFont typeface="Wingdings" panose="05000000000000000000" pitchFamily="2" charset="2"/>
              <a:buChar char="ü"/>
            </a:pPr>
            <a:r>
              <a:rPr lang="en-US" sz="4000" dirty="0">
                <a:latin typeface="+mj-lt"/>
              </a:rPr>
              <a:t>The offering (Gen. 8:20)</a:t>
            </a:r>
          </a:p>
          <a:p>
            <a:pPr>
              <a:buFont typeface="Wingdings" panose="05000000000000000000" pitchFamily="2" charset="2"/>
              <a:buChar char="ü"/>
            </a:pP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rPr>
              <a:t>The reception (Gen. 8:21a)</a:t>
            </a:r>
          </a:p>
          <a:p>
            <a:pPr lvl="1">
              <a:buFont typeface="Wingdings" panose="05000000000000000000" pitchFamily="2" charset="2"/>
              <a:buChar char="§"/>
            </a:pPr>
            <a:r>
              <a:rPr lang="en-US" sz="3600" dirty="0"/>
              <a:t>“The LORD smelled a soothing aroma.”</a:t>
            </a:r>
          </a:p>
          <a:p>
            <a:pPr lvl="2">
              <a:buClr>
                <a:schemeClr val="tx1"/>
              </a:buClr>
              <a:buFont typeface="Cambria" panose="02040503050406030204" pitchFamily="18" charset="0"/>
              <a:buChar char="↦"/>
            </a:pPr>
            <a:r>
              <a:rPr lang="en-US" sz="3200" dirty="0"/>
              <a:t>Divine acceptance; a respectable sacrifice (Eph. 5:2)</a:t>
            </a:r>
          </a:p>
          <a:p>
            <a:pPr lvl="3">
              <a:buClr>
                <a:schemeClr val="tx1"/>
              </a:buClr>
              <a:buFont typeface="Wingdings" panose="05000000000000000000" pitchFamily="2" charset="2"/>
              <a:buChar char="§"/>
            </a:pPr>
            <a:r>
              <a:rPr lang="en-US" sz="2800" dirty="0"/>
              <a:t>Opposite in Leviticus 26:27-31</a:t>
            </a:r>
          </a:p>
          <a:p>
            <a:pPr lvl="2">
              <a:buClr>
                <a:schemeClr val="tx1"/>
              </a:buClr>
              <a:buFont typeface="Cambria" panose="02040503050406030204" pitchFamily="18" charset="0"/>
              <a:buChar char="↦"/>
            </a:pPr>
            <a:r>
              <a:rPr lang="en-US" sz="3200" dirty="0"/>
              <a:t>In supporting the gospel (Phil. 4:15-18)</a:t>
            </a:r>
            <a:endParaRPr lang="en-US" sz="4000" dirty="0"/>
          </a:p>
        </p:txBody>
      </p:sp>
    </p:spTree>
    <p:extLst>
      <p:ext uri="{BB962C8B-B14F-4D97-AF65-F5344CB8AC3E}">
        <p14:creationId xmlns:p14="http://schemas.microsoft.com/office/powerpoint/2010/main" val="16855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Acts</Template>
  <TotalTime>1011</TotalTime>
  <Words>465</Words>
  <Application>Microsoft Office PowerPoint</Application>
  <PresentationFormat>On-screen Show (4:3)</PresentationFormat>
  <Paragraphs>87</Paragraphs>
  <Slides>11</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Calibri</vt:lpstr>
      <vt:lpstr>Wingdings</vt:lpstr>
      <vt:lpstr>Bell Gothic Std Black</vt:lpstr>
      <vt:lpstr>Arial</vt:lpstr>
      <vt:lpstr>Cambria</vt:lpstr>
      <vt:lpstr>1_Custom Design</vt:lpstr>
      <vt:lpstr>2_Custom Design</vt:lpstr>
      <vt:lpstr>3_Custom Design</vt:lpstr>
      <vt:lpstr>Noah’s</vt:lpstr>
      <vt:lpstr>Noah Waited</vt:lpstr>
      <vt:lpstr>THE PATIENT WAITING</vt:lpstr>
      <vt:lpstr>Waiting On The Lord</vt:lpstr>
      <vt:lpstr>Hard Facts About Waiting</vt:lpstr>
      <vt:lpstr>Noah Worshiped</vt:lpstr>
      <vt:lpstr>James 5:7, 8</vt:lpstr>
      <vt:lpstr>Noah’s Worship</vt:lpstr>
      <vt:lpstr>Noah’s Worship</vt:lpstr>
      <vt:lpstr>Noah’s Worship</vt:lpstr>
      <vt:lpstr>What We See Through Noah’s Eyes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Noah’s</dc:title>
  <dc:creator>Steven J. Wallace</dc:creator>
  <cp:lastModifiedBy>Steven Wallace</cp:lastModifiedBy>
  <cp:revision>54</cp:revision>
  <dcterms:created xsi:type="dcterms:W3CDTF">2016-02-25T17:36:32Z</dcterms:created>
  <dcterms:modified xsi:type="dcterms:W3CDTF">2016-05-27T20:33:06Z</dcterms:modified>
</cp:coreProperties>
</file>