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7" r:id="rId5"/>
    <p:sldId id="265" r:id="rId6"/>
    <p:sldId id="266" r:id="rId7"/>
    <p:sldId id="269" r:id="rId8"/>
    <p:sldId id="268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03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50261" y="6321777"/>
            <a:ext cx="3050262" cy="33866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50261" y="6321777"/>
            <a:ext cx="3050262" cy="33866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639108" y="671582"/>
            <a:ext cx="5872567" cy="3166641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4906" y="199795"/>
            <a:ext cx="8647464" cy="407744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7276" y="274639"/>
            <a:ext cx="8741539" cy="40276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4906" y="199795"/>
            <a:ext cx="8647464" cy="407744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386766" y="4413899"/>
            <a:ext cx="2301265" cy="12180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GENESIS 25:19-26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NATIONS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1224" y="4973217"/>
            <a:ext cx="1140868" cy="51077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ISRAEL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922" y="4973217"/>
            <a:ext cx="1010327" cy="51077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EDOM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GENESIS 25:27-28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7198" y="18440"/>
            <a:ext cx="7816387" cy="1912997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PLAGUED BY PARENTAL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4282" y="2435290"/>
            <a:ext cx="1922106" cy="132802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OBJECT OF REBEKAH’S LOVE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2325" y="2444621"/>
            <a:ext cx="1937658" cy="132802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>
                <a:solidFill>
                  <a:schemeClr val="tx2"/>
                </a:solidFill>
              </a:rPr>
              <a:t>OBJECT OF </a:t>
            </a:r>
            <a:r>
              <a:rPr lang="en-US" sz="2400" kern="0" dirty="0">
                <a:solidFill>
                  <a:schemeClr val="tx2"/>
                </a:solidFill>
              </a:rPr>
              <a:t>ISAAC’S LOVE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0781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2528780"/>
            <a:ext cx="8160063" cy="3200216"/>
          </a:xfrm>
        </p:spPr>
        <p:txBody>
          <a:bodyPr>
            <a:normAutofit/>
          </a:bodyPr>
          <a:lstStyle/>
          <a:p>
            <a:r>
              <a:rPr lang="en-US" sz="6000" dirty="0"/>
              <a:t>Favoritism is a threat to our birthright!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090" y="802433"/>
            <a:ext cx="8713821" cy="1983462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PARTIALITY</a:t>
            </a:r>
            <a:r>
              <a:rPr lang="en-US" sz="2800" dirty="0"/>
              <a:t>: an unfair tendency to treat one person, group, or thing better than another.</a:t>
            </a:r>
            <a:br>
              <a:rPr lang="en-US" sz="2800" dirty="0"/>
            </a:br>
            <a:br>
              <a:rPr lang="en-US" sz="2800" dirty="0"/>
            </a:br>
            <a:r>
              <a:rPr lang="en-US" dirty="0"/>
              <a:t>(http://www.merriam-webster.com/dictionary/partiality)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1392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4000" b="1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PERILS </a:t>
            </a:r>
            <a:r>
              <a:rPr lang="en-US" sz="4000" b="1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PARTIALITY</a:t>
            </a:r>
            <a:endParaRPr lang="en-US" sz="40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/>
              <a:t>Sows </a:t>
            </a:r>
            <a:r>
              <a:rPr lang="en-US" sz="3200" b="1"/>
              <a:t>the seeds </a:t>
            </a:r>
            <a:r>
              <a:rPr lang="en-US" sz="3200" b="1" dirty="0"/>
              <a:t>of hatred </a:t>
            </a:r>
            <a:r>
              <a:rPr lang="en-US" sz="3200" b="1"/>
              <a:t>and contention</a:t>
            </a:r>
            <a:endParaRPr lang="en-US" sz="3200" b="1" dirty="0"/>
          </a:p>
          <a:p>
            <a:pPr lvl="1" indent="0">
              <a:buNone/>
            </a:pPr>
            <a:r>
              <a:rPr lang="en-US" sz="3200" dirty="0"/>
              <a:t>Gen. 37:4; 1 Cor. 1:11, 12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1" dirty="0"/>
              <a:t>Is incongruent with the character of God</a:t>
            </a:r>
          </a:p>
          <a:p>
            <a:pPr lvl="1" indent="0">
              <a:buNone/>
            </a:pPr>
            <a:r>
              <a:rPr lang="en-US" sz="3200" dirty="0"/>
              <a:t>Job 34:19; Matt. 22:16; Gal. 2:6; Rom. 2:11; Eph. 6:9; Col. 3:25; etc.</a:t>
            </a:r>
          </a:p>
        </p:txBody>
      </p:sp>
    </p:spTree>
    <p:extLst>
      <p:ext uri="{BB962C8B-B14F-4D97-AF65-F5344CB8AC3E}">
        <p14:creationId xmlns:p14="http://schemas.microsoft.com/office/powerpoint/2010/main" val="3606276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PERILS OF PARTIALITY</a:t>
            </a:r>
          </a:p>
          <a:p>
            <a:pPr marL="514350" indent="-514350" algn="l">
              <a:buFont typeface="+mj-lt"/>
              <a:buAutoNum type="arabicPeriod" startAt="3"/>
            </a:pPr>
            <a:r>
              <a:rPr lang="en-US" sz="3200" b="1" dirty="0"/>
              <a:t>Is sinful for brethren to act in such a way</a:t>
            </a:r>
          </a:p>
          <a:p>
            <a:pPr lvl="1" indent="0">
              <a:buNone/>
            </a:pPr>
            <a:r>
              <a:rPr lang="en-US" sz="3200" dirty="0"/>
              <a:t>1 Tim. 5:20, 21; Jas. 2:1-12</a:t>
            </a:r>
          </a:p>
          <a:p>
            <a:pPr lvl="1" indent="0">
              <a:buNone/>
            </a:pPr>
            <a:endParaRPr lang="en-US" sz="3200" dirty="0"/>
          </a:p>
          <a:p>
            <a:pPr lvl="1" indent="0">
              <a:buNone/>
            </a:pPr>
            <a:endParaRPr lang="en-US" sz="3200" dirty="0"/>
          </a:p>
          <a:p>
            <a:pPr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59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Segoe Print" panose="02000600000000000000" pitchFamily="2" charset="0"/>
              </a:rPr>
              <a:t>Helpful Solutions:</a:t>
            </a:r>
          </a:p>
          <a:p>
            <a:r>
              <a:rPr lang="en-US" sz="4400" dirty="0"/>
              <a:t>James 2:8</a:t>
            </a:r>
          </a:p>
          <a:p>
            <a:r>
              <a:rPr lang="en-US" sz="4400" dirty="0"/>
              <a:t>Job 31:13-15</a:t>
            </a:r>
          </a:p>
        </p:txBody>
      </p:sp>
    </p:spTree>
    <p:extLst>
      <p:ext uri="{BB962C8B-B14F-4D97-AF65-F5344CB8AC3E}">
        <p14:creationId xmlns:p14="http://schemas.microsoft.com/office/powerpoint/2010/main" val="79872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PERILS OF PARTIALITY</a:t>
            </a:r>
          </a:p>
          <a:p>
            <a:pPr marL="514350" indent="-514350" algn="l">
              <a:buFont typeface="+mj-lt"/>
              <a:buAutoNum type="arabicPeriod" startAt="3"/>
            </a:pPr>
            <a:r>
              <a:rPr lang="en-US" sz="3200" b="1" dirty="0"/>
              <a:t>Is sinful for brethren to act in such a way</a:t>
            </a:r>
          </a:p>
          <a:p>
            <a:pPr lvl="1" indent="0">
              <a:buNone/>
            </a:pPr>
            <a:r>
              <a:rPr lang="en-US" sz="3200" dirty="0"/>
              <a:t>1 Tim. 5:20, 21; Jas. 2:1-12</a:t>
            </a:r>
          </a:p>
          <a:p>
            <a:pPr marL="514350" indent="-514350" algn="l">
              <a:buFont typeface="+mj-lt"/>
              <a:buAutoNum type="arabicPeriod" startAt="3"/>
            </a:pPr>
            <a:r>
              <a:rPr lang="en-US" sz="3200" b="1" dirty="0"/>
              <a:t>Often conflicts with the things God has chosen: the despised and insignificant</a:t>
            </a:r>
          </a:p>
          <a:p>
            <a:pPr lvl="1" indent="0">
              <a:buNone/>
            </a:pPr>
            <a:r>
              <a:rPr lang="en-US" sz="3200" dirty="0"/>
              <a:t>1 Cor. 1:26-29; Jas. 2:5; Isa. 53:2</a:t>
            </a:r>
          </a:p>
        </p:txBody>
      </p:sp>
    </p:spTree>
    <p:extLst>
      <p:ext uri="{BB962C8B-B14F-4D97-AF65-F5344CB8AC3E}">
        <p14:creationId xmlns:p14="http://schemas.microsoft.com/office/powerpoint/2010/main" val="108486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561830"/>
            <a:ext cx="8160063" cy="4178121"/>
          </a:xfrm>
        </p:spPr>
        <p:txBody>
          <a:bodyPr>
            <a:noAutofit/>
          </a:bodyPr>
          <a:lstStyle/>
          <a:p>
            <a:r>
              <a:rPr lang="en-US" sz="3600" dirty="0"/>
              <a:t>34  Then Peter opened his mouth and said: "In truth I perceive that God shows no partiality.</a:t>
            </a:r>
          </a:p>
          <a:p>
            <a:r>
              <a:rPr lang="en-US" sz="3600" dirty="0"/>
              <a:t>35  "But in every nation whoever fears Him and works righteousness is accepted by Him.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74" y="4829302"/>
            <a:ext cx="8163252" cy="98763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4250741" y="641207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NKJV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u"/>
      </p:transition>
    </mc:Choice>
    <mc:Fallback xmlns="">
      <p:transition spd="slow">
        <p:wipe dir="u"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348</TotalTime>
  <Words>216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Adelle-Regular</vt:lpstr>
      <vt:lpstr>Apple Chancery</vt:lpstr>
      <vt:lpstr>Arial</vt:lpstr>
      <vt:lpstr>Segoe Print</vt:lpstr>
      <vt:lpstr>Trebuchet MS</vt:lpstr>
      <vt:lpstr>Default</vt:lpstr>
      <vt:lpstr>PowerPoint Presentation</vt:lpstr>
      <vt:lpstr>TWO NATIONS</vt:lpstr>
      <vt:lpstr>PLAGUED BY PARENTAL PARTIALITY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Wallace</cp:lastModifiedBy>
  <cp:revision>48</cp:revision>
  <dcterms:created xsi:type="dcterms:W3CDTF">2014-03-26T14:03:34Z</dcterms:created>
  <dcterms:modified xsi:type="dcterms:W3CDTF">2016-12-06T21:01:33Z</dcterms:modified>
</cp:coreProperties>
</file>