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2" r:id="rId4"/>
    <p:sldId id="258" r:id="rId5"/>
    <p:sldId id="260" r:id="rId6"/>
    <p:sldId id="264" r:id="rId7"/>
    <p:sldId id="263" r:id="rId8"/>
    <p:sldId id="261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1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7875" y="5221662"/>
            <a:ext cx="7717126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248" y="1122896"/>
            <a:ext cx="6976930" cy="31405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7875" y="5221662"/>
            <a:ext cx="7717126" cy="4847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8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5165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406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25165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1854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910" y="4834879"/>
            <a:ext cx="3568068" cy="131661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25165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4879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61829"/>
            <a:ext cx="8229942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71568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9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BA34E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BA34E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A3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44551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DB844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All Verses are from the New King James Version</a:t>
            </a:r>
          </a:p>
        </p:txBody>
      </p:sp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ln>
                  <a:solidFill>
                    <a:srgbClr val="593221"/>
                  </a:solidFill>
                </a:ln>
              </a:rPr>
              <a:t>What Is My Direction?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“And the Lord added to the church daily those who were being saved.”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(Acts 2:47; 1 </a:t>
            </a:r>
            <a:r>
              <a:rPr lang="en-US" sz="3200">
                <a:solidFill>
                  <a:schemeClr val="tx1"/>
                </a:solidFill>
              </a:rPr>
              <a:t>Timothy 3:15, 16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5125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ln>
                  <a:solidFill>
                    <a:srgbClr val="593221"/>
                  </a:solidFill>
                </a:ln>
              </a:rPr>
              <a:t>What Is My Direction?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“I have blotted out, like a thick cloud, your transgressions, And like a cloud, your sins. Return to Me, for I have redeemed you.”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(Isa 44:22)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1049153" y="4369865"/>
            <a:ext cx="2300438" cy="1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10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ln>
                  <a:solidFill>
                    <a:srgbClr val="593221"/>
                  </a:solidFill>
                </a:ln>
              </a:rPr>
              <a:t>What Is My Direction?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 “Therefore say to them, ‘Thus says the LORD of hosts: "Return to Me," says the LORD of hosts, "and I will return to you," says the LORD of hosts.’”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(Zech. 1:3, cf. 1 Jn. 1:9)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4071486" y="3595036"/>
            <a:ext cx="2300438" cy="1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71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spc="600" dirty="0">
                <a:ln>
                  <a:solidFill>
                    <a:srgbClr val="59322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</a:t>
            </a:r>
          </a:p>
          <a:p>
            <a:r>
              <a:rPr lang="en-US" sz="4400" dirty="0"/>
              <a:t>Genesis 29:1-20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4169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/>
              <a:t>The Measure of Love</a:t>
            </a:r>
          </a:p>
        </p:txBody>
      </p:sp>
    </p:spTree>
    <p:extLst>
      <p:ext uri="{BB962C8B-B14F-4D97-AF65-F5344CB8AC3E}">
        <p14:creationId xmlns:p14="http://schemas.microsoft.com/office/powerpoint/2010/main" val="131749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SHULAMITE TO HER BELOVED </a:t>
            </a:r>
          </a:p>
          <a:p>
            <a:r>
              <a:rPr lang="en-US" sz="3200" dirty="0"/>
              <a:t>6  Set me as a seal upon your heart, As a seal upon your arm; For love is as strong as death, Jealousy as cruel as the grave; Its flames are flames of fire, A most vehement flame.</a:t>
            </a:r>
          </a:p>
          <a:p>
            <a:r>
              <a:rPr lang="en-US" sz="3200" dirty="0"/>
              <a:t>7  Many waters cannot quench love, Nor can the floods drown it. If a man would give for love All the wealth of his house, It would be utterly despised.</a:t>
            </a:r>
          </a:p>
          <a:p>
            <a:endParaRPr lang="en-US" sz="3200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1061744" y="1703672"/>
            <a:ext cx="2797987" cy="8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004292" y="2187492"/>
            <a:ext cx="4103966" cy="1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2179825" y="2686863"/>
            <a:ext cx="5330389" cy="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316315" y="4738384"/>
            <a:ext cx="415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029242" y="4253015"/>
            <a:ext cx="5950100" cy="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084980" y="5713094"/>
            <a:ext cx="293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667382" y="5214364"/>
            <a:ext cx="7800569" cy="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029242" y="2678196"/>
            <a:ext cx="96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50" b="19881"/>
          <a:stretch/>
        </p:blipFill>
        <p:spPr>
          <a:xfrm>
            <a:off x="2629808" y="5761690"/>
            <a:ext cx="3884383" cy="10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32629"/>
            <a:ext cx="8206339" cy="4210879"/>
          </a:xfrm>
        </p:spPr>
        <p:txBody>
          <a:bodyPr>
            <a:normAutofit/>
          </a:bodyPr>
          <a:lstStyle/>
          <a:p>
            <a:r>
              <a:rPr lang="en-US" sz="6600" spc="600" dirty="0">
                <a:ln>
                  <a:solidFill>
                    <a:srgbClr val="59322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DECEPTION</a:t>
            </a:r>
          </a:p>
          <a:p>
            <a:r>
              <a:rPr lang="en-US" sz="4400" dirty="0"/>
              <a:t>Genesis 29:21-30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3" y="139567"/>
            <a:ext cx="8206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sto MT" panose="02040603050505030304" pitchFamily="18" charset="0"/>
              </a:rPr>
              <a:t>“Now I pray to God that you do no evil, not that we should appear approved, but that you should do what is honorable, though we may seem disqualified” </a:t>
            </a:r>
            <a:br>
              <a:rPr lang="en-US" sz="2800" dirty="0">
                <a:latin typeface="Calisto MT" panose="02040603050505030304" pitchFamily="18" charset="0"/>
              </a:rPr>
            </a:br>
            <a:r>
              <a:rPr lang="en-US" sz="2800" dirty="0">
                <a:latin typeface="Calisto MT" panose="02040603050505030304" pitchFamily="18" charset="0"/>
              </a:rPr>
              <a:t>(2 Cor. 13:7)</a:t>
            </a:r>
          </a:p>
        </p:txBody>
      </p:sp>
    </p:spTree>
    <p:extLst>
      <p:ext uri="{BB962C8B-B14F-4D97-AF65-F5344CB8AC3E}">
        <p14:creationId xmlns:p14="http://schemas.microsoft.com/office/powerpoint/2010/main" val="479277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spc="600" dirty="0">
                <a:ln>
                  <a:solidFill>
                    <a:srgbClr val="59322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</a:t>
            </a:r>
          </a:p>
          <a:p>
            <a:r>
              <a:rPr lang="en-US" sz="4400" dirty="0"/>
              <a:t>Genesis 29:31 – 30:24</a:t>
            </a:r>
          </a:p>
        </p:txBody>
      </p:sp>
    </p:spTree>
    <p:extLst>
      <p:ext uri="{BB962C8B-B14F-4D97-AF65-F5344CB8AC3E}">
        <p14:creationId xmlns:p14="http://schemas.microsoft.com/office/powerpoint/2010/main" val="259893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6857" y="380198"/>
            <a:ext cx="8229942" cy="1410102"/>
          </a:xfrm>
        </p:spPr>
        <p:txBody>
          <a:bodyPr>
            <a:norm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BLESSING OF CHILDREN</a:t>
            </a:r>
          </a:p>
          <a:p>
            <a:r>
              <a:rPr lang="en-US" sz="3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127:3-5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456" y="1971567"/>
            <a:ext cx="7733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  Behold, children are a heritage from the LORD, The fruit of the womb is a reward.</a:t>
            </a:r>
          </a:p>
          <a:p>
            <a:pPr algn="ctr"/>
            <a:r>
              <a:rPr lang="en-US" sz="3200" dirty="0"/>
              <a:t>4  Like arrows in the hand of a warrior, So are the children of one’s youth.</a:t>
            </a:r>
          </a:p>
          <a:p>
            <a:pPr algn="ctr"/>
            <a:r>
              <a:rPr lang="en-US" sz="3200" dirty="0"/>
              <a:t>5  Happy is the man who has his quiver full of them; They shall not be ashamed, But shall speak with their enemies in the gate.</a:t>
            </a:r>
          </a:p>
        </p:txBody>
      </p:sp>
    </p:spTree>
    <p:extLst>
      <p:ext uri="{BB962C8B-B14F-4D97-AF65-F5344CB8AC3E}">
        <p14:creationId xmlns:p14="http://schemas.microsoft.com/office/powerpoint/2010/main" val="314911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607" y="655356"/>
            <a:ext cx="7480213" cy="418002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Loved less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 child bearing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misery &amp; strife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Defilement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spc="600" dirty="0"/>
              <a:t>Polygamous Rivalry</a:t>
            </a:r>
          </a:p>
        </p:txBody>
      </p:sp>
    </p:spTree>
    <p:extLst>
      <p:ext uri="{BB962C8B-B14F-4D97-AF65-F5344CB8AC3E}">
        <p14:creationId xmlns:p14="http://schemas.microsoft.com/office/powerpoint/2010/main" val="240736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spc="600" dirty="0">
                <a:ln>
                  <a:solidFill>
                    <a:srgbClr val="59322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endParaRPr lang="en-US" sz="6000" spc="600" dirty="0">
              <a:ln>
                <a:solidFill>
                  <a:srgbClr val="59322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/>
              <a:t>Genesis 31-35</a:t>
            </a:r>
          </a:p>
          <a:p>
            <a:r>
              <a:rPr lang="en-US" sz="36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(The Return to Bethel)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972" y="325165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LESSON</a:t>
            </a:r>
          </a:p>
        </p:txBody>
      </p:sp>
    </p:spTree>
    <p:extLst>
      <p:ext uri="{BB962C8B-B14F-4D97-AF65-F5344CB8AC3E}">
        <p14:creationId xmlns:p14="http://schemas.microsoft.com/office/powerpoint/2010/main" val="278626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6857" y="547391"/>
            <a:ext cx="8229942" cy="5805547"/>
          </a:xfrm>
        </p:spPr>
        <p:txBody>
          <a:bodyPr>
            <a:normAutofit/>
          </a:bodyPr>
          <a:lstStyle/>
          <a:p>
            <a:r>
              <a:rPr lang="en-US" sz="5400" dirty="0">
                <a:ln>
                  <a:solidFill>
                    <a:srgbClr val="593221"/>
                  </a:solidFill>
                </a:ln>
              </a:rPr>
              <a:t>Where Is My Devotion?</a:t>
            </a:r>
          </a:p>
          <a:p>
            <a:r>
              <a:rPr lang="en-US" sz="3200" dirty="0">
                <a:solidFill>
                  <a:schemeClr val="tx1"/>
                </a:solidFill>
              </a:rPr>
              <a:t>“Do you love me?” (Jn. 21:16; 14:15)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5400" dirty="0">
                <a:ln>
                  <a:solidFill>
                    <a:srgbClr val="593221"/>
                  </a:solidFill>
                </a:ln>
              </a:rPr>
              <a:t>Am I Deceived?</a:t>
            </a:r>
          </a:p>
          <a:p>
            <a:r>
              <a:rPr lang="en-US" sz="3200" dirty="0">
                <a:solidFill>
                  <a:schemeClr val="tx1"/>
                </a:solidFill>
              </a:rPr>
              <a:t>“Take heed that you not be deceived.”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(Lk. 21:8; 1 Cor. 6:9; 15:33; Gal. 6:7)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298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364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Calisto MT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Loved less Competitive child bearing Family misery &amp; strife Defilement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18</cp:revision>
  <dcterms:created xsi:type="dcterms:W3CDTF">2016-12-01T22:13:07Z</dcterms:created>
  <dcterms:modified xsi:type="dcterms:W3CDTF">2017-02-12T22:23:13Z</dcterms:modified>
</cp:coreProperties>
</file>