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4" r:id="rId6"/>
    <p:sldId id="298" r:id="rId7"/>
    <p:sldId id="296" r:id="rId8"/>
    <p:sldId id="299" r:id="rId9"/>
    <p:sldId id="265" r:id="rId10"/>
    <p:sldId id="297" r:id="rId11"/>
    <p:sldId id="287" r:id="rId12"/>
    <p:sldId id="288" r:id="rId13"/>
    <p:sldId id="289" r:id="rId14"/>
    <p:sldId id="290" r:id="rId15"/>
    <p:sldId id="292" r:id="rId16"/>
    <p:sldId id="286" r:id="rId17"/>
    <p:sldId id="266" r:id="rId18"/>
    <p:sldId id="300" r:id="rId19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bold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40" autoAdjust="0"/>
  </p:normalViewPr>
  <p:slideViewPr>
    <p:cSldViewPr>
      <p:cViewPr varScale="1">
        <p:scale>
          <a:sx n="57" d="100"/>
          <a:sy n="5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AA0DA4-2CB4-41DF-8A6D-175DD99E7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484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E2D03-6486-4D72-B118-C39F69C859C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39FE9-0986-4ACA-85D9-7ADF8389D826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0DA4-2CB4-41DF-8A6D-175DD99E7AD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15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39FE9-0986-4ACA-85D9-7ADF8389D826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39FE9-0986-4ACA-85D9-7ADF8389D826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39FE9-0986-4ACA-85D9-7ADF8389D82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39FE9-0986-4ACA-85D9-7ADF8389D826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0DA4-2CB4-41DF-8A6D-175DD99E7AD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16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0DA4-2CB4-41DF-8A6D-175DD99E7AD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99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0DA4-2CB4-41DF-8A6D-175DD99E7AD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53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B604C2C0-B41C-4981-A03E-342AA4C174E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A43D2-E493-4407-A609-267E0559D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1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0BF12-284E-4FA3-B543-CFBA62AE0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90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29993-5035-40AA-9B76-A59003812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45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08579-7072-48E3-9306-09D3BB3A2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70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69B49-D548-4766-AAA5-8C250AFF5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48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14DA1-2DF0-41A2-8A2D-1BE7D3249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5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F2529-7BFB-4AB8-83CE-A029012EB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05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7F687-F384-49B3-8DAF-79FA8C60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59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92282-265E-40ED-934C-C89A0D5DA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22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BFB66-CB4B-40B2-8145-93CBA38E5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25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F891DF1-B0B5-41A7-8349-730988F754D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dirty="0"/>
              <a:t>“</a:t>
            </a:r>
            <a:r>
              <a:rPr lang="en-US" altLang="en-US" sz="4800" dirty="0" smtClean="0"/>
              <a:t>Commonsense </a:t>
            </a:r>
            <a:r>
              <a:rPr lang="en-US" altLang="en-US" sz="4800" dirty="0"/>
              <a:t>Questions A Church of Christ Preacher Cannot Answer?”</a:t>
            </a:r>
          </a:p>
        </p:txBody>
      </p:sp>
      <p:pic>
        <p:nvPicPr>
          <p:cNvPr id="8196" name="Picture 4" descr="broMar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16541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44600" y="5808663"/>
            <a:ext cx="1484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Segoe Media Center" pitchFamily="34" charset="0"/>
              </a:rPr>
              <a:t>David Martin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69925" y="319088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chemeClr val="bg1"/>
                </a:solidFill>
              </a:rPr>
              <a:t>simple answers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467600" y="341313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chemeClr val="bg1"/>
                </a:solidFill>
              </a:rPr>
              <a:t>lesson</a:t>
            </a:r>
            <a:r>
              <a:rPr lang="en-US" altLang="en-US" dirty="0">
                <a:solidFill>
                  <a:schemeClr val="bg1"/>
                </a:solidFill>
              </a:rPr>
              <a:t>   </a:t>
            </a: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Whose Seed Is This Doctrine?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4958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Arno Pro Caption" pitchFamily="18" charset="0"/>
              </a:rPr>
              <a:t>Belief is a </a:t>
            </a:r>
            <a:r>
              <a:rPr lang="en-US" altLang="en-US" sz="3600" dirty="0" smtClean="0">
                <a:latin typeface="Arno Pro Caption" pitchFamily="18" charset="0"/>
              </a:rPr>
              <a:t>work?</a:t>
            </a:r>
            <a:br>
              <a:rPr lang="en-US" altLang="en-US" sz="3600" dirty="0" smtClean="0">
                <a:latin typeface="Arno Pro Caption" pitchFamily="18" charset="0"/>
              </a:rPr>
            </a:br>
            <a:endParaRPr lang="en-US" altLang="en-US" sz="3600" dirty="0">
              <a:latin typeface="Arno Pro Caption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latin typeface="Arno Pro Caption" pitchFamily="18" charset="0"/>
              </a:rPr>
              <a:t>Baptism is for salvation?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latin typeface="Arno Pro Caption" pitchFamily="18" charset="0"/>
              </a:rPr>
              <a:t>One baptism exists today?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latin typeface="Arno Pro Caption" pitchFamily="18" charset="0"/>
              </a:rPr>
              <a:t>One exclusive church which Christ built and loves?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15000" y="1828800"/>
            <a:ext cx="2971800" cy="4302125"/>
          </a:xfrm>
        </p:spPr>
        <p:txBody>
          <a:bodyPr/>
          <a:lstStyle/>
          <a:p>
            <a:pPr marL="0" indent="0">
              <a:buNone/>
            </a:pPr>
            <a: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CHRIST</a:t>
            </a:r>
            <a:b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</a:br>
            <a: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CAMPBELL</a:t>
            </a:r>
          </a:p>
          <a:p>
            <a:pPr marL="0" indent="0">
              <a:buNone/>
            </a:pPr>
            <a: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CHRIST</a:t>
            </a:r>
            <a:b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</a:br>
            <a: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CAMPBELL</a:t>
            </a:r>
            <a:endParaRPr lang="en-US" sz="32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Caption" pitchFamily="18" charset="0"/>
            </a:endParaRPr>
          </a:p>
          <a:p>
            <a:pPr marL="0" indent="0">
              <a:buNone/>
            </a:pPr>
            <a: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CHRIST</a:t>
            </a:r>
            <a:b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</a:br>
            <a: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CAMPBELL</a:t>
            </a:r>
            <a:endParaRPr lang="en-US" sz="32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Caption" pitchFamily="18" charset="0"/>
            </a:endParaRPr>
          </a:p>
          <a:p>
            <a:pPr marL="0" indent="0">
              <a:buNone/>
            </a:pPr>
            <a: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CHRIST</a:t>
            </a:r>
            <a:b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</a:br>
            <a:r>
              <a:rPr lang="en-US" sz="3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CAMPBELL</a:t>
            </a:r>
            <a:endParaRPr lang="en-US" sz="32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105400" y="1828800"/>
            <a:ext cx="9144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8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8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8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8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  <a:sym typeface="Wingdings"/>
              </a:rPr>
              <a:t></a:t>
            </a:r>
            <a:r>
              <a:rPr lang="en-US" sz="3200" b="1" kern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  <a:t/>
            </a:r>
            <a:br>
              <a:rPr lang="en-US" sz="3200" b="1" kern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</a:br>
            <a:r>
              <a:rPr lang="en-US" sz="3200" b="1" kern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  <a:t></a:t>
            </a:r>
          </a:p>
          <a:p>
            <a:pPr marL="0" indent="0">
              <a:buNone/>
            </a:pPr>
            <a:r>
              <a:rPr lang="en-US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  <a:sym typeface="Wingdings"/>
              </a:rPr>
              <a:t></a:t>
            </a:r>
            <a:r>
              <a:rPr lang="en-US" sz="3200" b="1" kern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  <a:t/>
            </a:r>
            <a:br>
              <a:rPr lang="en-US" sz="3200" b="1" kern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</a:br>
            <a:r>
              <a:rPr lang="en-US" sz="3200" b="1" kern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  <a:t></a:t>
            </a:r>
          </a:p>
          <a:p>
            <a:pPr marL="0" indent="0">
              <a:buNone/>
            </a:pPr>
            <a:r>
              <a:rPr lang="en-US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  <a:sym typeface="Wingdings"/>
              </a:rPr>
              <a:t></a:t>
            </a:r>
            <a:r>
              <a:rPr lang="en-US" sz="3200" b="1" kern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  <a:t/>
            </a:r>
            <a:br>
              <a:rPr lang="en-US" sz="3200" b="1" kern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</a:br>
            <a:r>
              <a:rPr lang="en-US" sz="3200" b="1" kern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  <a:t></a:t>
            </a:r>
          </a:p>
          <a:p>
            <a:pPr marL="0" indent="0">
              <a:buNone/>
            </a:pPr>
            <a:r>
              <a:rPr lang="en-US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  <a:sym typeface="Wingdings"/>
              </a:rPr>
              <a:t></a:t>
            </a:r>
            <a:r>
              <a:rPr lang="en-US" sz="3200" b="1" kern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  <a:t/>
            </a:r>
            <a:br>
              <a:rPr lang="en-US" sz="3200" b="1" kern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</a:br>
            <a:r>
              <a:rPr lang="en-US" sz="3200" b="1" kern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  <a:sym typeface="Wingdings"/>
              </a:rPr>
              <a:t></a:t>
            </a:r>
            <a:endParaRPr lang="en-US" sz="3200" b="1" kern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no Pro Caption" pitchFamily="18" charset="0"/>
              <a:sym typeface="Wingding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4012" y="2678668"/>
            <a:ext cx="179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John 6:27-29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745468"/>
            <a:ext cx="15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Mark 16:16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81226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Ephesians 4:4, 5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5955268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Ephesians 1:22, 23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Colossians 3:15; 1:18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6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P spid="2" grpId="0" uiExpand="1" build="p"/>
      <p:bldP spid="5" grpId="0" uiExpand="1" build="allAtOnce"/>
      <p:bldP spid="3" grpId="0"/>
      <p:bldP spid="3" grpId="1"/>
      <p:bldP spid="7" grpId="0"/>
      <p:bldP spid="7" grpId="1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302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Robert A. Morey, “</a:t>
            </a:r>
            <a:r>
              <a:rPr lang="en-US" dirty="0"/>
              <a:t>Jesus never baptized anyone. </a:t>
            </a:r>
            <a:r>
              <a:rPr lang="en-US" dirty="0">
                <a:solidFill>
                  <a:schemeClr val="bg2"/>
                </a:solidFill>
              </a:rPr>
              <a:t>If</a:t>
            </a:r>
            <a:r>
              <a:rPr lang="en-US" dirty="0"/>
              <a:t> baptism is essential for salvation, </a:t>
            </a:r>
            <a:r>
              <a:rPr lang="en-US" dirty="0">
                <a:solidFill>
                  <a:schemeClr val="bg2"/>
                </a:solidFill>
              </a:rPr>
              <a:t>then</a:t>
            </a:r>
            <a:r>
              <a:rPr lang="en-US" dirty="0"/>
              <a:t> Jesus never saved anyone</a:t>
            </a:r>
            <a:r>
              <a:rPr lang="en-US" dirty="0" smtClean="0"/>
              <a:t>.”</a:t>
            </a:r>
          </a:p>
          <a:p>
            <a:pPr marL="471487" lvl="1" indent="0">
              <a:lnSpc>
                <a:spcPct val="90000"/>
              </a:lnSpc>
              <a:buNone/>
            </a:pPr>
            <a:r>
              <a:rPr lang="en-US" altLang="en-US" sz="2000" dirty="0" smtClean="0"/>
              <a:t>http</a:t>
            </a:r>
            <a:r>
              <a:rPr lang="en-US" altLang="en-US" sz="2000" dirty="0"/>
              <a:t>://</a:t>
            </a:r>
            <a:r>
              <a:rPr lang="en-US" altLang="en-US" sz="2000" dirty="0" smtClean="0"/>
              <a:t>www.faithdefenders.com/articles/cults/campbellism.html</a:t>
            </a:r>
            <a:endParaRPr lang="en-US" alt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Black" panose="020B0A04020102020204" pitchFamily="34" charset="0"/>
              </a:rPr>
              <a:t>Why not also teach?</a:t>
            </a:r>
          </a:p>
          <a:p>
            <a:pPr lvl="1"/>
            <a:r>
              <a:rPr lang="en-US" dirty="0" smtClean="0"/>
              <a:t>“Jesus never died when he saved the paralytic (Mk. 2:5). </a:t>
            </a:r>
            <a:r>
              <a:rPr lang="en-US" dirty="0" smtClean="0">
                <a:solidFill>
                  <a:schemeClr val="bg2"/>
                </a:solidFill>
              </a:rPr>
              <a:t>If</a:t>
            </a:r>
            <a:r>
              <a:rPr lang="en-US" dirty="0" smtClean="0"/>
              <a:t> Jesus’ death is essential for salvation, </a:t>
            </a:r>
            <a:r>
              <a:rPr lang="en-US" dirty="0" smtClean="0">
                <a:solidFill>
                  <a:schemeClr val="bg2"/>
                </a:solidFill>
              </a:rPr>
              <a:t>then</a:t>
            </a:r>
            <a:r>
              <a:rPr lang="en-US" dirty="0" smtClean="0"/>
              <a:t> Jesus never saved the paralytic.”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6902" y="5715000"/>
            <a:ext cx="4831989" cy="1104245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Who Would</a:t>
            </a: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Believe This?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35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Never Baptized Anyone…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/>
              <a:t>“</a:t>
            </a:r>
            <a:r>
              <a:rPr lang="en-US" dirty="0"/>
              <a:t>Jesus never baptized anyone. </a:t>
            </a:r>
            <a:r>
              <a:rPr lang="en-US" dirty="0">
                <a:solidFill>
                  <a:schemeClr val="bg2"/>
                </a:solidFill>
              </a:rPr>
              <a:t>If</a:t>
            </a:r>
            <a:r>
              <a:rPr lang="en-US" dirty="0"/>
              <a:t> baptism is essential for salvation, </a:t>
            </a:r>
            <a:r>
              <a:rPr lang="en-US" dirty="0">
                <a:solidFill>
                  <a:schemeClr val="bg2"/>
                </a:solidFill>
              </a:rPr>
              <a:t>then</a:t>
            </a:r>
            <a:r>
              <a:rPr lang="en-US" dirty="0"/>
              <a:t> Jesus never saved anyone</a:t>
            </a:r>
            <a:r>
              <a:rPr lang="en-US" dirty="0" smtClean="0"/>
              <a:t>.”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So for baptism to be for salvation, Jesus would </a:t>
            </a:r>
            <a:r>
              <a:rPr lang="en-US" dirty="0" smtClean="0">
                <a:latin typeface="Arial Black" panose="020B0A04020102020204" pitchFamily="34" charset="0"/>
              </a:rPr>
              <a:t>have</a:t>
            </a:r>
            <a:r>
              <a:rPr lang="en-US" dirty="0" smtClean="0"/>
              <a:t> to baptize someone?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Would Jesus have to continue to walk on earth and baptize folks in order for baptism to be for salvation today?</a:t>
            </a:r>
          </a:p>
        </p:txBody>
      </p:sp>
    </p:spTree>
    <p:extLst>
      <p:ext uri="{BB962C8B-B14F-4D97-AF65-F5344CB8AC3E}">
        <p14:creationId xmlns:p14="http://schemas.microsoft.com/office/powerpoint/2010/main" val="24933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526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7"/>
          <a:stretch/>
        </p:blipFill>
        <p:spPr bwMode="auto">
          <a:xfrm>
            <a:off x="0" y="1752601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  <a:latin typeface="Arial Black" panose="020B0A04020102020204" pitchFamily="34" charset="0"/>
              </a:rPr>
              <a:t>Only in religion do educated men race to become </a:t>
            </a:r>
            <a:r>
              <a:rPr lang="en-U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fools…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302125"/>
          </a:xfrm>
        </p:spPr>
        <p:txBody>
          <a:bodyPr>
            <a:normAutofit/>
          </a:bodyPr>
          <a:lstStyle/>
          <a:p>
            <a:pPr marL="438150" lvl="1" indent="0">
              <a:lnSpc>
                <a:spcPct val="90000"/>
              </a:lnSpc>
              <a:buNone/>
            </a:pPr>
            <a:r>
              <a:rPr lang="en-US" altLang="en-US" sz="3200" dirty="0" smtClean="0"/>
              <a:t>“</a:t>
            </a:r>
            <a:r>
              <a:rPr lang="en-US" sz="3200" dirty="0" smtClean="0"/>
              <a:t>Dad never changed the oil. </a:t>
            </a:r>
            <a:r>
              <a:rPr lang="en-US" sz="3200" dirty="0">
                <a:solidFill>
                  <a:schemeClr val="bg2"/>
                </a:solidFill>
              </a:rPr>
              <a:t>If</a:t>
            </a:r>
            <a:r>
              <a:rPr lang="en-US" sz="3200" dirty="0"/>
              <a:t> </a:t>
            </a:r>
            <a:r>
              <a:rPr lang="en-US" sz="3200" dirty="0" smtClean="0"/>
              <a:t>changing the oil is essential for safe driving, </a:t>
            </a:r>
            <a:r>
              <a:rPr lang="en-US" sz="3200" dirty="0">
                <a:solidFill>
                  <a:schemeClr val="bg2"/>
                </a:solidFill>
              </a:rPr>
              <a:t>then</a:t>
            </a:r>
            <a:r>
              <a:rPr lang="en-US" sz="3200" dirty="0"/>
              <a:t> </a:t>
            </a:r>
            <a:r>
              <a:rPr lang="en-US" sz="3200" dirty="0" smtClean="0"/>
              <a:t>Dad never drove safe.”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Would “Dad” have “changed the oil” if he had his mechanic change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6436" y="1290935"/>
            <a:ext cx="3891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spc="72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f</a:t>
            </a:r>
            <a:r>
              <a:rPr lang="en-US" sz="2400" i="1" spc="720" dirty="0" smtClean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aulty syllogisms</a:t>
            </a:r>
            <a:endParaRPr lang="en-US" sz="2400" i="1" spc="720" dirty="0">
              <a:solidFill>
                <a:schemeClr val="bg1">
                  <a:lumMod val="8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038600"/>
            <a:ext cx="3352800" cy="2819400"/>
            <a:chOff x="0" y="4038600"/>
            <a:chExt cx="3352800" cy="2819400"/>
          </a:xfrm>
        </p:grpSpPr>
        <p:sp>
          <p:nvSpPr>
            <p:cNvPr id="6" name="Cloud Callout 5"/>
            <p:cNvSpPr/>
            <p:nvPr/>
          </p:nvSpPr>
          <p:spPr>
            <a:xfrm>
              <a:off x="0" y="4038600"/>
              <a:ext cx="3352800" cy="2819400"/>
            </a:xfrm>
            <a:prstGeom prst="cloudCallout">
              <a:avLst>
                <a:gd name="adj1" fmla="val 66376"/>
                <a:gd name="adj2" fmla="val -983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C:\Users\Steven\AppData\Local\Microsoft\Windows\Temporary Internet Files\Content.IE5\OL7L0VU0\cartoon-mechanic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195760"/>
              <a:ext cx="2438400" cy="19716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28600" y="5692914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ysClr val="windowText" lastClr="000000"/>
                  </a:solidFill>
                  <a:latin typeface="Candara" panose="020E0502030303020204" pitchFamily="34" charset="0"/>
                </a:rPr>
                <a:t>Glad</a:t>
              </a:r>
            </a:p>
            <a:p>
              <a:pPr algn="ctr"/>
              <a:r>
                <a:rPr lang="en-US" sz="2000" b="1" dirty="0" smtClean="0">
                  <a:solidFill>
                    <a:sysClr val="windowText" lastClr="000000"/>
                  </a:solidFill>
                  <a:latin typeface="Candara" panose="020E0502030303020204" pitchFamily="34" charset="0"/>
                </a:rPr>
                <a:t>I got that oil changed!</a:t>
              </a:r>
              <a:endParaRPr lang="en-US" sz="2000" b="1" dirty="0">
                <a:solidFill>
                  <a:sysClr val="windowText" lastClr="00000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53931" y="3653135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YES!</a:t>
            </a: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526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7"/>
          <a:stretch/>
        </p:blipFill>
        <p:spPr bwMode="auto">
          <a:xfrm>
            <a:off x="0" y="1752601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  <a:latin typeface="Arial Black" panose="020B0A04020102020204" pitchFamily="34" charset="0"/>
              </a:rPr>
              <a:t>Only in religion do educated men race to become </a:t>
            </a:r>
            <a:r>
              <a:rPr lang="en-U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fools…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302125"/>
          </a:xfrm>
        </p:spPr>
        <p:txBody>
          <a:bodyPr>
            <a:normAutofit/>
          </a:bodyPr>
          <a:lstStyle/>
          <a:p>
            <a:pPr marL="438150" lvl="1" indent="0">
              <a:lnSpc>
                <a:spcPct val="90000"/>
              </a:lnSpc>
              <a:buNone/>
            </a:pPr>
            <a:r>
              <a:rPr lang="en-US" altLang="en-US" sz="3200" dirty="0" smtClean="0"/>
              <a:t>“</a:t>
            </a:r>
            <a:r>
              <a:rPr lang="en-US" sz="3200" dirty="0" smtClean="0"/>
              <a:t>Dad never washed his car. </a:t>
            </a:r>
            <a:r>
              <a:rPr lang="en-US" sz="3200" dirty="0">
                <a:solidFill>
                  <a:schemeClr val="bg2"/>
                </a:solidFill>
              </a:rPr>
              <a:t>If</a:t>
            </a:r>
            <a:r>
              <a:rPr lang="en-US" sz="3200" dirty="0"/>
              <a:t> </a:t>
            </a:r>
            <a:r>
              <a:rPr lang="en-US" sz="3200" dirty="0" smtClean="0"/>
              <a:t>washing the car is essential for a clean vehicle, </a:t>
            </a:r>
            <a:r>
              <a:rPr lang="en-US" sz="3200" dirty="0">
                <a:solidFill>
                  <a:schemeClr val="bg2"/>
                </a:solidFill>
              </a:rPr>
              <a:t>then</a:t>
            </a:r>
            <a:r>
              <a:rPr lang="en-US" sz="3200" dirty="0"/>
              <a:t> </a:t>
            </a:r>
            <a:r>
              <a:rPr lang="en-US" sz="3200" dirty="0" smtClean="0"/>
              <a:t>Dad never drove a clean car.”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Would “Dad” have “washed the car” if he had someone else wash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6436" y="1290935"/>
            <a:ext cx="3891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spc="720" dirty="0">
                <a:solidFill>
                  <a:srgbClr val="FFFFFF">
                    <a:lumMod val="85000"/>
                  </a:srgbClr>
                </a:solidFill>
                <a:latin typeface="Candara" panose="020E0502030303020204" pitchFamily="34" charset="0"/>
              </a:rPr>
              <a:t>f</a:t>
            </a:r>
            <a:r>
              <a:rPr lang="en-US" sz="2400" i="1" spc="720" dirty="0" smtClean="0">
                <a:solidFill>
                  <a:srgbClr val="FFFFFF">
                    <a:lumMod val="85000"/>
                  </a:srgbClr>
                </a:solidFill>
                <a:latin typeface="Candara" panose="020E0502030303020204" pitchFamily="34" charset="0"/>
              </a:rPr>
              <a:t>aulty syllogisms</a:t>
            </a:r>
            <a:endParaRPr lang="en-US" sz="2400" i="1" spc="720" dirty="0">
              <a:solidFill>
                <a:srgbClr val="FFFFFF">
                  <a:lumMod val="85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3931" y="3657600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YES!</a:t>
            </a: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43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3200400"/>
            <a:ext cx="7924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7526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The TRUTH!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302125"/>
          </a:xfrm>
        </p:spPr>
        <p:txBody>
          <a:bodyPr>
            <a:normAutofit/>
          </a:bodyPr>
          <a:lstStyle/>
          <a:p>
            <a:pPr marL="438150" lvl="1" indent="0">
              <a:lnSpc>
                <a:spcPct val="90000"/>
              </a:lnSpc>
              <a:buNone/>
            </a:pPr>
            <a:r>
              <a:rPr lang="en-US" altLang="en-US" sz="3200" dirty="0"/>
              <a:t>“</a:t>
            </a:r>
            <a:r>
              <a:rPr lang="en-US" altLang="en-US" sz="3200" strike="sngStrike" dirty="0"/>
              <a:t>Jesus never baptized anyone. If baptism is essential for salvation, then Jesus never saved anyone.”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3000" dirty="0" smtClean="0">
                <a:latin typeface="Candara" panose="020E0502030303020204" pitchFamily="34" charset="0"/>
              </a:rPr>
              <a:t>John 4:1, 2, “Therefore</a:t>
            </a:r>
            <a:r>
              <a:rPr lang="en-US" sz="3000" dirty="0">
                <a:latin typeface="Candara" panose="020E0502030303020204" pitchFamily="34" charset="0"/>
              </a:rPr>
              <a:t>, when the Lord knew that the Pharisees had heard that </a:t>
            </a:r>
            <a:r>
              <a:rPr lang="en-US" sz="3000" b="1" dirty="0">
                <a:latin typeface="Candara" panose="020E0502030303020204" pitchFamily="34" charset="0"/>
              </a:rPr>
              <a:t>Jesus made and baptized more disciples than </a:t>
            </a:r>
            <a:r>
              <a:rPr lang="en-US" sz="3000" b="1" dirty="0" smtClean="0">
                <a:latin typeface="Candara" panose="020E0502030303020204" pitchFamily="34" charset="0"/>
              </a:rPr>
              <a:t>John </a:t>
            </a:r>
            <a:r>
              <a:rPr lang="en-US" sz="3000" dirty="0" smtClean="0">
                <a:latin typeface="Candara" panose="020E0502030303020204" pitchFamily="34" charset="0"/>
              </a:rPr>
              <a:t>(though </a:t>
            </a:r>
            <a:r>
              <a:rPr lang="en-US" sz="3000" dirty="0">
                <a:latin typeface="Candara" panose="020E0502030303020204" pitchFamily="34" charset="0"/>
              </a:rPr>
              <a:t>Jesus Himself did not baptize, but His disciples</a:t>
            </a:r>
            <a:r>
              <a:rPr lang="en-US" sz="3000" dirty="0" smtClean="0">
                <a:latin typeface="Candara" panose="020E0502030303020204" pitchFamily="34" charset="0"/>
              </a:rPr>
              <a:t>).” </a:t>
            </a:r>
            <a:endParaRPr lang="en-US" sz="3000" dirty="0">
              <a:latin typeface="Candara" panose="020E0502030303020204" pitchFamily="34" charset="0"/>
            </a:endParaRPr>
          </a:p>
          <a:p>
            <a:pPr lvl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14400" y="5905878"/>
            <a:ext cx="782028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Did Jesus Baptize More Disciples Than John?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7756" y="6367543"/>
            <a:ext cx="264848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2"/>
                </a:solidFill>
                <a:latin typeface="Arial Black" panose="020B0A04020102020204" pitchFamily="34" charset="0"/>
              </a:rPr>
              <a:t>YES! </a:t>
            </a:r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(Jn. 3:26)</a:t>
            </a: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4952999"/>
            <a:ext cx="3757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300" dirty="0" smtClean="0">
                <a:solidFill>
                  <a:schemeClr val="bg2"/>
                </a:solidFill>
                <a:latin typeface="Candara" panose="020E0502030303020204" pitchFamily="34" charset="0"/>
              </a:rPr>
              <a:t>Compare 1 Cor. 1:11-17</a:t>
            </a:r>
            <a:endParaRPr lang="en-US" sz="2400" b="1" i="1" spc="300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If you charge one to be a “</a:t>
            </a:r>
            <a:r>
              <a:rPr lang="en-US" altLang="en-US" sz="2800" dirty="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Campbellite</a:t>
            </a:r>
            <a:r>
              <a:rPr lang="en-US" altLang="en-US" sz="28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,” </a:t>
            </a:r>
            <a:r>
              <a:rPr lang="en-US" altLang="en-US" dirty="0" smtClean="0">
                <a:latin typeface="Arial Black" panose="020B0A04020102020204" pitchFamily="34" charset="0"/>
              </a:rPr>
              <a:t>YOU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Arial Black" pitchFamily="34" charset="0"/>
              </a:rPr>
              <a:t>MUST</a:t>
            </a:r>
            <a:r>
              <a:rPr lang="en-US" altLang="en-US" dirty="0" smtClean="0"/>
              <a:t> prove that what he teaches, believes, and practices began with a man called “Campbell”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teaching </a:t>
            </a:r>
            <a:r>
              <a:rPr lang="en-US" altLang="en-US" sz="2400" dirty="0"/>
              <a:t>baptism </a:t>
            </a:r>
            <a:r>
              <a:rPr lang="en-US" altLang="en-US" sz="2400" dirty="0" smtClean="0"/>
              <a:t>is for </a:t>
            </a:r>
            <a:r>
              <a:rPr lang="en-US" altLang="en-US" sz="2400" dirty="0"/>
              <a:t>salvation began with Christ (Mk. 16:16)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partaking of the Lord’s supper on the first day of the week began with Christ (Acts 20:7)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giving of our means on the first day of week began with Christ (1 Cor. 16:1, 2)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being a member of a “church of Christ” began with Christ (Rom. 16:16</a:t>
            </a:r>
            <a:r>
              <a:rPr lang="en-US" altLang="en-US" sz="2400" dirty="0" smtClean="0"/>
              <a:t>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Where is being a member of the Baptist Church spoken of in Scripture?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62633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/>
              <a:t>Martin needs to cite one item of faith that we practice which began with Campbell!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533400" indent="-533400"/>
            <a:r>
              <a:rPr lang="en-US" altLang="en-US">
                <a:latin typeface="Arial Black" pitchFamily="34" charset="0"/>
              </a:rPr>
              <a:t>OTHERWISE:</a:t>
            </a:r>
            <a:r>
              <a:rPr lang="en-US" altLang="en-US"/>
              <a:t>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/>
              <a:t>his charge is empty!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/>
              <a:t>he is a false accuser/witness</a:t>
            </a:r>
          </a:p>
          <a:p>
            <a:pPr marL="533400" indent="-533400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Appeal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 all in the name of the Lord </a:t>
            </a:r>
          </a:p>
          <a:p>
            <a:pPr lvl="1"/>
            <a:r>
              <a:rPr lang="en-US" dirty="0" smtClean="0"/>
              <a:t>Col. 3:17</a:t>
            </a:r>
          </a:p>
          <a:p>
            <a:r>
              <a:rPr lang="en-US" dirty="0" smtClean="0"/>
              <a:t>Do away with all man made creeds</a:t>
            </a:r>
          </a:p>
          <a:p>
            <a:pPr lvl="1"/>
            <a:r>
              <a:rPr lang="en-US" dirty="0" smtClean="0"/>
              <a:t>2 Tim. 3:16, 17</a:t>
            </a:r>
          </a:p>
          <a:p>
            <a:r>
              <a:rPr lang="en-US" dirty="0" smtClean="0"/>
              <a:t>Speak as the oracles of God </a:t>
            </a:r>
          </a:p>
          <a:p>
            <a:pPr lvl="1"/>
            <a:r>
              <a:rPr lang="en-US" dirty="0" smtClean="0"/>
              <a:t>1 Pet. 4:11; 1 Tim. 4:2</a:t>
            </a:r>
          </a:p>
          <a:p>
            <a:r>
              <a:rPr lang="en-US" dirty="0" smtClean="0"/>
              <a:t>Imitate 1</a:t>
            </a:r>
            <a:r>
              <a:rPr lang="en-US" baseline="30000" dirty="0" smtClean="0"/>
              <a:t>st</a:t>
            </a:r>
            <a:r>
              <a:rPr lang="en-US" dirty="0" smtClean="0"/>
              <a:t> century Christianity </a:t>
            </a:r>
          </a:p>
          <a:p>
            <a:pPr lvl="1"/>
            <a:r>
              <a:rPr lang="en-US" spc="-50" dirty="0" smtClean="0"/>
              <a:t>1 Thess. 2:14; 3 Jn. 1:11; Heb. 6:12; 1 Cor. 11:1</a:t>
            </a:r>
          </a:p>
          <a:p>
            <a:r>
              <a:rPr lang="en-US" spc="-50" dirty="0" smtClean="0"/>
              <a:t>Preach what they preached regarding salvation</a:t>
            </a:r>
          </a:p>
          <a:p>
            <a:pPr lvl="1"/>
            <a:r>
              <a:rPr lang="en-US" spc="-50" dirty="0" smtClean="0"/>
              <a:t>Lk. 8:11, 12; Romans 10:10; Acts 17:30; 1 Pet. 3:21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423447395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roMar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803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391400" cy="457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solidFill>
                  <a:schemeClr val="accent2"/>
                </a:solidFill>
              </a:rPr>
              <a:t>Martin’s </a:t>
            </a:r>
            <a:r>
              <a:rPr lang="en-US" altLang="en-US" sz="3600" i="1">
                <a:solidFill>
                  <a:schemeClr val="accent2"/>
                </a:solidFill>
              </a:rPr>
              <a:t>Unanswerable</a:t>
            </a:r>
            <a:r>
              <a:rPr lang="en-US" altLang="en-US" sz="3600">
                <a:solidFill>
                  <a:schemeClr val="accent2"/>
                </a:solidFill>
              </a:rPr>
              <a:t> Questions</a:t>
            </a:r>
          </a:p>
        </p:txBody>
      </p:sp>
      <p:sp>
        <p:nvSpPr>
          <p:cNvPr id="14340" name="AutoShape 4"/>
          <p:cNvSpPr>
            <a:spLocks noGrp="1" noChangeArrowheads="1"/>
          </p:cNvSpPr>
          <p:nvPr>
            <p:ph type="body" idx="1"/>
          </p:nvPr>
        </p:nvSpPr>
        <p:spPr>
          <a:prstGeom prst="wedgeRectCallout">
            <a:avLst>
              <a:gd name="adj1" fmla="val -43750"/>
              <a:gd name="adj2" fmla="val -74870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itchFamily="2" charset="2"/>
              <a:buAutoNum type="arabicPeriod" startAt="2"/>
            </a:pPr>
            <a:r>
              <a:rPr lang="en-US" altLang="en-US" sz="2800" b="1">
                <a:solidFill>
                  <a:schemeClr val="bg1"/>
                </a:solidFill>
              </a:rPr>
              <a:t>If a "Church of Christ" elder refuses to baptize me, will I be lost until I can find one who will? Do I need Jesus AND a Campbellite "preacher" in order to be saved? If I do, then Jesus Christ is not the only Mediator (1 Tim. 2:5) and the Holy Spirit is not the only Administrator (1 Cor. 12:13) of salvation - the "Church of Christ" preacher is necessary to salvation for he is performing a saving act on me when he baptizes me! Is this not blasphemy against Jesus Christ and the Holy Ghost?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roMar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803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391400" cy="457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solidFill>
                  <a:schemeClr val="accent2"/>
                </a:solidFill>
              </a:rPr>
              <a:t>Martin’s </a:t>
            </a:r>
            <a:r>
              <a:rPr lang="en-US" altLang="en-US" sz="3600" i="1">
                <a:solidFill>
                  <a:schemeClr val="accent2"/>
                </a:solidFill>
              </a:rPr>
              <a:t>Unanswerable</a:t>
            </a:r>
            <a:r>
              <a:rPr lang="en-US" altLang="en-US" sz="3600">
                <a:solidFill>
                  <a:schemeClr val="accent2"/>
                </a:solidFill>
              </a:rPr>
              <a:t> Questions</a:t>
            </a:r>
          </a:p>
        </p:txBody>
      </p:sp>
      <p:sp>
        <p:nvSpPr>
          <p:cNvPr id="15364" name="AutoShape 4"/>
          <p:cNvSpPr>
            <a:spLocks noGrp="1" noChangeArrowheads="1"/>
          </p:cNvSpPr>
          <p:nvPr>
            <p:ph type="body" idx="1"/>
          </p:nvPr>
        </p:nvSpPr>
        <p:spPr>
          <a:prstGeom prst="wedgeRectCallout">
            <a:avLst>
              <a:gd name="adj1" fmla="val -43750"/>
              <a:gd name="adj2" fmla="val -74870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itchFamily="2" charset="2"/>
              <a:buAutoNum type="arabicPeriod" startAt="2"/>
            </a:pPr>
            <a:r>
              <a:rPr lang="en-US" altLang="en-US" sz="2800" b="1">
                <a:solidFill>
                  <a:schemeClr val="bg1"/>
                </a:solidFill>
              </a:rPr>
              <a:t>If a "Church of Christ" elder refuses to baptize me, will I be lost until I can find one who will? </a:t>
            </a:r>
            <a:r>
              <a:rPr lang="en-US" altLang="en-US" sz="2800" b="1">
                <a:solidFill>
                  <a:schemeClr val="accent1"/>
                </a:solidFill>
              </a:rPr>
              <a:t>Do I need Jesus AND a Campbellite "preacher" in order to be saved? If I do, then Jesus Christ is not the only Mediator (1 Tim. 2:5) and the Holy Spirit is not the only Administrator (1 Cor. 12:13) of salvation - the "Church of Christ" preacher is necessary to salvation for he is performing a saving act on me when he baptizes me! Is this not blasphemy against Jesus Christ and the Holy Ghost?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Answer: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One does not need a </a:t>
            </a:r>
            <a:r>
              <a:rPr lang="en-US" altLang="en-US" dirty="0" smtClean="0"/>
              <a:t>“‘Church </a:t>
            </a:r>
            <a:r>
              <a:rPr lang="en-US" altLang="en-US" dirty="0"/>
              <a:t>of </a:t>
            </a:r>
            <a:r>
              <a:rPr lang="en-US" altLang="en-US" dirty="0" smtClean="0"/>
              <a:t>Christ’ elder” </a:t>
            </a:r>
            <a:r>
              <a:rPr lang="en-US" altLang="en-US" dirty="0"/>
              <a:t>to baptize them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Who has ever taught that you must be baptized by a </a:t>
            </a:r>
            <a:r>
              <a:rPr lang="en-US" altLang="en-US" dirty="0" smtClean="0"/>
              <a:t>“‘Church </a:t>
            </a:r>
            <a:r>
              <a:rPr lang="en-US" altLang="en-US" dirty="0"/>
              <a:t>of </a:t>
            </a:r>
            <a:r>
              <a:rPr lang="en-US" altLang="en-US" dirty="0" smtClean="0"/>
              <a:t>Christ’ </a:t>
            </a:r>
            <a:r>
              <a:rPr lang="en-US" altLang="en-US" dirty="0"/>
              <a:t>elder” except Baptist preachers?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Jesus did not say, “He who believes and is baptized by an elder shall be </a:t>
            </a:r>
            <a:r>
              <a:rPr lang="en-US" altLang="en-US" dirty="0" smtClean="0"/>
              <a:t>saved.”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One is lost until they do what Jesus commanded regarding baptism (Mk. 16:16)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roMar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803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391400" cy="457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solidFill>
                  <a:schemeClr val="accent2"/>
                </a:solidFill>
              </a:rPr>
              <a:t>Martin’s </a:t>
            </a:r>
            <a:r>
              <a:rPr lang="en-US" altLang="en-US" sz="3600" i="1">
                <a:solidFill>
                  <a:schemeClr val="accent2"/>
                </a:solidFill>
              </a:rPr>
              <a:t>Unanswerable</a:t>
            </a:r>
            <a:r>
              <a:rPr lang="en-US" altLang="en-US" sz="3600">
                <a:solidFill>
                  <a:schemeClr val="accent2"/>
                </a:solidFill>
              </a:rPr>
              <a:t> Questions</a:t>
            </a:r>
          </a:p>
        </p:txBody>
      </p:sp>
      <p:sp>
        <p:nvSpPr>
          <p:cNvPr id="17412" name="AutoShape 4"/>
          <p:cNvSpPr>
            <a:spLocks noGrp="1" noChangeArrowheads="1"/>
          </p:cNvSpPr>
          <p:nvPr>
            <p:ph type="body" idx="1"/>
          </p:nvPr>
        </p:nvSpPr>
        <p:spPr>
          <a:prstGeom prst="wedgeRectCallout">
            <a:avLst>
              <a:gd name="adj1" fmla="val -43750"/>
              <a:gd name="adj2" fmla="val -74870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accent1"/>
                </a:solidFill>
              </a:rPr>
              <a:t>If a "Church of Christ" elder refuses to baptize me, will I be lost until I can find one who will?</a:t>
            </a:r>
            <a:r>
              <a:rPr lang="en-US" altLang="en-US" sz="2800" b="1" dirty="0">
                <a:solidFill>
                  <a:schemeClr val="bg1"/>
                </a:solidFill>
              </a:rPr>
              <a:t> Do I need Jesus AND a </a:t>
            </a:r>
            <a:r>
              <a:rPr lang="en-US" altLang="en-US" sz="2800" b="1" dirty="0" err="1">
                <a:solidFill>
                  <a:schemeClr val="bg1"/>
                </a:solidFill>
              </a:rPr>
              <a:t>Campbellite</a:t>
            </a:r>
            <a:r>
              <a:rPr lang="en-US" altLang="en-US" sz="2800" b="1" dirty="0">
                <a:solidFill>
                  <a:schemeClr val="bg1"/>
                </a:solidFill>
              </a:rPr>
              <a:t> "preacher" in order to be saved?</a:t>
            </a:r>
            <a:r>
              <a:rPr lang="en-US" altLang="en-US" sz="2800" b="1" dirty="0">
                <a:solidFill>
                  <a:schemeClr val="accent1"/>
                </a:solidFill>
              </a:rPr>
              <a:t> If I do, then Jesus Christ is not the only Mediator (1 Tim. 2:5) and the Holy Spirit is not the only Administrator (1 Cor. 12:13) of salvation - the "Church of Christ" preacher is necessary to salvation for he is performing a saving act on me when he baptizes me! Is this not blasphemy against Jesus Christ and the Holy Ghost?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/>
              <a:t>Campbellites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Arno Pro Caption" pitchFamily="18" charset="0"/>
              </a:rPr>
              <a:t>Is it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no Pro Caption" pitchFamily="18" charset="0"/>
              </a:rPr>
              <a:t>HONEST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Arno Pro Caption" pitchFamily="18" charset="0"/>
              </a:rPr>
              <a:t> and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no Pro Caption" pitchFamily="18" charset="0"/>
              </a:rPr>
              <a:t>TRUTHFUL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Arno Pro Caption" pitchFamily="18" charset="0"/>
              </a:rPr>
              <a:t> to label members of the church of Christ as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Arno Pro Caption" pitchFamily="18" charset="0"/>
            </a:endParaRPr>
          </a:p>
        </p:txBody>
      </p:sp>
      <p:pic>
        <p:nvPicPr>
          <p:cNvPr id="1026" name="Picture 2" descr="https://upload.wikimedia.org/wikipedia/commons/1/18/Campbell_Alexa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428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Answer: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chemeClr val="bg2"/>
                </a:solidFill>
                <a:latin typeface="Arial Black" panose="020B0A04020102020204" pitchFamily="34" charset="0"/>
              </a:rPr>
              <a:t>I</a:t>
            </a:r>
            <a:r>
              <a:rPr lang="en-US" altLang="en-US" sz="28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f </a:t>
            </a:r>
            <a:r>
              <a:rPr lang="en-US" altLang="en-US" sz="2800" dirty="0">
                <a:solidFill>
                  <a:schemeClr val="bg2"/>
                </a:solidFill>
                <a:latin typeface="Arial Black" panose="020B0A04020102020204" pitchFamily="34" charset="0"/>
              </a:rPr>
              <a:t>you charge one to be a “</a:t>
            </a:r>
            <a:r>
              <a:rPr lang="en-US" altLang="en-US" sz="2800" dirty="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Campbellite</a:t>
            </a:r>
            <a:r>
              <a:rPr lang="en-US" altLang="en-US" sz="28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,” </a:t>
            </a:r>
            <a:r>
              <a:rPr lang="en-US" altLang="en-US" dirty="0" smtClean="0">
                <a:latin typeface="Arial Black" panose="020B0A04020102020204" pitchFamily="34" charset="0"/>
              </a:rPr>
              <a:t>YOU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Arial Black" pitchFamily="34" charset="0"/>
              </a:rPr>
              <a:t>MUST</a:t>
            </a:r>
            <a:r>
              <a:rPr lang="en-US" altLang="en-US" dirty="0" smtClean="0"/>
              <a:t> </a:t>
            </a:r>
            <a:r>
              <a:rPr lang="en-US" altLang="en-US" dirty="0"/>
              <a:t>prove that </a:t>
            </a:r>
            <a:r>
              <a:rPr lang="en-US" altLang="en-US" dirty="0" smtClean="0"/>
              <a:t>“Campbell” is the seed that what was sown!</a:t>
            </a:r>
            <a:endParaRPr lang="en-US" alt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PURE GOSPEL SEED </a:t>
            </a:r>
            <a:r>
              <a:rPr lang="en-US" altLang="en-US" sz="2400" dirty="0" smtClean="0">
                <a:latin typeface="Arial"/>
                <a:cs typeface="Arial"/>
              </a:rPr>
              <a:t>→ ???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Law of reproduction (Gen. 1:11, 12)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The word of God as seed would reproduce </a:t>
            </a:r>
            <a:br>
              <a:rPr lang="en-US" altLang="en-US" sz="2400" dirty="0" smtClean="0"/>
            </a:br>
            <a:r>
              <a:rPr lang="en-US" altLang="en-US" sz="2400" dirty="0" smtClean="0"/>
              <a:t>after its kind (Lk. 8:11)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It matters not who the planter is (1 Cor. 3:5-7)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S</a:t>
            </a:r>
            <a:r>
              <a:rPr lang="en-US" altLang="en-US" dirty="0" smtClean="0"/>
              <a:t>eed NEVER reproduces the sower but ALWAYS reproduces what is according to the nature of the seed</a:t>
            </a:r>
          </a:p>
        </p:txBody>
      </p:sp>
    </p:spTree>
    <p:extLst>
      <p:ext uri="{BB962C8B-B14F-4D97-AF65-F5344CB8AC3E}">
        <p14:creationId xmlns:p14="http://schemas.microsoft.com/office/powerpoint/2010/main" val="2704796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7"/>
          <a:stretch/>
        </p:blipFill>
        <p:spPr>
          <a:xfrm>
            <a:off x="6399415" y="3304204"/>
            <a:ext cx="2744585" cy="35537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055392" y="2743200"/>
            <a:ext cx="716315" cy="1905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4267200" y="577076"/>
            <a:ext cx="3200400" cy="2362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4800600" cy="3810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What would an acorn seed produce </a:t>
            </a:r>
            <a:br>
              <a:rPr lang="en-US" altLang="en-US" sz="4000" dirty="0" smtClean="0">
                <a:latin typeface="Arial Black" panose="020B0A04020102020204" pitchFamily="34" charset="0"/>
              </a:rPr>
            </a:br>
            <a:r>
              <a:rPr lang="en-US" altLang="en-US" sz="4000" dirty="0" smtClean="0">
                <a:latin typeface="Arial Black" panose="020B0A04020102020204" pitchFamily="34" charset="0"/>
              </a:rPr>
              <a:t>that was dropped by a </a:t>
            </a:r>
            <a:r>
              <a:rPr lang="en-US" altLang="en-US" sz="4000" b="1" dirty="0" smtClean="0">
                <a:latin typeface="Arial Black" panose="020B0A04020102020204" pitchFamily="34" charset="0"/>
              </a:rPr>
              <a:t>woodpecker</a:t>
            </a:r>
            <a:r>
              <a:rPr lang="en-US" altLang="en-US" sz="4000" dirty="0" smtClean="0">
                <a:latin typeface="Arial Black" panose="020B0A04020102020204" pitchFamily="34" charset="0"/>
              </a:rPr>
              <a:t> </a:t>
            </a:r>
            <a:br>
              <a:rPr lang="en-US" altLang="en-US" sz="4000" dirty="0" smtClean="0">
                <a:latin typeface="Arial Black" panose="020B0A04020102020204" pitchFamily="34" charset="0"/>
              </a:rPr>
            </a:br>
            <a:r>
              <a:rPr lang="en-US" altLang="en-US" sz="4000" dirty="0" smtClean="0">
                <a:latin typeface="Arial Black" panose="020B0A04020102020204" pitchFamily="34" charset="0"/>
              </a:rPr>
              <a:t>in a field?</a:t>
            </a:r>
          </a:p>
        </p:txBody>
      </p:sp>
      <p:pic>
        <p:nvPicPr>
          <p:cNvPr id="2051" name="Picture 3" descr="C:\Users\Steven\AppData\Local\Microsoft\Windows\Temporary Internet Files\Content.IE5\Q6JTGGNZ\woodpecker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85" y="577076"/>
            <a:ext cx="1720007" cy="28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even\AppData\Local\Microsoft\Windows\Temporary Internet Files\Content.IE5\TEY4C6J6\600px-PileatedIvoryWoodpecker.svg[1]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4" r="55894"/>
          <a:stretch/>
        </p:blipFill>
        <p:spPr bwMode="auto">
          <a:xfrm rot="20235616" flipH="1">
            <a:off x="6525621" y="3472782"/>
            <a:ext cx="1237469" cy="19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rot="20724887">
            <a:off x="7810590" y="3013232"/>
            <a:ext cx="1066800" cy="198991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9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Answer: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To charge </a:t>
            </a:r>
            <a:r>
              <a:rPr lang="en-US" altLang="en-US" sz="3600" dirty="0">
                <a:solidFill>
                  <a:schemeClr val="bg2"/>
                </a:solidFill>
                <a:latin typeface="Arial Black" panose="020B0A04020102020204" pitchFamily="34" charset="0"/>
              </a:rPr>
              <a:t>one to be a “</a:t>
            </a:r>
            <a:r>
              <a:rPr lang="en-US" altLang="en-US" sz="3600" dirty="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Campbellite</a:t>
            </a:r>
            <a:r>
              <a:rPr lang="en-US" altLang="en-US" sz="3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,” </a:t>
            </a:r>
            <a:r>
              <a:rPr lang="en-US" altLang="en-US" sz="4000" dirty="0" smtClean="0">
                <a:latin typeface="Arial Black" panose="020B0A04020102020204" pitchFamily="34" charset="0"/>
              </a:rPr>
              <a:t>ONE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latin typeface="Arial Black" pitchFamily="34" charset="0"/>
              </a:rPr>
              <a:t>MUST</a:t>
            </a:r>
            <a:r>
              <a:rPr lang="en-US" altLang="en-US" sz="4000" dirty="0"/>
              <a:t>:</a:t>
            </a:r>
            <a:endParaRPr lang="en-US" altLang="en-US" sz="4000" dirty="0" smtClean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4000" dirty="0" smtClean="0">
                <a:latin typeface="Arno Pro Caption" pitchFamily="18" charset="0"/>
              </a:rPr>
              <a:t>prove what he believes began with a man called “Campbell”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4000" dirty="0">
                <a:latin typeface="Arno Pro Caption" pitchFamily="18" charset="0"/>
              </a:rPr>
              <a:t>p</a:t>
            </a:r>
            <a:r>
              <a:rPr lang="en-US" altLang="en-US" sz="4000" dirty="0" smtClean="0">
                <a:latin typeface="Arno Pro Caption" pitchFamily="18" charset="0"/>
              </a:rPr>
              <a:t>rove what he teaches began with a man called “Campbell”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4000" dirty="0">
                <a:latin typeface="Arno Pro Caption" pitchFamily="18" charset="0"/>
              </a:rPr>
              <a:t>p</a:t>
            </a:r>
            <a:r>
              <a:rPr lang="en-US" altLang="en-US" sz="4000" dirty="0" smtClean="0">
                <a:latin typeface="Arno Pro Caption" pitchFamily="18" charset="0"/>
              </a:rPr>
              <a:t>rove what he practices </a:t>
            </a:r>
            <a:r>
              <a:rPr lang="en-US" altLang="en-US" sz="4000" dirty="0">
                <a:latin typeface="Arno Pro Caption" pitchFamily="18" charset="0"/>
              </a:rPr>
              <a:t>began with a man called “Campbell</a:t>
            </a:r>
            <a:r>
              <a:rPr lang="en-US" altLang="en-US" sz="4000" dirty="0" smtClean="0">
                <a:latin typeface="Arno Pro Caption" pitchFamily="18" charset="0"/>
              </a:rPr>
              <a:t>”</a:t>
            </a:r>
            <a:endParaRPr lang="en-US" altLang="en-US" sz="4000" dirty="0">
              <a:latin typeface="Arno Pro Captio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drant 5">
    <a:dk1>
      <a:srgbClr val="666699"/>
    </a:dk1>
    <a:lt1>
      <a:srgbClr val="FFFFFF"/>
    </a:lt1>
    <a:dk2>
      <a:srgbClr val="000033"/>
    </a:dk2>
    <a:lt2>
      <a:srgbClr val="FFFFFF"/>
    </a:lt2>
    <a:accent1>
      <a:srgbClr val="9966FF"/>
    </a:accent1>
    <a:accent2>
      <a:srgbClr val="CCCCFF"/>
    </a:accent2>
    <a:accent3>
      <a:srgbClr val="AAAAAD"/>
    </a:accent3>
    <a:accent4>
      <a:srgbClr val="DADADA"/>
    </a:accent4>
    <a:accent5>
      <a:srgbClr val="CAB8FF"/>
    </a:accent5>
    <a:accent6>
      <a:srgbClr val="B9B9E7"/>
    </a:accent6>
    <a:hlink>
      <a:srgbClr val="CCCC00"/>
    </a:hlink>
    <a:folHlink>
      <a:srgbClr val="CC9900"/>
    </a:folHlink>
  </a:clrScheme>
</a:themeOverride>
</file>

<file path=ppt/theme/themeOverride2.xml><?xml version="1.0" encoding="utf-8"?>
<a:themeOverride xmlns:a="http://schemas.openxmlformats.org/drawingml/2006/main">
  <a:clrScheme name="Quadrant 6">
    <a:dk1>
      <a:srgbClr val="000000"/>
    </a:dk1>
    <a:lt1>
      <a:srgbClr val="FFFFFF"/>
    </a:lt1>
    <a:dk2>
      <a:srgbClr val="000000"/>
    </a:dk2>
    <a:lt2>
      <a:srgbClr val="669966"/>
    </a:lt2>
    <a:accent1>
      <a:srgbClr val="CCCCFF"/>
    </a:accent1>
    <a:accent2>
      <a:srgbClr val="9999CC"/>
    </a:accent2>
    <a:accent3>
      <a:srgbClr val="FFFFFF"/>
    </a:accent3>
    <a:accent4>
      <a:srgbClr val="000000"/>
    </a:accent4>
    <a:accent5>
      <a:srgbClr val="E2E2FF"/>
    </a:accent5>
    <a:accent6>
      <a:srgbClr val="8A8AB9"/>
    </a:accent6>
    <a:hlink>
      <a:srgbClr val="000066"/>
    </a:hlink>
    <a:folHlink>
      <a:srgbClr val="333399"/>
    </a:folHlink>
  </a:clrScheme>
</a:themeOverride>
</file>

<file path=ppt/theme/themeOverride3.xml><?xml version="1.0" encoding="utf-8"?>
<a:themeOverride xmlns:a="http://schemas.openxmlformats.org/drawingml/2006/main">
  <a:clrScheme name="Quadrant 5">
    <a:dk1>
      <a:srgbClr val="666699"/>
    </a:dk1>
    <a:lt1>
      <a:srgbClr val="FFFFFF"/>
    </a:lt1>
    <a:dk2>
      <a:srgbClr val="000033"/>
    </a:dk2>
    <a:lt2>
      <a:srgbClr val="FFFFFF"/>
    </a:lt2>
    <a:accent1>
      <a:srgbClr val="9966FF"/>
    </a:accent1>
    <a:accent2>
      <a:srgbClr val="CCCCFF"/>
    </a:accent2>
    <a:accent3>
      <a:srgbClr val="AAAAAD"/>
    </a:accent3>
    <a:accent4>
      <a:srgbClr val="DADADA"/>
    </a:accent4>
    <a:accent5>
      <a:srgbClr val="CAB8FF"/>
    </a:accent5>
    <a:accent6>
      <a:srgbClr val="B9B9E7"/>
    </a:accent6>
    <a:hlink>
      <a:srgbClr val="CCCC00"/>
    </a:hlink>
    <a:folHlink>
      <a:srgbClr val="CC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1158</Words>
  <Application>Microsoft Office PowerPoint</Application>
  <PresentationFormat>On-screen Show (4:3)</PresentationFormat>
  <Paragraphs>107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Arno Pro Caption</vt:lpstr>
      <vt:lpstr>Segoe Media Center</vt:lpstr>
      <vt:lpstr>Candara</vt:lpstr>
      <vt:lpstr>Wingdings</vt:lpstr>
      <vt:lpstr>Arial Black</vt:lpstr>
      <vt:lpstr>Quadrant</vt:lpstr>
      <vt:lpstr>“Commonsense Questions A Church of Christ Preacher Cannot Answer?”</vt:lpstr>
      <vt:lpstr>Martin’s Unanswerable Questions</vt:lpstr>
      <vt:lpstr>Martin’s Unanswerable Questions</vt:lpstr>
      <vt:lpstr>Answer:</vt:lpstr>
      <vt:lpstr>Martin’s Unanswerable Questions</vt:lpstr>
      <vt:lpstr>Campbellites?</vt:lpstr>
      <vt:lpstr>Answer:</vt:lpstr>
      <vt:lpstr>PowerPoint Presentation</vt:lpstr>
      <vt:lpstr>Answer:</vt:lpstr>
      <vt:lpstr>Whose Seed Is This Doctrine?</vt:lpstr>
      <vt:lpstr>PowerPoint Presentation</vt:lpstr>
      <vt:lpstr>Jesus Never Baptized Anyone…</vt:lpstr>
      <vt:lpstr>Only in religion do educated men race to become fools…</vt:lpstr>
      <vt:lpstr>Only in religion do educated men race to become fools…</vt:lpstr>
      <vt:lpstr>The TRUTH!</vt:lpstr>
      <vt:lpstr>PowerPoint Presentation</vt:lpstr>
      <vt:lpstr>Martin needs to cite one item of faith that we practice which began with Campbell!</vt:lpstr>
      <vt:lpstr>Our Appeal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“Common Sense Questions A Church of Christ Preacher Cannot Answer?”</dc:title>
  <dc:creator>Steven J. Wallace</dc:creator>
  <cp:lastModifiedBy>Steven J. Wallace</cp:lastModifiedBy>
  <cp:revision>82</cp:revision>
  <dcterms:created xsi:type="dcterms:W3CDTF">2007-03-08T18:17:30Z</dcterms:created>
  <dcterms:modified xsi:type="dcterms:W3CDTF">2015-11-09T04:59:05Z</dcterms:modified>
</cp:coreProperties>
</file>