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0"/>
  </p:notesMasterIdLst>
  <p:sldIdLst>
    <p:sldId id="259" r:id="rId7"/>
    <p:sldId id="274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71532" autoAdjust="0"/>
  </p:normalViewPr>
  <p:slideViewPr>
    <p:cSldViewPr>
      <p:cViewPr varScale="1">
        <p:scale>
          <a:sx n="51" d="100"/>
          <a:sy n="5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3E8A-F39F-47E0-8597-5F3F22C148AF}" type="datetimeFigureOut">
              <a:rPr lang="en-US" smtClean="0"/>
              <a:t>6/14/2015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2DAD7-D51E-4495-8C3A-0A7DB64C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3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DAD7-D51E-4495-8C3A-0A7DB64C4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DAD7-D51E-4495-8C3A-0A7DB64C4A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DAD7-D51E-4495-8C3A-0A7DB64C4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1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EFCB4-D2B9-434A-BF8A-272E4FC21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0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C6FE-A7A0-4888-ACC2-7D69E3B06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24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054F-EF51-408D-B12B-BCC1F4FEF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68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9964-C391-490E-94DC-1D3391D29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37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ACAF6-DA35-43A4-B3B7-C232254D3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6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D799-BB20-4609-ADDC-A20E862D6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01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B4C7E-9E2B-46A0-BE04-0561CE027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4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2F03-DC5A-4233-8275-26B43BB50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89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DF9EF-5B39-4D53-88B3-6D35AF9C2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79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FC47B-1D0E-4EB6-8449-ADAB6D6835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0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83126-5559-4D51-AF85-ADB7C3C236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6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6831A-AD10-45AB-A3D4-53E323ABD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07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9DD5-002D-4D0D-A453-33B7015CB5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9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504F-6C30-44D7-BFFB-EBD1FC96C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CFD75-3546-491E-A127-2CA5A1D58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FA7DA-D135-4EDD-A516-909EF4E274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ACCCC-4FF9-4EEE-9CF8-EC1350470A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7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F0743-C751-49A6-A4C5-E67F2BA038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5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388E-2B4E-4197-B6E3-ED88AFFE49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3327F-2CEC-4224-A2CC-443F8712B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0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5A272-B556-4AD4-A013-F5F6E26C39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96EF-7DD3-4197-A412-D57445AA39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2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24187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ED975-2514-433F-AB6A-76B0A4453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9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28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8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99223-9D3C-433F-9520-6DD048FFFA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5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5BD1B-99F9-4BD5-AA48-1C1FBE962A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1584E-71F6-4371-93EB-23F9B819C8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2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9BD6-F833-440F-94F1-2462E7EBCE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7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B87BA-B59A-49E9-A087-FE3CDD46A1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1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159A7-FB53-4A84-A352-27C581C242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2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C23B7-5912-455D-A8E5-80ABF6B1DF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8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DC4AD-C41F-46CD-AE66-9B0830F18C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3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358E7-49B2-486F-8576-D037A5C61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A078-B06A-487D-8990-8DA6701F79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0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C4B79-4B82-4DF3-AA52-11689153C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8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8337-3E6A-41ED-9A35-84270756FF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95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54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76F3-032E-4DE1-B564-CE6D2C6E8A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0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C6FE-A7A0-4888-ACC2-7D69E3B068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0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054F-EF51-408D-B12B-BCC1F4FEF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0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9964-C391-490E-94DC-1D3391D295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ACAF6-DA35-43A4-B3B7-C232254D3E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4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D799-BB20-4609-ADDC-A20E862D63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2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B4C7E-9E2B-46A0-BE04-0561CE0277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2F03-DC5A-4233-8275-26B43BB508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9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DF9EF-5B39-4D53-88B3-6D35AF9C2A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6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47514-005A-449F-ADF5-F60384E70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BE1E9-95A5-4940-8FCD-3011FF414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A078-B06A-487D-8990-8DA6701F7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68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8337-3E6A-41ED-9A35-84270756F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72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95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54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76F3-032E-4DE1-B564-CE6D2C6E8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77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3" name="Picture 147" descr="lets talk about heaven_c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EAB373-0074-456B-9743-BA93189DAB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  <p:sldLayoutId id="2147483670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no Pro Smbd SmText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Subhea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Subhea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Subhead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Subhead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Subhea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0" name="Picture 90" descr="heaven our hom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86C47-6D3F-423B-8AE5-4A1E2A8AA6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Arno Pro Smbd SmText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Subhea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Subhea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Subhead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Subhead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Subhea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008DCA-8243-4A99-AF9B-E1064BE0DD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200" name="Picture 176" descr="heaven_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0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" name="Picture 184" descr="heaven_c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94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1376F0-010E-4E02-BC05-5EEE7A1B98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62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5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0" name="Picture 100" descr="heaven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6EA475-C894-4314-9E1C-58C27E049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0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0" name="Picture 90" descr="heaven our hom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86C47-6D3F-423B-8AE5-4A1E2A8AA6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Arno Pro Smbd SmText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Subhea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Subhea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Subhead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Subhead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Subhea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5684" y="6324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in HEAVEN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z="3600" dirty="0" smtClean="0"/>
              <a:t>No night and no sea</a:t>
            </a:r>
          </a:p>
          <a:p>
            <a:pPr lvl="1"/>
            <a:r>
              <a:rPr lang="en-US" sz="3200" dirty="0" smtClean="0"/>
              <a:t>Rev. </a:t>
            </a:r>
            <a:r>
              <a:rPr lang="en-US" sz="3200" smtClean="0"/>
              <a:t>21:1</a:t>
            </a:r>
            <a:r>
              <a:rPr lang="en-US" sz="3200" dirty="0" smtClean="0"/>
              <a:t>, 25; 22:4, 5</a:t>
            </a:r>
          </a:p>
          <a:p>
            <a:r>
              <a:rPr lang="en-US" sz="3600" dirty="0" smtClean="0"/>
              <a:t>No curse</a:t>
            </a:r>
          </a:p>
          <a:p>
            <a:pPr lvl="1"/>
            <a:r>
              <a:rPr lang="en-US" sz="3200" dirty="0" smtClean="0"/>
              <a:t>Rev. 22:3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Nothing to defile</a:t>
            </a:r>
          </a:p>
          <a:p>
            <a:pPr lvl="1"/>
            <a:r>
              <a:rPr lang="en-US" sz="3200" dirty="0" smtClean="0"/>
              <a:t>Rev. 21:27</a:t>
            </a:r>
          </a:p>
          <a:p>
            <a:r>
              <a:rPr lang="en-US" sz="3600" dirty="0" smtClean="0"/>
              <a:t>No </a:t>
            </a:r>
            <a:r>
              <a:rPr lang="en-US" sz="3600" dirty="0"/>
              <a:t>more tears</a:t>
            </a:r>
          </a:p>
          <a:p>
            <a:pPr lvl="1"/>
            <a:r>
              <a:rPr lang="en-US" sz="3200" dirty="0" smtClean="0"/>
              <a:t>Rev. 21:4</a:t>
            </a: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34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Happy Land—No More Curse!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tears (Rev. 21:4)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death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sorrow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crying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pain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7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1_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67</Words>
  <Application>Microsoft Office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Custom Design</vt:lpstr>
      <vt:lpstr>1_Custom Design</vt:lpstr>
      <vt:lpstr>1_Default Design</vt:lpstr>
      <vt:lpstr>2_Custom Design</vt:lpstr>
      <vt:lpstr>3_Custom Design</vt:lpstr>
      <vt:lpstr>4_Custom Design</vt:lpstr>
      <vt:lpstr>PowerPoint Presentation</vt:lpstr>
      <vt:lpstr>WHAT is NOT in HEAVEN</vt:lpstr>
      <vt:lpstr>A Happy Land—No More Curse!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gen1@revandcreation.com</dc:creator>
  <cp:lastModifiedBy>Steven J. Wallace</cp:lastModifiedBy>
  <cp:revision>210</cp:revision>
  <dcterms:created xsi:type="dcterms:W3CDTF">2005-04-15T19:25:47Z</dcterms:created>
  <dcterms:modified xsi:type="dcterms:W3CDTF">2015-06-15T03:04:53Z</dcterms:modified>
</cp:coreProperties>
</file>