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72" r:id="rId3"/>
    <p:sldMasterId id="2147483677" r:id="rId4"/>
    <p:sldMasterId id="2147483685" r:id="rId5"/>
  </p:sldMasterIdLst>
  <p:notesMasterIdLst>
    <p:notesMasterId r:id="rId17"/>
  </p:notesMasterIdLst>
  <p:sldIdLst>
    <p:sldId id="259" r:id="rId6"/>
    <p:sldId id="261" r:id="rId7"/>
    <p:sldId id="262" r:id="rId8"/>
    <p:sldId id="263" r:id="rId9"/>
    <p:sldId id="264" r:id="rId10"/>
    <p:sldId id="267" r:id="rId11"/>
    <p:sldId id="260" r:id="rId12"/>
    <p:sldId id="268" r:id="rId13"/>
    <p:sldId id="265" r:id="rId14"/>
    <p:sldId id="266" r:id="rId15"/>
    <p:sldId id="269" r:id="rId16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3300"/>
    <a:srgbClr val="FF6600"/>
    <a:srgbClr val="FF3300"/>
    <a:srgbClr val="0066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85" autoAdjust="0"/>
  </p:normalViewPr>
  <p:slideViewPr>
    <p:cSldViewPr>
      <p:cViewPr varScale="1">
        <p:scale>
          <a:sx n="61" d="100"/>
          <a:sy n="61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C0CEB-1A04-45EA-8BD1-55401EA28EFD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30335-AD67-4049-A53C-4C60DCA37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1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30335-AD67-4049-A53C-4C60DCA37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4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30335-AD67-4049-A53C-4C60DCA377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4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30335-AD67-4049-A53C-4C60DCA37720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4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30335-AD67-4049-A53C-4C60DCA377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30335-AD67-4049-A53C-4C60DCA3772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69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30335-AD67-4049-A53C-4C60DCA377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4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30335-AD67-4049-A53C-4C60DCA377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8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30335-AD67-4049-A53C-4C60DCA377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4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733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9812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FA11-D6F3-49E8-86CF-826848C4A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45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51079-35FF-426E-9747-C2908C61C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73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9C87F-CEF7-454A-9B66-0D862285D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0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733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9812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B239-41AD-45D5-BC01-63CE76DB2F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456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214F5-3A2D-4D53-BDE0-F2E3A7F4CB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95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B7126-F68F-479F-9F82-9AEE00E266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7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51079-35FF-426E-9747-C2908C61C7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143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B239-41AD-45D5-BC01-63CE76DB2F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694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214F5-3A2D-4D53-BDE0-F2E3A7F4C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206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B7126-F68F-479F-9F82-9AEE00E26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883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45161-7F41-45B2-829E-553F3E0E0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01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E90E0-80C1-4C47-AD4D-D772B0B9B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95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6FA8C-AA8C-4D1D-B681-4D9AA0D3B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625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51079-35FF-426E-9747-C2908C61C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733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9C87F-CEF7-454A-9B66-0D862285D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00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879A9-82FB-40EE-9D08-20648F90A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029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B13CC-50B3-40B9-A17A-0E2BB4C15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812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7451D-0D17-42FC-8AE7-99DDE7C32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92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6D1C4-1CBF-4BBE-8A87-15225F159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857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A0B85-63D3-4EE4-9553-6DD31D0C3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634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B29BF-2F64-4323-A76C-7DDE24B21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42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1C58C-0E13-4C8A-B71F-DF64D616D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16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78296-F60A-4FB3-B7D5-18CE6560A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7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170E9-07B5-4BF9-8D2F-D124BC3E7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14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EB239-41AD-45D5-BC01-63CE76DB2F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69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214F5-3A2D-4D53-BDE0-F2E3A7F4C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20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B7126-F68F-479F-9F82-9AEE00E26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88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45161-7F41-45B2-829E-553F3E0E0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01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6FA8C-AA8C-4D1D-B681-4D9AA0D3B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62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Picture 118" descr="see for yourself_t_nt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508ED5-472D-4335-80B1-5B5AA6EADC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7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no Pro Display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Arno Pro Display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Arno Pro Display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no Pro Display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no Pro Display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Arno Pro Display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7" name="Picture 121" descr="see for yourself_c_nt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5800" y="274638"/>
            <a:ext cx="4191000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90800"/>
            <a:ext cx="82296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CC1D2D-E2C4-4400-A8E7-0189CCF36B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71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no Pro Smbd Subhead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Arno Pro Display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600">
          <a:solidFill>
            <a:schemeClr val="bg1"/>
          </a:solidFill>
          <a:latin typeface="Arno Pro Display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no Pro Display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no Pro Display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Arno Pro Display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Picture 118" descr="see for yourself_t_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508ED5-472D-4335-80B1-5B5AA6EADC7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121" descr="see for yourself_c_nt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no Pro Displa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Arno Pro Displa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Arno Pro Display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no Pro Display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no Pro Display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Arno Pro Display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7" name="Picture 121" descr="see for yourself_c_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5800" y="274638"/>
            <a:ext cx="4191000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90800"/>
            <a:ext cx="82296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CC1D2D-E2C4-4400-A8E7-0189CCF36B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no Pro Smbd Subhead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Arno Pro Displa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bg1"/>
          </a:solidFill>
          <a:latin typeface="Arno Pro Display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no Pro Display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no Pro Display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Arno Pro Display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35" name="Picture 75" descr="up from the grave he arose_c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0" y="274638"/>
            <a:ext cx="4495800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6F3AC3-26F4-407C-AA06-48E7E144B9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66"/>
          </a:solidFill>
          <a:latin typeface="Arno Pro Smbd Subhead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rgbClr val="663300"/>
          </a:solidFill>
          <a:latin typeface="Arno Pro Displa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rgbClr val="663300"/>
          </a:solidFill>
          <a:latin typeface="Arno Pro Display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Arno Pro Display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3300"/>
          </a:solidFill>
          <a:latin typeface="Arno Pro Display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663300"/>
          </a:solidFill>
          <a:latin typeface="Arno Pro Display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b="1" dirty="0" smtClean="0">
                <a:ln w="10541" cmpd="sng">
                  <a:solidFill>
                    <a:srgbClr val="6633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66"/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JESUS</a:t>
            </a:r>
            <a:endParaRPr lang="en-US" b="1" dirty="0">
              <a:ln w="10541" cmpd="sng">
                <a:solidFill>
                  <a:srgbClr val="6633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66"/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1981200"/>
            <a:ext cx="2286000" cy="1752600"/>
          </a:xfrm>
        </p:spPr>
        <p:txBody>
          <a:bodyPr/>
          <a:lstStyle/>
          <a:p>
            <a:r>
              <a:rPr lang="en-US" sz="11500" dirty="0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30000">
                      <a:srgbClr val="FFFF66"/>
                    </a:gs>
                    <a:gs pos="50000">
                      <a:srgbClr val="663300"/>
                    </a:gs>
                    <a:gs pos="68000">
                      <a:srgbClr val="FFFF66"/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 scaled="0"/>
                </a:gradFill>
              </a:rPr>
              <a:t>SIR</a:t>
            </a:r>
            <a:endParaRPr lang="en-US" sz="11500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30000">
                    <a:srgbClr val="FFFF66"/>
                  </a:gs>
                  <a:gs pos="50000">
                    <a:srgbClr val="663300"/>
                  </a:gs>
                  <a:gs pos="68000">
                    <a:srgbClr val="FFFF66"/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286000"/>
            <a:ext cx="2133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66"/>
                </a:solidFill>
                <a:latin typeface="Arno Pro Subhead" pitchFamily="18" charset="0"/>
              </a:rPr>
              <a:t>We Wish To </a:t>
            </a:r>
            <a:br>
              <a:rPr lang="en-US" sz="3200" dirty="0" smtClean="0">
                <a:solidFill>
                  <a:srgbClr val="FFFF66"/>
                </a:solidFill>
                <a:latin typeface="Arno Pro Subhead" pitchFamily="18" charset="0"/>
              </a:rPr>
            </a:br>
            <a:r>
              <a:rPr lang="en-US" sz="4400" spc="300" dirty="0" smtClean="0">
                <a:solidFill>
                  <a:srgbClr val="FFFF66"/>
                </a:solidFill>
                <a:latin typeface="Arno Pro Subhead" pitchFamily="18" charset="0"/>
              </a:rPr>
              <a:t>SEE</a:t>
            </a:r>
            <a:endParaRPr lang="en-US" sz="3200" spc="300" dirty="0">
              <a:solidFill>
                <a:srgbClr val="FFFF66"/>
              </a:solidFill>
              <a:latin typeface="Arno Pro Subhea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34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 smtClean="0">
                <a:solidFill>
                  <a:srgbClr val="FFFF66"/>
                </a:solidFill>
                <a:latin typeface="Arno Pro Caption" pitchFamily="18" charset="0"/>
              </a:rPr>
              <a:t>John 12:20-26</a:t>
            </a:r>
            <a:endParaRPr lang="en-US" spc="600" dirty="0">
              <a:solidFill>
                <a:srgbClr val="FFFF66"/>
              </a:solidFill>
              <a:latin typeface="Arno Pro Captio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See Jesus As The </a:t>
            </a:r>
            <a:r>
              <a:rPr lang="en-US" dirty="0" smtClean="0"/>
              <a:t>FINISHER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14601"/>
            <a:ext cx="82296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smtClean="0"/>
              <a:t>Author</a:t>
            </a:r>
            <a:r>
              <a:rPr lang="en-US" sz="4800" dirty="0" smtClean="0"/>
              <a:t> and </a:t>
            </a:r>
            <a:r>
              <a:rPr lang="en-US" sz="4800" b="1" dirty="0" smtClean="0"/>
              <a:t>Finisher</a:t>
            </a:r>
            <a:r>
              <a:rPr lang="en-US" sz="4800" dirty="0" smtClean="0"/>
              <a:t> (Heb. </a:t>
            </a:r>
            <a:r>
              <a:rPr lang="en-US" sz="4800" dirty="0" smtClean="0"/>
              <a:t>12:1</a:t>
            </a:r>
            <a:r>
              <a:rPr lang="en-US" sz="4800" dirty="0" smtClean="0"/>
              <a:t>, 2)</a:t>
            </a:r>
            <a:endParaRPr lang="en-US" sz="4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3124200"/>
            <a:ext cx="0" cy="2209800"/>
          </a:xfrm>
          <a:prstGeom prst="straightConnector1">
            <a:avLst/>
          </a:prstGeom>
          <a:ln>
            <a:solidFill>
              <a:srgbClr val="6633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5638800"/>
            <a:ext cx="5123518" cy="646331"/>
          </a:xfrm>
          <a:prstGeom prst="rect">
            <a:avLst/>
          </a:prstGeom>
          <a:ln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3300"/>
                </a:solidFill>
                <a:latin typeface="Arno Pro Subhead" pitchFamily="18" charset="0"/>
              </a:rPr>
              <a:t>Prince, Captain, Chief Leader</a:t>
            </a:r>
            <a:endParaRPr lang="en-US" sz="3600" dirty="0">
              <a:solidFill>
                <a:srgbClr val="663300"/>
              </a:solidFill>
              <a:latin typeface="Arno Pro Subhead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86200" y="3124200"/>
            <a:ext cx="27455" cy="1353234"/>
          </a:xfrm>
          <a:prstGeom prst="straightConnector1">
            <a:avLst/>
          </a:prstGeom>
          <a:ln>
            <a:solidFill>
              <a:srgbClr val="6633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06082" y="4611469"/>
            <a:ext cx="2659702" cy="646331"/>
          </a:xfrm>
          <a:prstGeom prst="rect">
            <a:avLst/>
          </a:prstGeom>
          <a:ln>
            <a:solidFill>
              <a:srgbClr val="66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663300"/>
                </a:solidFill>
                <a:latin typeface="Arno Pro Subhead" pitchFamily="18" charset="0"/>
              </a:rPr>
              <a:t>In Completing</a:t>
            </a:r>
            <a:endParaRPr lang="en-US" sz="3600" dirty="0">
              <a:solidFill>
                <a:srgbClr val="663300"/>
              </a:solidFill>
              <a:latin typeface="Arno Pro Subhea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3692604"/>
            <a:ext cx="27432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no Pro Subhead" pitchFamily="18" charset="0"/>
              </a:rPr>
              <a:t>The “Leader” and “</a:t>
            </a:r>
            <a:r>
              <a:rPr lang="en-US" sz="3200" dirty="0" err="1" smtClean="0">
                <a:latin typeface="Arno Pro Subhead" pitchFamily="18" charset="0"/>
              </a:rPr>
              <a:t>Perfector</a:t>
            </a:r>
            <a:r>
              <a:rPr lang="en-US" sz="3200" dirty="0" smtClean="0">
                <a:latin typeface="Arno Pro Subhead" pitchFamily="18" charset="0"/>
              </a:rPr>
              <a:t>” of the Faith</a:t>
            </a:r>
            <a:endParaRPr lang="en-US" sz="3200" dirty="0">
              <a:latin typeface="Arno Pro Subhea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5638800"/>
            <a:ext cx="270298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Arno Pro Subhead" pitchFamily="18" charset="0"/>
              </a:rPr>
              <a:t>Hebrews 5:8, 9</a:t>
            </a:r>
            <a:endParaRPr lang="en-US" sz="3600" dirty="0">
              <a:latin typeface="Arno Pro Subhea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8016" y="1981200"/>
            <a:ext cx="281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rgbClr val="FFFF66"/>
                </a:solidFill>
              </a:rPr>
              <a:t>His </a:t>
            </a:r>
            <a:r>
              <a:rPr lang="en-US" sz="2400" spc="300" dirty="0" smtClean="0">
                <a:solidFill>
                  <a:srgbClr val="FFFF66"/>
                </a:solidFill>
              </a:rPr>
              <a:t>Completion</a:t>
            </a:r>
            <a:endParaRPr lang="en-US" sz="2400" spc="300" dirty="0">
              <a:solidFill>
                <a:srgbClr val="FFFF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008" y="3505200"/>
            <a:ext cx="2493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Acts 5:31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Hebrews 2:10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5400" y="3512403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19:30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Psalm 22:31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580" y="274638"/>
            <a:ext cx="5116640" cy="1706562"/>
          </a:xfrm>
        </p:spPr>
        <p:txBody>
          <a:bodyPr/>
          <a:lstStyle/>
          <a:p>
            <a:r>
              <a:rPr lang="en-US" dirty="0" smtClean="0"/>
              <a:t>See Jesus In Keeping His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"He who has My commandments and keeps them, it is he who loves Me. And he who loves Me will be loved by My Father, and I will love him and manifest Myself to him</a:t>
            </a:r>
            <a:r>
              <a:rPr lang="en-US" sz="4400" dirty="0" smtClean="0"/>
              <a:t>."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6019800"/>
            <a:ext cx="239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John 14:21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46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Jesus As </a:t>
            </a:r>
            <a:r>
              <a:rPr lang="en-US" sz="5400" dirty="0" smtClean="0"/>
              <a:t>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 WHAT NATURE?</a:t>
            </a:r>
          </a:p>
          <a:p>
            <a:pPr lvl="1"/>
            <a:r>
              <a:rPr lang="en-US" dirty="0" smtClean="0"/>
              <a:t>So all this was done that it might be fulfilled which was spoken by the Lord through the prophet, saying:  "Behold, the virgin shall be with child, and bear a Son, and they shall call His name Immanuel," which is translated, "God with us."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712" y="6248400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 smtClean="0">
                <a:solidFill>
                  <a:srgbClr val="FFFF66"/>
                </a:solidFill>
                <a:latin typeface="Arno Pro Subhead" pitchFamily="18" charset="0"/>
              </a:rPr>
              <a:t>Matthew 1:22, 23</a:t>
            </a:r>
            <a:endParaRPr lang="en-US" sz="2000" spc="300" dirty="0">
              <a:solidFill>
                <a:srgbClr val="FFFF66"/>
              </a:solidFill>
              <a:latin typeface="Arno Pro Subhea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6420" y="1981200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rgbClr val="FFFF66"/>
                </a:solidFill>
              </a:rPr>
              <a:t>His Divine Nature</a:t>
            </a:r>
            <a:endParaRPr lang="en-US" sz="2400" spc="3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42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Jesus As </a:t>
            </a:r>
            <a:r>
              <a:rPr lang="en-US" sz="5400" dirty="0" smtClean="0"/>
              <a:t>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 smtClean="0"/>
              <a:t>God Incarnate</a:t>
            </a:r>
          </a:p>
          <a:p>
            <a:pPr lvl="1"/>
            <a:r>
              <a:rPr lang="en-US" dirty="0" smtClean="0"/>
              <a:t>“And without controversy great is the mystery of godliness: God was manifested in the flesh…” (1 Tim. 3:16)</a:t>
            </a:r>
          </a:p>
          <a:p>
            <a:pPr lvl="1"/>
            <a:r>
              <a:rPr lang="en-US" dirty="0" smtClean="0"/>
              <a:t>“…according to the flesh, Christ came, who is over all, the eternally blessed God. Amen” (Rom. 9:5)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6420" y="1981200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rgbClr val="FFFF66"/>
                </a:solidFill>
              </a:rPr>
              <a:t>His Divine Nature</a:t>
            </a:r>
            <a:endParaRPr lang="en-US" sz="2400" spc="3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Jesus As </a:t>
            </a:r>
            <a:r>
              <a:rPr lang="en-US" sz="5400" dirty="0" smtClean="0"/>
              <a:t>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9804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God Incarnate</a:t>
            </a:r>
          </a:p>
          <a:p>
            <a:pPr lvl="1"/>
            <a:r>
              <a:rPr lang="en-US" dirty="0" smtClean="0"/>
              <a:t>John 1:1-4, 14</a:t>
            </a:r>
          </a:p>
          <a:p>
            <a:pPr lvl="1"/>
            <a:r>
              <a:rPr lang="en-US" dirty="0" smtClean="0"/>
              <a:t>“For in Him dwells all the fullness of the Godhead bodily” (Col. 2:9)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6420" y="1981200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rgbClr val="FFFF66"/>
                </a:solidFill>
              </a:rPr>
              <a:t>His Divine Nature</a:t>
            </a:r>
            <a:endParaRPr lang="en-US" sz="2400" spc="3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Jesus As The </a:t>
            </a:r>
            <a:r>
              <a:rPr lang="en-US" sz="5400" dirty="0" smtClean="0"/>
              <a:t>SON OF GOD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2672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Seen by John (Jn. 1:34)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Seen in His works (Jn. 10:36-38)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Seen in His death (Matt. 27:54)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Seen in His resurrection (Rom. 1:4)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Seen when His life is read (Jn. 20:30, 31)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en-US" dirty="0" smtClean="0"/>
              <a:t>een through preaching </a:t>
            </a:r>
            <a:r>
              <a:rPr lang="en-US" spc="-60" dirty="0" smtClean="0"/>
              <a:t>(Acts 9:20; 2 Cor. 1:19)</a:t>
            </a:r>
            <a:endParaRPr lang="en-US" spc="-60" dirty="0"/>
          </a:p>
        </p:txBody>
      </p:sp>
      <p:sp>
        <p:nvSpPr>
          <p:cNvPr id="4" name="TextBox 3"/>
          <p:cNvSpPr txBox="1"/>
          <p:nvPr/>
        </p:nvSpPr>
        <p:spPr>
          <a:xfrm>
            <a:off x="5458120" y="1981200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rgbClr val="FFFF66"/>
                </a:solidFill>
              </a:rPr>
              <a:t>His Position</a:t>
            </a:r>
            <a:endParaRPr lang="en-US" sz="2400" spc="3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Jesus As The </a:t>
            </a:r>
            <a:r>
              <a:rPr lang="en-US" sz="5400" dirty="0" smtClean="0"/>
              <a:t>SON OF GOD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267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700" b="1" dirty="0" smtClean="0"/>
              <a:t>The Firstborn Status</a:t>
            </a:r>
          </a:p>
          <a:p>
            <a:pPr marL="400050" lvl="1" indent="0">
              <a:buNone/>
            </a:pPr>
            <a:r>
              <a:rPr lang="en-US" sz="3800" dirty="0" smtClean="0"/>
              <a:t>Prophesy of: “Also I will make him My firstborn, The highest of the kings of the earth” (Ps. 89:27)</a:t>
            </a:r>
          </a:p>
          <a:p>
            <a:pPr marL="0" indent="0">
              <a:buNone/>
            </a:pPr>
            <a:r>
              <a:rPr lang="en-US" sz="4700" b="1" dirty="0" smtClean="0"/>
              <a:t>Colossians 1:15-18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en-US" sz="3800" dirty="0" smtClean="0"/>
              <a:t>Not discussing His beginning of existence (Heb. 7:3; Is. 40:3; Matt. 3:3; Is. 44:6; Rev. 1:17)</a:t>
            </a:r>
          </a:p>
          <a:p>
            <a:pPr marL="971550" lvl="1" indent="-571500">
              <a:buFont typeface="Wingdings" panose="05000000000000000000" pitchFamily="2" charset="2"/>
              <a:buChar char="§"/>
            </a:pPr>
            <a:r>
              <a:rPr lang="en-US" sz="3800" dirty="0" smtClean="0"/>
              <a:t>Is discussing His status/position (cf. Gen. 49:3; Ex. 4:22, 23; Deut. 21:16, 17)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8120" y="1981200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rgbClr val="FFFF66"/>
                </a:solidFill>
              </a:rPr>
              <a:t>His Position</a:t>
            </a:r>
          </a:p>
        </p:txBody>
      </p:sp>
    </p:spTree>
    <p:extLst>
      <p:ext uri="{BB962C8B-B14F-4D97-AF65-F5344CB8AC3E}">
        <p14:creationId xmlns:p14="http://schemas.microsoft.com/office/powerpoint/2010/main" val="3068712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Jesus As The </a:t>
            </a:r>
            <a:r>
              <a:rPr lang="en-US" sz="5400" dirty="0" smtClean="0"/>
              <a:t>SON OF MAN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12:23 | Philippians 2:5-8 |Psalm 113:5, 6</a:t>
            </a:r>
          </a:p>
          <a:p>
            <a:pPr lvl="1"/>
            <a:r>
              <a:rPr lang="en-US" dirty="0" smtClean="0"/>
              <a:t>Did not terminate His deity, but was made flesh</a:t>
            </a:r>
          </a:p>
          <a:p>
            <a:pPr lvl="1"/>
            <a:r>
              <a:rPr lang="en-US" dirty="0" smtClean="0"/>
              <a:t>Is the Mediator </a:t>
            </a:r>
          </a:p>
          <a:p>
            <a:pPr lvl="2"/>
            <a:r>
              <a:rPr lang="en-US" dirty="0" smtClean="0"/>
              <a:t>1 Timothy 2:5</a:t>
            </a:r>
          </a:p>
          <a:p>
            <a:pPr lvl="1"/>
            <a:r>
              <a:rPr lang="en-US" dirty="0" smtClean="0"/>
              <a:t>Born of a woman and lived as a man </a:t>
            </a:r>
          </a:p>
          <a:p>
            <a:pPr lvl="2"/>
            <a:r>
              <a:rPr lang="en-US" dirty="0" smtClean="0"/>
              <a:t>Galatians 4:4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7375" y="1981200"/>
            <a:ext cx="349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 smtClean="0">
                <a:solidFill>
                  <a:srgbClr val="FFFF66"/>
                </a:solidFill>
              </a:rPr>
              <a:t>His Condescension</a:t>
            </a:r>
            <a:endParaRPr lang="en-US" sz="2400" spc="3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16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Jesus As The </a:t>
            </a:r>
            <a:r>
              <a:rPr lang="en-US" sz="5400" dirty="0" smtClean="0"/>
              <a:t>SON OF MAN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44306"/>
            <a:ext cx="82296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12:23 | Philippians 2:5-8 |Psalm 113:5, 6</a:t>
            </a:r>
          </a:p>
          <a:p>
            <a:pPr lvl="1"/>
            <a:r>
              <a:rPr lang="en-US" dirty="0" smtClean="0"/>
              <a:t>Died to draw and reclaim man </a:t>
            </a:r>
          </a:p>
          <a:p>
            <a:pPr lvl="2"/>
            <a:r>
              <a:rPr lang="en-US" dirty="0" smtClean="0"/>
              <a:t>John 12:24, 32, 33</a:t>
            </a:r>
          </a:p>
          <a:p>
            <a:pPr lvl="1"/>
            <a:r>
              <a:rPr lang="en-US" dirty="0" smtClean="0"/>
              <a:t>Is the Light for men to believe and live in</a:t>
            </a:r>
          </a:p>
          <a:p>
            <a:pPr lvl="2"/>
            <a:r>
              <a:rPr lang="en-US" dirty="0" smtClean="0"/>
              <a:t>John </a:t>
            </a:r>
            <a:r>
              <a:rPr lang="en-US" dirty="0" smtClean="0"/>
              <a:t>12:34-36</a:t>
            </a:r>
          </a:p>
          <a:p>
            <a:pPr lvl="3"/>
            <a:r>
              <a:rPr lang="en-US" dirty="0" smtClean="0"/>
              <a:t>RE: Jn. 12:34, see Ps. 72:17-19; 89:36, 37; 110:4</a:t>
            </a:r>
            <a:r>
              <a:rPr lang="en-US" smtClean="0"/>
              <a:t>, etc.</a:t>
            </a:r>
            <a:endParaRPr lang="en-US" dirty="0" smtClean="0"/>
          </a:p>
          <a:p>
            <a:pPr lvl="2"/>
            <a:r>
              <a:rPr lang="en-US" dirty="0" smtClean="0"/>
              <a:t>Spoken of by Isaiah (42:1-8; Jn. 12:37ff)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7375" y="1981200"/>
            <a:ext cx="349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rgbClr val="FFFF66"/>
                </a:solidFill>
              </a:rPr>
              <a:t>His Condescension</a:t>
            </a:r>
          </a:p>
        </p:txBody>
      </p:sp>
    </p:spTree>
    <p:extLst>
      <p:ext uri="{BB962C8B-B14F-4D97-AF65-F5344CB8AC3E}">
        <p14:creationId xmlns:p14="http://schemas.microsoft.com/office/powerpoint/2010/main" val="30814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28144"/>
            <a:ext cx="4191000" cy="1935162"/>
          </a:xfrm>
        </p:spPr>
        <p:txBody>
          <a:bodyPr/>
          <a:lstStyle/>
          <a:p>
            <a:r>
              <a:rPr lang="en-US" dirty="0" smtClean="0"/>
              <a:t>See Jesus As The LAMB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JOHN 1:29, “The next day John saw Jesus coming toward him, and said, ‘Behold! The Lamb of God who takes away the sin of the world!’”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6403" y="1981200"/>
            <a:ext cx="239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rgbClr val="FFFF66"/>
                </a:solidFill>
              </a:rPr>
              <a:t>His </a:t>
            </a:r>
            <a:r>
              <a:rPr lang="en-US" sz="2400" spc="300" dirty="0" smtClean="0">
                <a:solidFill>
                  <a:srgbClr val="FFFF66"/>
                </a:solidFill>
              </a:rPr>
              <a:t>Sacrifice</a:t>
            </a:r>
            <a:endParaRPr lang="en-US" sz="2400" spc="3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97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e_jesu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5361</TotalTime>
  <Words>590</Words>
  <Application>Microsoft Office PowerPoint</Application>
  <PresentationFormat>On-screen Show (4:3)</PresentationFormat>
  <Paragraphs>76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Arno Pro Display</vt:lpstr>
      <vt:lpstr>Wingdings</vt:lpstr>
      <vt:lpstr>Arial Black</vt:lpstr>
      <vt:lpstr>Arno Pro Subhead</vt:lpstr>
      <vt:lpstr>Calibri</vt:lpstr>
      <vt:lpstr>Arno Pro Caption</vt:lpstr>
      <vt:lpstr>Arno Pro Smbd Subhead</vt:lpstr>
      <vt:lpstr>Default Design</vt:lpstr>
      <vt:lpstr>Custom Design</vt:lpstr>
      <vt:lpstr>see_jesus</vt:lpstr>
      <vt:lpstr>1_Custom Design</vt:lpstr>
      <vt:lpstr>2_Custom Design</vt:lpstr>
      <vt:lpstr>JESUS</vt:lpstr>
      <vt:lpstr>See Jesus As GOD</vt:lpstr>
      <vt:lpstr>See Jesus As GOD</vt:lpstr>
      <vt:lpstr>See Jesus As GOD</vt:lpstr>
      <vt:lpstr>See Jesus As The SON OF GOD</vt:lpstr>
      <vt:lpstr>See Jesus As The SON OF GOD</vt:lpstr>
      <vt:lpstr>See Jesus As The SON OF MAN</vt:lpstr>
      <vt:lpstr>See Jesus As The SON OF MAN</vt:lpstr>
      <vt:lpstr>See Jesus As The LAMB OF GOD</vt:lpstr>
      <vt:lpstr>See Jesus As The FINISHER</vt:lpstr>
      <vt:lpstr>See Jesus In Keeping His Word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174</cp:revision>
  <dcterms:created xsi:type="dcterms:W3CDTF">2005-04-15T19:25:47Z</dcterms:created>
  <dcterms:modified xsi:type="dcterms:W3CDTF">2015-12-04T22:32:43Z</dcterms:modified>
</cp:coreProperties>
</file>