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2"/>
    <p:sldMasterId id="2147483674" r:id="rId3"/>
  </p:sldMasterIdLst>
  <p:notesMasterIdLst>
    <p:notesMasterId r:id="rId15"/>
  </p:notesMasterIdLst>
  <p:sldIdLst>
    <p:sldId id="257" r:id="rId4"/>
    <p:sldId id="259" r:id="rId5"/>
    <p:sldId id="269" r:id="rId6"/>
    <p:sldId id="264" r:id="rId7"/>
    <p:sldId id="270" r:id="rId8"/>
    <p:sldId id="271" r:id="rId9"/>
    <p:sldId id="272" r:id="rId10"/>
    <p:sldId id="273" r:id="rId11"/>
    <p:sldId id="274" r:id="rId12"/>
    <p:sldId id="275" r:id="rId13"/>
    <p:sldId id="27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276" y="36"/>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989DA5-A3A6-43A7-A6B5-2B5AA5EAA287}" type="datetimeFigureOut">
              <a:rPr lang="en-US" smtClean="0"/>
              <a:pPr/>
              <a:t>8/7/2017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68F716-495C-46F0-9D6E-6389EEBBDC8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8/7/2017 9:02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8/7/2017 9:02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8/7/2017 9:02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8/7/2017 9:02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8/7/2017 9:02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8/7/2017 9:02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8/7/2017 9:02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8/7/2017 9:02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8/7/2017 9:02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8/7/2017 9:02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8/7/2017 9:02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3667" y="1905001"/>
            <a:ext cx="10242551"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973666" y="4344989"/>
            <a:ext cx="10242551"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508000" y="1411553"/>
            <a:ext cx="11176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508000" y="1411553"/>
            <a:ext cx="11176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1" y="6238876"/>
            <a:ext cx="12192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spd="slow">
    <p:circl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825625" y="649805"/>
            <a:ext cx="9390944"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825273" y="4344989"/>
            <a:ext cx="9390944"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962732" y="2355850"/>
            <a:ext cx="10253485"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spd="slow">
    <p:circl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963084" y="1905000"/>
            <a:ext cx="10720917" cy="21082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825625" y="649805"/>
            <a:ext cx="9390944"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825273" y="4344989"/>
            <a:ext cx="9390944"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962732" y="2355850"/>
            <a:ext cx="10253485"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508000" y="1411552"/>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508000" y="1412875"/>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8000" y="1411553"/>
            <a:ext cx="5486400"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411553"/>
            <a:ext cx="5486400"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8000" y="1757802"/>
            <a:ext cx="5486400"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507999" y="2174875"/>
            <a:ext cx="54864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4642" y="1757802"/>
            <a:ext cx="548935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490632"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230189"/>
            <a:ext cx="11176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508000" y="1412876"/>
            <a:ext cx="11176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slow">
    <p:circle/>
  </p:transition>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12192000" cy="5558294"/>
          </a:xfrm>
          <a:prstGeom prst="rect">
            <a:avLst/>
          </a:prstGeom>
        </p:spPr>
      </p:pic>
      <p:sp>
        <p:nvSpPr>
          <p:cNvPr id="2" name="Title Placeholder 1"/>
          <p:cNvSpPr>
            <a:spLocks noGrp="1"/>
          </p:cNvSpPr>
          <p:nvPr>
            <p:ph type="title"/>
          </p:nvPr>
        </p:nvSpPr>
        <p:spPr>
          <a:xfrm>
            <a:off x="508000" y="230189"/>
            <a:ext cx="11176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963083" y="1905001"/>
            <a:ext cx="10720917"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spd="slow">
    <p:circl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1"/>
            <a:ext cx="10682819" cy="1523495"/>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8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mbria" pitchFamily="18" charset="0"/>
              </a:rPr>
              <a:t>“The God I Know…”</a:t>
            </a:r>
          </a:p>
        </p:txBody>
      </p:sp>
      <p:pic>
        <p:nvPicPr>
          <p:cNvPr id="4" name="Picture 2">
            <a:extLst>
              <a:ext uri="{FF2B5EF4-FFF2-40B4-BE49-F238E27FC236}">
                <a16:creationId xmlns:a16="http://schemas.microsoft.com/office/drawing/2014/main" id="{1E126778-EA85-4045-ADD2-7E115076D7E0}"/>
              </a:ext>
            </a:extLst>
          </p:cNvPr>
          <p:cNvPicPr>
            <a:picLocks noChangeAspect="1" noChangeArrowheads="1"/>
          </p:cNvPicPr>
          <p:nvPr/>
        </p:nvPicPr>
        <p:blipFill>
          <a:blip r:embed="rId3" cstate="screen"/>
          <a:srcRect/>
          <a:stretch>
            <a:fillRect/>
          </a:stretch>
        </p:blipFill>
        <p:spPr bwMode="auto">
          <a:xfrm>
            <a:off x="152400" y="6288552"/>
            <a:ext cx="332100" cy="415560"/>
          </a:xfrm>
          <a:prstGeom prst="rect">
            <a:avLst/>
          </a:prstGeom>
          <a:noFill/>
          <a:ln w="9525">
            <a:noFill/>
            <a:miter lim="800000"/>
            <a:headEnd/>
            <a:tailEnd/>
          </a:ln>
        </p:spPr>
      </p:pic>
    </p:spTree>
  </p:cSld>
  <p:clrMapOvr>
    <a:masterClrMapping/>
  </p:clrMapOvr>
  <p:transition spd="slow">
    <p:circl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1"/>
            <a:ext cx="9905999" cy="1600200"/>
          </a:xfrm>
        </p:spPr>
        <p:txBody>
          <a:bodyPr/>
          <a:lstStyle/>
          <a:p>
            <a:r>
              <a:rPr lang="en-US" sz="4800" i="1" dirty="0">
                <a:latin typeface="Cambria" pitchFamily="18" charset="0"/>
              </a:rPr>
              <a:t>“would not expect me to end my marriage to be right with Him.”</a:t>
            </a:r>
          </a:p>
        </p:txBody>
      </p:sp>
      <p:sp>
        <p:nvSpPr>
          <p:cNvPr id="3" name="Subtitle 2"/>
          <p:cNvSpPr>
            <a:spLocks noGrp="1"/>
          </p:cNvSpPr>
          <p:nvPr>
            <p:ph type="subTitle" idx="1"/>
          </p:nvPr>
        </p:nvSpPr>
        <p:spPr>
          <a:xfrm>
            <a:off x="484500" y="3276600"/>
            <a:ext cx="11402700" cy="3581400"/>
          </a:xfrm>
        </p:spPr>
        <p:txBody>
          <a:bodyPr/>
          <a:lstStyle/>
          <a:p>
            <a:pPr>
              <a:lnSpc>
                <a:spcPct val="100000"/>
              </a:lnSpc>
              <a:spcBef>
                <a:spcPts val="600"/>
              </a:spcBef>
              <a:buFont typeface="Arial" pitchFamily="34" charset="0"/>
              <a:buChar char="•"/>
              <a:tabLst>
                <a:tab pos="512763" algn="l"/>
              </a:tabLst>
            </a:pPr>
            <a:r>
              <a:rPr lang="en-US" b="1" i="1" dirty="0">
                <a:effectLst>
                  <a:outerShdw blurRad="38100" dist="38100" dir="2700000" algn="tl">
                    <a:srgbClr val="000000">
                      <a:alpha val="43137"/>
                    </a:srgbClr>
                  </a:outerShdw>
                </a:effectLst>
                <a:latin typeface="Cambria" pitchFamily="18" charset="0"/>
              </a:rPr>
              <a:t> </a:t>
            </a:r>
            <a:r>
              <a:rPr lang="en-US" sz="3600" b="1" i="1" u="sng" dirty="0">
                <a:effectLst>
                  <a:outerShdw blurRad="38100" dist="38100" dir="2700000" algn="tl">
                    <a:srgbClr val="000000">
                      <a:alpha val="43137"/>
                    </a:srgbClr>
                  </a:outerShdw>
                </a:effectLst>
                <a:latin typeface="Cambria" pitchFamily="18" charset="0"/>
              </a:rPr>
              <a:t>God of the Bible</a:t>
            </a:r>
            <a:r>
              <a:rPr lang="en-US" sz="3600" b="1" i="1" dirty="0">
                <a:effectLst>
                  <a:outerShdw blurRad="38100" dist="38100" dir="2700000" algn="tl">
                    <a:srgbClr val="000000">
                      <a:alpha val="43137"/>
                    </a:srgbClr>
                  </a:outerShdw>
                </a:effectLst>
                <a:latin typeface="Cambria" pitchFamily="18" charset="0"/>
              </a:rPr>
              <a:t>: He already has! </a:t>
            </a:r>
            <a:r>
              <a:rPr lang="en-US" sz="3600" i="1" dirty="0">
                <a:effectLst>
                  <a:outerShdw blurRad="38100" dist="38100" dir="2700000" algn="tl">
                    <a:srgbClr val="000000">
                      <a:alpha val="43137"/>
                    </a:srgbClr>
                  </a:outerShdw>
                </a:effectLst>
                <a:latin typeface="Cambria" pitchFamily="18" charset="0"/>
              </a:rPr>
              <a:t>Ezra 9:1-2, 13-15; 	10:1-4, 10-12 (44)</a:t>
            </a:r>
          </a:p>
          <a:p>
            <a:pPr>
              <a:lnSpc>
                <a:spcPct val="100000"/>
              </a:lnSpc>
              <a:spcBef>
                <a:spcPts val="600"/>
              </a:spcBef>
              <a:buFont typeface="Arial" pitchFamily="34" charset="0"/>
              <a:buChar char="•"/>
              <a:tabLst>
                <a:tab pos="512763" algn="l"/>
              </a:tabLst>
            </a:pPr>
            <a:r>
              <a:rPr lang="en-US" sz="3600" dirty="0">
                <a:effectLst>
                  <a:outerShdw blurRad="38100" dist="38100" dir="2700000" algn="tl">
                    <a:srgbClr val="000000">
                      <a:alpha val="43137"/>
                    </a:srgbClr>
                  </a:outerShdw>
                </a:effectLst>
                <a:latin typeface="Cambria" pitchFamily="18" charset="0"/>
              </a:rPr>
              <a:t> Jesus taught many marriages are adultery, </a:t>
            </a:r>
            <a:r>
              <a:rPr lang="en-US" sz="3600" i="1" dirty="0">
                <a:effectLst>
                  <a:outerShdw blurRad="38100" dist="38100" dir="2700000" algn="tl">
                    <a:srgbClr val="000000">
                      <a:alpha val="43137"/>
                    </a:srgbClr>
                  </a:outerShdw>
                </a:effectLst>
                <a:latin typeface="Cambria" pitchFamily="18" charset="0"/>
              </a:rPr>
              <a:t>Matthew 19:9 	(Luke 16:18)</a:t>
            </a:r>
          </a:p>
          <a:p>
            <a:pPr marL="0" lvl="1">
              <a:lnSpc>
                <a:spcPct val="100000"/>
              </a:lnSpc>
              <a:spcBef>
                <a:spcPts val="600"/>
              </a:spcBef>
              <a:tabLst>
                <a:tab pos="512763" algn="l"/>
              </a:tabLst>
            </a:pPr>
            <a:r>
              <a:rPr lang="en-US" sz="3200" dirty="0">
                <a:effectLst>
                  <a:outerShdw blurRad="38100" dist="38100" dir="2700000" algn="tl">
                    <a:srgbClr val="000000">
                      <a:alpha val="43137"/>
                    </a:srgbClr>
                  </a:outerShdw>
                </a:effectLst>
                <a:latin typeface="Cambria" pitchFamily="18" charset="0"/>
              </a:rPr>
              <a:t>Those who </a:t>
            </a:r>
            <a:r>
              <a:rPr lang="en-US" sz="3200" u="sng" dirty="0">
                <a:effectLst>
                  <a:outerShdw blurRad="38100" dist="38100" dir="2700000" algn="tl">
                    <a:srgbClr val="000000">
                      <a:alpha val="43137"/>
                    </a:srgbClr>
                  </a:outerShdw>
                </a:effectLst>
                <a:latin typeface="Cambria" pitchFamily="18" charset="0"/>
              </a:rPr>
              <a:t>accept</a:t>
            </a:r>
            <a:r>
              <a:rPr lang="en-US" sz="3200" dirty="0">
                <a:effectLst>
                  <a:outerShdw blurRad="38100" dist="38100" dir="2700000" algn="tl">
                    <a:srgbClr val="000000">
                      <a:alpha val="43137"/>
                    </a:srgbClr>
                  </a:outerShdw>
                </a:effectLst>
                <a:latin typeface="Cambria" pitchFamily="18" charset="0"/>
              </a:rPr>
              <a:t> the teaching of Jesus will become</a:t>
            </a:r>
            <a:br>
              <a:rPr lang="en-US" sz="3200" dirty="0">
                <a:effectLst>
                  <a:outerShdw blurRad="38100" dist="38100" dir="2700000" algn="tl">
                    <a:srgbClr val="000000">
                      <a:alpha val="43137"/>
                    </a:srgbClr>
                  </a:outerShdw>
                </a:effectLst>
                <a:latin typeface="Cambria" pitchFamily="18" charset="0"/>
              </a:rPr>
            </a:br>
            <a:r>
              <a:rPr lang="en-US" sz="3200" dirty="0">
                <a:effectLst>
                  <a:outerShdw blurRad="38100" dist="38100" dir="2700000" algn="tl">
                    <a:srgbClr val="000000">
                      <a:alpha val="43137"/>
                    </a:srgbClr>
                  </a:outerShdw>
                </a:effectLst>
                <a:latin typeface="Cambria" pitchFamily="18" charset="0"/>
              </a:rPr>
              <a:t>eunuchs for salvation, </a:t>
            </a:r>
            <a:r>
              <a:rPr lang="en-US" sz="3200" i="1" dirty="0">
                <a:effectLst>
                  <a:outerShdw blurRad="38100" dist="38100" dir="2700000" algn="tl">
                    <a:srgbClr val="000000">
                      <a:alpha val="43137"/>
                    </a:srgbClr>
                  </a:outerShdw>
                </a:effectLst>
                <a:latin typeface="Cambria" pitchFamily="18" charset="0"/>
              </a:rPr>
              <a:t>Matthew 19:10-12</a:t>
            </a:r>
          </a:p>
        </p:txBody>
      </p:sp>
      <p:sp>
        <p:nvSpPr>
          <p:cNvPr id="5" name="TextBox 4"/>
          <p:cNvSpPr txBox="1"/>
          <p:nvPr/>
        </p:nvSpPr>
        <p:spPr>
          <a:xfrm>
            <a:off x="11658600" y="6550224"/>
            <a:ext cx="381000" cy="307777"/>
          </a:xfrm>
          <a:prstGeom prst="rect">
            <a:avLst/>
          </a:prstGeom>
          <a:noFill/>
        </p:spPr>
        <p:txBody>
          <a:bodyPr wrap="square" rtlCol="0">
            <a:spAutoFit/>
          </a:bodyPr>
          <a:lstStyle/>
          <a:p>
            <a:pPr algn="ctr"/>
            <a:r>
              <a:rPr lang="en-US" sz="1400" dirty="0">
                <a:solidFill>
                  <a:schemeClr val="tx1">
                    <a:lumMod val="85000"/>
                  </a:schemeClr>
                </a:solidFill>
                <a:latin typeface="Cambria" pitchFamily="18" charset="0"/>
              </a:rPr>
              <a:t>10</a:t>
            </a:r>
          </a:p>
        </p:txBody>
      </p:sp>
      <p:pic>
        <p:nvPicPr>
          <p:cNvPr id="7" name="Picture 2">
            <a:extLst>
              <a:ext uri="{FF2B5EF4-FFF2-40B4-BE49-F238E27FC236}">
                <a16:creationId xmlns:a16="http://schemas.microsoft.com/office/drawing/2014/main" id="{5068B746-B492-4EC5-BC1C-0C9954F807B1}"/>
              </a:ext>
            </a:extLst>
          </p:cNvPr>
          <p:cNvPicPr>
            <a:picLocks noChangeAspect="1" noChangeArrowheads="1"/>
          </p:cNvPicPr>
          <p:nvPr/>
        </p:nvPicPr>
        <p:blipFill>
          <a:blip r:embed="rId3" cstate="screen"/>
          <a:srcRect/>
          <a:stretch>
            <a:fillRect/>
          </a:stretch>
        </p:blipFill>
        <p:spPr bwMode="auto">
          <a:xfrm>
            <a:off x="152400" y="6288552"/>
            <a:ext cx="332100" cy="415560"/>
          </a:xfrm>
          <a:prstGeom prst="rect">
            <a:avLst/>
          </a:prstGeom>
          <a:noFill/>
          <a:ln w="9525">
            <a:noFill/>
            <a:miter lim="800000"/>
            <a:headEnd/>
            <a:tailEnd/>
          </a:ln>
        </p:spPr>
      </p:pic>
      <p:sp>
        <p:nvSpPr>
          <p:cNvPr id="9" name="Text Placeholder 3">
            <a:extLst>
              <a:ext uri="{FF2B5EF4-FFF2-40B4-BE49-F238E27FC236}">
                <a16:creationId xmlns:a16="http://schemas.microsoft.com/office/drawing/2014/main" id="{2DCD8CB3-0238-4329-833F-1FF8B03374EA}"/>
              </a:ext>
            </a:extLst>
          </p:cNvPr>
          <p:cNvSpPr>
            <a:spLocks noGrp="1"/>
          </p:cNvSpPr>
          <p:nvPr>
            <p:ph type="body" sz="quarter" idx="10"/>
          </p:nvPr>
        </p:nvSpPr>
        <p:spPr>
          <a:xfrm>
            <a:off x="2057400" y="1828801"/>
            <a:ext cx="7878763" cy="1600199"/>
          </a:xfrm>
        </p:spPr>
        <p:txBody>
          <a:bodyPr/>
          <a:lstStyle/>
          <a:p>
            <a:r>
              <a:rPr lang="en-US" sz="9600" dirty="0">
                <a:latin typeface="Cambria" pitchFamily="18" charset="0"/>
              </a:rPr>
              <a:t>The God I Know </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2" presetClass="entr" presetSubtype="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slide(fromTop)">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slide(fromTop)">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slide(fromTop)">
                                      <p:cBhvr>
                                        <p:cTn id="2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1" y="304800"/>
            <a:ext cx="9098228" cy="1524001"/>
          </a:xfrm>
        </p:spPr>
        <p:txBody>
          <a:bodyPr/>
          <a:lstStyle/>
          <a:p>
            <a:r>
              <a:rPr lang="en-US" sz="4800" i="1" dirty="0">
                <a:latin typeface="Cambria" pitchFamily="18" charset="0"/>
              </a:rPr>
              <a:t>Acts 17:30-31</a:t>
            </a:r>
          </a:p>
        </p:txBody>
      </p:sp>
      <p:sp>
        <p:nvSpPr>
          <p:cNvPr id="3" name="Subtitle 2"/>
          <p:cNvSpPr>
            <a:spLocks noGrp="1"/>
          </p:cNvSpPr>
          <p:nvPr>
            <p:ph type="subTitle" idx="1"/>
          </p:nvPr>
        </p:nvSpPr>
        <p:spPr>
          <a:xfrm>
            <a:off x="484500" y="3276601"/>
            <a:ext cx="11326500" cy="3581400"/>
          </a:xfrm>
        </p:spPr>
        <p:txBody>
          <a:bodyPr/>
          <a:lstStyle/>
          <a:p>
            <a:pPr>
              <a:lnSpc>
                <a:spcPct val="100000"/>
              </a:lnSpc>
              <a:spcBef>
                <a:spcPts val="600"/>
              </a:spcBef>
              <a:buFont typeface="Arial" pitchFamily="34" charset="0"/>
              <a:buChar char="•"/>
              <a:tabLst>
                <a:tab pos="512763" algn="l"/>
              </a:tabLst>
            </a:pPr>
            <a:r>
              <a:rPr lang="en-US" sz="4000" dirty="0">
                <a:effectLst>
                  <a:outerShdw blurRad="38100" dist="38100" dir="2700000" algn="tl">
                    <a:srgbClr val="000000">
                      <a:alpha val="43137"/>
                    </a:srgbClr>
                  </a:outerShdw>
                </a:effectLst>
                <a:latin typeface="Cambria" pitchFamily="18" charset="0"/>
              </a:rPr>
              <a:t> Idolaters worship false gods and are warned to 	repent and prepare for judgment</a:t>
            </a:r>
          </a:p>
          <a:p>
            <a:pPr>
              <a:lnSpc>
                <a:spcPct val="100000"/>
              </a:lnSpc>
              <a:spcBef>
                <a:spcPts val="600"/>
              </a:spcBef>
              <a:buFont typeface="Arial" pitchFamily="34" charset="0"/>
              <a:buChar char="•"/>
              <a:tabLst>
                <a:tab pos="512763" algn="l"/>
              </a:tabLst>
            </a:pPr>
            <a:r>
              <a:rPr lang="en-US" sz="4000" dirty="0">
                <a:effectLst>
                  <a:outerShdw blurRad="38100" dist="38100" dir="2700000" algn="tl">
                    <a:srgbClr val="000000">
                      <a:alpha val="43137"/>
                    </a:srgbClr>
                  </a:outerShdw>
                </a:effectLst>
                <a:latin typeface="Cambria" pitchFamily="18" charset="0"/>
              </a:rPr>
              <a:t> Our God must be </a:t>
            </a:r>
            <a:r>
              <a:rPr lang="en-US" sz="4000" u="sng" dirty="0">
                <a:effectLst>
                  <a:outerShdw blurRad="38100" dist="38100" dir="2700000" algn="tl">
                    <a:srgbClr val="000000">
                      <a:alpha val="43137"/>
                    </a:srgbClr>
                  </a:outerShdw>
                </a:effectLst>
                <a:latin typeface="Cambria" pitchFamily="18" charset="0"/>
              </a:rPr>
              <a:t>the God of the Bible</a:t>
            </a:r>
            <a:r>
              <a:rPr lang="en-US" sz="4000" dirty="0">
                <a:effectLst>
                  <a:outerShdw blurRad="38100" dist="38100" dir="2700000" algn="tl">
                    <a:srgbClr val="000000">
                      <a:alpha val="43137"/>
                    </a:srgbClr>
                  </a:outerShdw>
                </a:effectLst>
                <a:latin typeface="Cambria" pitchFamily="18" charset="0"/>
              </a:rPr>
              <a:t>, or…</a:t>
            </a:r>
          </a:p>
          <a:p>
            <a:pPr>
              <a:lnSpc>
                <a:spcPct val="100000"/>
              </a:lnSpc>
              <a:spcBef>
                <a:spcPts val="600"/>
              </a:spcBef>
              <a:buFont typeface="Arial" pitchFamily="34" charset="0"/>
              <a:buChar char="•"/>
              <a:tabLst>
                <a:tab pos="512763" algn="l"/>
              </a:tabLst>
            </a:pPr>
            <a:r>
              <a:rPr lang="en-US" sz="4000" dirty="0">
                <a:effectLst>
                  <a:outerShdw blurRad="38100" dist="38100" dir="2700000" algn="tl">
                    <a:srgbClr val="000000">
                      <a:alpha val="43137"/>
                    </a:srgbClr>
                  </a:outerShdw>
                </a:effectLst>
                <a:latin typeface="Cambria" pitchFamily="18" charset="0"/>
              </a:rPr>
              <a:t> We become idolaters, trusting in a false god to </a:t>
            </a:r>
            <a:br>
              <a:rPr lang="en-US" sz="4000" dirty="0">
                <a:effectLst>
                  <a:outerShdw blurRad="38100" dist="38100" dir="2700000" algn="tl">
                    <a:srgbClr val="000000">
                      <a:alpha val="43137"/>
                    </a:srgbClr>
                  </a:outerShdw>
                </a:effectLst>
                <a:latin typeface="Cambria" pitchFamily="18" charset="0"/>
              </a:rPr>
            </a:br>
            <a:r>
              <a:rPr lang="en-US" sz="4000" dirty="0">
                <a:effectLst>
                  <a:outerShdw blurRad="38100" dist="38100" dir="2700000" algn="tl">
                    <a:srgbClr val="000000">
                      <a:alpha val="43137"/>
                    </a:srgbClr>
                  </a:outerShdw>
                </a:effectLst>
                <a:latin typeface="Cambria" pitchFamily="18" charset="0"/>
              </a:rPr>
              <a:t>	save us!</a:t>
            </a:r>
          </a:p>
        </p:txBody>
      </p:sp>
      <p:sp>
        <p:nvSpPr>
          <p:cNvPr id="5" name="TextBox 4"/>
          <p:cNvSpPr txBox="1"/>
          <p:nvPr/>
        </p:nvSpPr>
        <p:spPr>
          <a:xfrm>
            <a:off x="11582400" y="6550224"/>
            <a:ext cx="429900" cy="307777"/>
          </a:xfrm>
          <a:prstGeom prst="rect">
            <a:avLst/>
          </a:prstGeom>
          <a:noFill/>
        </p:spPr>
        <p:txBody>
          <a:bodyPr wrap="square" rtlCol="0">
            <a:spAutoFit/>
          </a:bodyPr>
          <a:lstStyle/>
          <a:p>
            <a:pPr algn="ctr"/>
            <a:r>
              <a:rPr lang="en-US" sz="1400" dirty="0">
                <a:solidFill>
                  <a:schemeClr val="tx1">
                    <a:lumMod val="85000"/>
                  </a:schemeClr>
                </a:solidFill>
                <a:latin typeface="Cambria" pitchFamily="18" charset="0"/>
              </a:rPr>
              <a:t>11</a:t>
            </a:r>
          </a:p>
        </p:txBody>
      </p:sp>
      <p:pic>
        <p:nvPicPr>
          <p:cNvPr id="7" name="Picture 2">
            <a:extLst>
              <a:ext uri="{FF2B5EF4-FFF2-40B4-BE49-F238E27FC236}">
                <a16:creationId xmlns:a16="http://schemas.microsoft.com/office/drawing/2014/main" id="{32454BC1-DCEA-4841-B146-A37DCD21EA8B}"/>
              </a:ext>
            </a:extLst>
          </p:cNvPr>
          <p:cNvPicPr>
            <a:picLocks noChangeAspect="1" noChangeArrowheads="1"/>
          </p:cNvPicPr>
          <p:nvPr/>
        </p:nvPicPr>
        <p:blipFill>
          <a:blip r:embed="rId3" cstate="screen"/>
          <a:srcRect/>
          <a:stretch>
            <a:fillRect/>
          </a:stretch>
        </p:blipFill>
        <p:spPr bwMode="auto">
          <a:xfrm>
            <a:off x="152400" y="6288552"/>
            <a:ext cx="332100" cy="415560"/>
          </a:xfrm>
          <a:prstGeom prst="rect">
            <a:avLst/>
          </a:prstGeom>
          <a:noFill/>
          <a:ln w="9525">
            <a:noFill/>
            <a:miter lim="800000"/>
            <a:headEnd/>
            <a:tailEnd/>
          </a:ln>
        </p:spPr>
      </p:pic>
      <p:sp>
        <p:nvSpPr>
          <p:cNvPr id="9" name="Text Placeholder 3">
            <a:extLst>
              <a:ext uri="{FF2B5EF4-FFF2-40B4-BE49-F238E27FC236}">
                <a16:creationId xmlns:a16="http://schemas.microsoft.com/office/drawing/2014/main" id="{F20CFFD0-5A67-450B-840A-369EB9BF3F82}"/>
              </a:ext>
            </a:extLst>
          </p:cNvPr>
          <p:cNvSpPr>
            <a:spLocks noGrp="1"/>
          </p:cNvSpPr>
          <p:nvPr>
            <p:ph type="body" sz="quarter" idx="10"/>
          </p:nvPr>
        </p:nvSpPr>
        <p:spPr>
          <a:xfrm>
            <a:off x="2057400" y="1600200"/>
            <a:ext cx="7878763" cy="1828800"/>
          </a:xfrm>
        </p:spPr>
        <p:txBody>
          <a:bodyPr/>
          <a:lstStyle/>
          <a:p>
            <a:r>
              <a:rPr lang="en-US" sz="9600" dirty="0">
                <a:latin typeface="Cambria" pitchFamily="18" charset="0"/>
              </a:rPr>
              <a:t>The God I Know </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2" presetClass="entr" presetSubtype="1" fill="hold" grpId="0" nodeType="afterEffect">
                                  <p:stCondLst>
                                    <p:cond delay="250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slide(fromTop)">
                                      <p:cBhvr>
                                        <p:cTn id="13" dur="1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1"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slide(fromTop)">
                                      <p:cBhvr>
                                        <p:cTn id="18" dur="1000"/>
                                        <p:tgtEl>
                                          <p:spTgt spid="3">
                                            <p:txEl>
                                              <p:pRg st="1" end="1"/>
                                            </p:txEl>
                                          </p:spTgt>
                                        </p:tgtEl>
                                      </p:cBhvr>
                                    </p:animEffect>
                                  </p:childTnLst>
                                </p:cTn>
                              </p:par>
                            </p:childTnLst>
                          </p:cTn>
                        </p:par>
                        <p:par>
                          <p:cTn id="19" fill="hold">
                            <p:stCondLst>
                              <p:cond delay="1000"/>
                            </p:stCondLst>
                            <p:childTnLst>
                              <p:par>
                                <p:cTn id="20" presetID="12" presetClass="entr" presetSubtype="1" fill="hold" grpId="0" nodeType="afterEffect">
                                  <p:stCondLst>
                                    <p:cond delay="100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lide(fromTop)">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676400"/>
          </a:xfrm>
        </p:spPr>
        <p:txBody>
          <a:bodyPr>
            <a:normAutofit/>
          </a:bodyPr>
          <a:lstStyle/>
          <a:p>
            <a:pPr>
              <a:lnSpc>
                <a:spcPct val="100000"/>
              </a:lnSpc>
            </a:pPr>
            <a:r>
              <a:rPr lang="en-US" sz="5400" b="1" dirty="0">
                <a:latin typeface="Cambria" pitchFamily="18" charset="0"/>
              </a:rPr>
              <a:t>We are Masters at Rationalization</a:t>
            </a:r>
            <a:br>
              <a:rPr lang="en-US" dirty="0">
                <a:latin typeface="Cambria" pitchFamily="18" charset="0"/>
              </a:rPr>
            </a:br>
            <a:r>
              <a:rPr lang="en-US" sz="4400" i="1" dirty="0">
                <a:solidFill>
                  <a:schemeClr val="tx2"/>
                </a:solidFill>
                <a:latin typeface="Cambria" pitchFamily="18" charset="0"/>
              </a:rPr>
              <a:t>God clarifies the issue !  Psalm 50:16-23</a:t>
            </a:r>
          </a:p>
        </p:txBody>
      </p:sp>
      <p:sp>
        <p:nvSpPr>
          <p:cNvPr id="3" name="Text Placeholder 2"/>
          <p:cNvSpPr>
            <a:spLocks noGrp="1"/>
          </p:cNvSpPr>
          <p:nvPr>
            <p:ph type="body" sz="quarter" idx="10"/>
          </p:nvPr>
        </p:nvSpPr>
        <p:spPr>
          <a:xfrm>
            <a:off x="484500" y="2286000"/>
            <a:ext cx="11402700" cy="4419600"/>
          </a:xfrm>
        </p:spPr>
        <p:txBody>
          <a:bodyPr>
            <a:normAutofit/>
          </a:bodyPr>
          <a:lstStyle/>
          <a:p>
            <a:pPr marL="174625" indent="-346075">
              <a:tabLst>
                <a:tab pos="692150" algn="l"/>
              </a:tabLst>
            </a:pPr>
            <a:r>
              <a:rPr lang="en-US" sz="4000" i="1" dirty="0">
                <a:effectLst>
                  <a:outerShdw blurRad="38100" dist="38100" dir="2700000" algn="tl">
                    <a:srgbClr val="000000">
                      <a:alpha val="43137"/>
                    </a:srgbClr>
                  </a:outerShdw>
                </a:effectLst>
                <a:latin typeface="Cambria" pitchFamily="18" charset="0"/>
              </a:rPr>
              <a:t>“What right do you have to declare My statutes?” 	50:16</a:t>
            </a:r>
          </a:p>
          <a:p>
            <a:pPr marL="692150" lvl="1" indent="-346075">
              <a:tabLst>
                <a:tab pos="692150" algn="l"/>
              </a:tabLst>
            </a:pPr>
            <a:r>
              <a:rPr lang="en-US" sz="3800" dirty="0">
                <a:effectLst>
                  <a:outerShdw blurRad="38100" dist="38100" dir="2700000" algn="tl">
                    <a:srgbClr val="000000">
                      <a:alpha val="43137"/>
                    </a:srgbClr>
                  </a:outerShdw>
                </a:effectLst>
                <a:latin typeface="Cambria" pitchFamily="18" charset="0"/>
              </a:rPr>
              <a:t>You hate instruction and cast off My word, </a:t>
            </a:r>
            <a:r>
              <a:rPr lang="en-US" sz="3800" i="1" dirty="0">
                <a:effectLst>
                  <a:outerShdw blurRad="38100" dist="38100" dir="2700000" algn="tl">
                    <a:srgbClr val="000000">
                      <a:alpha val="43137"/>
                    </a:srgbClr>
                  </a:outerShdw>
                </a:effectLst>
                <a:latin typeface="Cambria" pitchFamily="18" charset="0"/>
              </a:rPr>
              <a:t>50:17</a:t>
            </a:r>
          </a:p>
          <a:p>
            <a:pPr marL="692150" lvl="1" indent="-346075">
              <a:tabLst>
                <a:tab pos="692150" algn="l"/>
              </a:tabLst>
            </a:pPr>
            <a:r>
              <a:rPr lang="en-US" sz="3800" dirty="0">
                <a:effectLst>
                  <a:outerShdw blurRad="38100" dist="38100" dir="2700000" algn="tl">
                    <a:srgbClr val="000000">
                      <a:alpha val="43137"/>
                    </a:srgbClr>
                  </a:outerShdw>
                </a:effectLst>
                <a:latin typeface="Cambria" pitchFamily="18" charset="0"/>
              </a:rPr>
              <a:t>You consent with &amp; practice sin upon sin, </a:t>
            </a:r>
            <a:r>
              <a:rPr lang="en-US" sz="3800" i="1" dirty="0">
                <a:effectLst>
                  <a:outerShdw blurRad="38100" dist="38100" dir="2700000" algn="tl">
                    <a:srgbClr val="000000">
                      <a:alpha val="43137"/>
                    </a:srgbClr>
                  </a:outerShdw>
                </a:effectLst>
                <a:latin typeface="Cambria" pitchFamily="18" charset="0"/>
              </a:rPr>
              <a:t>50:18-20</a:t>
            </a:r>
          </a:p>
          <a:p>
            <a:pPr marL="174625" indent="-346075">
              <a:tabLst>
                <a:tab pos="692150" algn="l"/>
              </a:tabLst>
            </a:pPr>
            <a:r>
              <a:rPr lang="en-US" sz="4000" i="1" dirty="0">
                <a:effectLst>
                  <a:outerShdw blurRad="38100" dist="38100" dir="2700000" algn="tl">
                    <a:srgbClr val="000000">
                      <a:alpha val="43137"/>
                    </a:srgbClr>
                  </a:outerShdw>
                </a:effectLst>
                <a:latin typeface="Cambria" pitchFamily="18" charset="0"/>
              </a:rPr>
              <a:t>“You thought that I was altogether like you!” 50:21</a:t>
            </a:r>
          </a:p>
          <a:p>
            <a:pPr marL="692150" lvl="1" indent="-346075">
              <a:tabLst>
                <a:tab pos="692150" algn="l"/>
              </a:tabLst>
            </a:pPr>
            <a:r>
              <a:rPr lang="en-US" sz="3800" dirty="0">
                <a:effectLst>
                  <a:outerShdw blurRad="38100" dist="38100" dir="2700000" algn="tl">
                    <a:srgbClr val="000000">
                      <a:alpha val="43137"/>
                    </a:srgbClr>
                  </a:outerShdw>
                </a:effectLst>
                <a:latin typeface="Cambria" pitchFamily="18" charset="0"/>
              </a:rPr>
              <a:t>Punishment or reward: It’s your choice! </a:t>
            </a:r>
            <a:r>
              <a:rPr lang="en-US" sz="3800" i="1" dirty="0">
                <a:effectLst>
                  <a:outerShdw blurRad="38100" dist="38100" dir="2700000" algn="tl">
                    <a:srgbClr val="000000">
                      <a:alpha val="43137"/>
                    </a:srgbClr>
                  </a:outerShdw>
                </a:effectLst>
                <a:latin typeface="Cambria" pitchFamily="18" charset="0"/>
              </a:rPr>
              <a:t>50:21-23</a:t>
            </a:r>
          </a:p>
        </p:txBody>
      </p:sp>
      <p:sp>
        <p:nvSpPr>
          <p:cNvPr id="4" name="TextBox 3"/>
          <p:cNvSpPr txBox="1"/>
          <p:nvPr/>
        </p:nvSpPr>
        <p:spPr>
          <a:xfrm>
            <a:off x="11582400" y="6550224"/>
            <a:ext cx="457200" cy="307777"/>
          </a:xfrm>
          <a:prstGeom prst="rect">
            <a:avLst/>
          </a:prstGeom>
          <a:noFill/>
        </p:spPr>
        <p:txBody>
          <a:bodyPr wrap="square" rtlCol="0">
            <a:spAutoFit/>
          </a:bodyPr>
          <a:lstStyle/>
          <a:p>
            <a:pPr algn="ctr"/>
            <a:r>
              <a:rPr lang="en-US" sz="1400" dirty="0">
                <a:solidFill>
                  <a:schemeClr val="tx1">
                    <a:lumMod val="85000"/>
                  </a:schemeClr>
                </a:solidFill>
                <a:latin typeface="Cambria" pitchFamily="18" charset="0"/>
              </a:rPr>
              <a:t>2</a:t>
            </a:r>
          </a:p>
        </p:txBody>
      </p:sp>
      <p:pic>
        <p:nvPicPr>
          <p:cNvPr id="6" name="Picture 2">
            <a:extLst>
              <a:ext uri="{FF2B5EF4-FFF2-40B4-BE49-F238E27FC236}">
                <a16:creationId xmlns:a16="http://schemas.microsoft.com/office/drawing/2014/main" id="{E7F48C6A-4DF8-49A0-A2D0-D701BF579009}"/>
              </a:ext>
            </a:extLst>
          </p:cNvPr>
          <p:cNvPicPr>
            <a:picLocks noChangeAspect="1" noChangeArrowheads="1"/>
          </p:cNvPicPr>
          <p:nvPr/>
        </p:nvPicPr>
        <p:blipFill>
          <a:blip r:embed="rId3" cstate="screen"/>
          <a:srcRect/>
          <a:stretch>
            <a:fillRect/>
          </a:stretch>
        </p:blipFill>
        <p:spPr bwMode="auto">
          <a:xfrm>
            <a:off x="152400" y="6288552"/>
            <a:ext cx="332100" cy="415560"/>
          </a:xfrm>
          <a:prstGeom prst="rect">
            <a:avLst/>
          </a:prstGeom>
          <a:noFill/>
          <a:ln w="9525">
            <a:noFill/>
            <a:miter lim="800000"/>
            <a:headEnd/>
            <a:tailEnd/>
          </a:ln>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1000"/>
                                        <p:tgtEl>
                                          <p:spTgt spid="3">
                                            <p:txEl>
                                              <p:pRg st="1" end="1"/>
                                            </p:txEl>
                                          </p:spTgt>
                                        </p:tgtEl>
                                      </p:cBhvr>
                                    </p:animEffect>
                                  </p:childTnLst>
                                </p:cTn>
                              </p:par>
                            </p:childTnLst>
                          </p:cTn>
                        </p:par>
                        <p:par>
                          <p:cTn id="13" fill="hold">
                            <p:stCondLst>
                              <p:cond delay="1000"/>
                            </p:stCondLst>
                            <p:childTnLst>
                              <p:par>
                                <p:cTn id="14" presetID="12" presetClass="entr" presetSubtype="1" fill="hold" grpId="0" nodeType="afterEffect">
                                  <p:stCondLst>
                                    <p:cond delay="200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slide(fromTop)">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slide(fromTop)">
                                      <p:cBhvr>
                                        <p:cTn id="21" dur="1000"/>
                                        <p:tgtEl>
                                          <p:spTgt spid="3">
                                            <p:txEl>
                                              <p:pRg st="3" end="3"/>
                                            </p:txEl>
                                          </p:spTgt>
                                        </p:tgtEl>
                                      </p:cBhvr>
                                    </p:animEffect>
                                  </p:childTnLst>
                                </p:cTn>
                              </p:par>
                            </p:childTnLst>
                          </p:cTn>
                        </p:par>
                        <p:par>
                          <p:cTn id="22" fill="hold">
                            <p:stCondLst>
                              <p:cond delay="1000"/>
                            </p:stCondLst>
                            <p:childTnLst>
                              <p:par>
                                <p:cTn id="23" presetID="12" presetClass="entr" presetSubtype="1" fill="hold" grpId="0" nodeType="afterEffect">
                                  <p:stCondLst>
                                    <p:cond delay="300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slide(fromTop)">
                                      <p:cBhvr>
                                        <p:cTn id="25"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9677400" cy="1600200"/>
          </a:xfrm>
        </p:spPr>
        <p:txBody>
          <a:bodyPr>
            <a:normAutofit/>
          </a:bodyPr>
          <a:lstStyle/>
          <a:p>
            <a:pPr>
              <a:lnSpc>
                <a:spcPct val="100000"/>
              </a:lnSpc>
            </a:pPr>
            <a:r>
              <a:rPr lang="en-US" sz="5400" b="1" dirty="0">
                <a:latin typeface="Cambria" pitchFamily="18" charset="0"/>
              </a:rPr>
              <a:t>Man Remakes God in His Image</a:t>
            </a:r>
            <a:br>
              <a:rPr lang="en-US" b="1" dirty="0">
                <a:latin typeface="Cambria" pitchFamily="18" charset="0"/>
              </a:rPr>
            </a:br>
            <a:r>
              <a:rPr lang="en-US" sz="4400" i="1" dirty="0">
                <a:solidFill>
                  <a:schemeClr val="tx2"/>
                </a:solidFill>
                <a:latin typeface="Cambria" pitchFamily="18" charset="0"/>
              </a:rPr>
              <a:t>Romans 1:22-25, 28</a:t>
            </a:r>
          </a:p>
        </p:txBody>
      </p:sp>
      <p:sp>
        <p:nvSpPr>
          <p:cNvPr id="3" name="Text Placeholder 2"/>
          <p:cNvSpPr>
            <a:spLocks noGrp="1"/>
          </p:cNvSpPr>
          <p:nvPr>
            <p:ph type="body" sz="quarter" idx="10"/>
          </p:nvPr>
        </p:nvSpPr>
        <p:spPr>
          <a:xfrm>
            <a:off x="609600" y="2133600"/>
            <a:ext cx="11125200" cy="4572000"/>
          </a:xfrm>
        </p:spPr>
        <p:txBody>
          <a:bodyPr>
            <a:normAutofit/>
          </a:bodyPr>
          <a:lstStyle/>
          <a:p>
            <a:pPr marL="174625" indent="-346075">
              <a:tabLst>
                <a:tab pos="692150" algn="l"/>
              </a:tabLst>
            </a:pPr>
            <a:r>
              <a:rPr lang="en-US" sz="3600" i="1" dirty="0">
                <a:effectLst>
                  <a:outerShdw blurRad="38100" dist="38100" dir="2700000" algn="tl">
                    <a:srgbClr val="000000">
                      <a:alpha val="43137"/>
                    </a:srgbClr>
                  </a:outerShdw>
                </a:effectLst>
                <a:latin typeface="Cambria" pitchFamily="18" charset="0"/>
              </a:rPr>
              <a:t>“</a:t>
            </a:r>
            <a:r>
              <a:rPr lang="en-US" sz="4000" i="1" dirty="0">
                <a:effectLst>
                  <a:outerShdw blurRad="38100" dist="38100" dir="2700000" algn="tl">
                    <a:srgbClr val="000000">
                      <a:alpha val="43137"/>
                    </a:srgbClr>
                  </a:outerShdw>
                </a:effectLst>
                <a:latin typeface="Cambria" pitchFamily="18" charset="0"/>
              </a:rPr>
              <a:t>The God I know…” </a:t>
            </a:r>
            <a:r>
              <a:rPr lang="en-US" sz="4000" dirty="0">
                <a:effectLst>
                  <a:outerShdw blurRad="38100" dist="38100" dir="2700000" algn="tl">
                    <a:srgbClr val="000000">
                      <a:alpha val="43137"/>
                    </a:srgbClr>
                  </a:outerShdw>
                </a:effectLst>
                <a:latin typeface="Cambria" pitchFamily="18" charset="0"/>
              </a:rPr>
              <a:t>or </a:t>
            </a:r>
            <a:r>
              <a:rPr lang="en-US" sz="4000" i="1" dirty="0">
                <a:effectLst>
                  <a:outerShdw blurRad="38100" dist="38100" dir="2700000" algn="tl">
                    <a:srgbClr val="000000">
                      <a:alpha val="43137"/>
                    </a:srgbClr>
                  </a:outerShdw>
                </a:effectLst>
                <a:latin typeface="Cambria" pitchFamily="18" charset="0"/>
              </a:rPr>
              <a:t>“My God…”</a:t>
            </a:r>
            <a:endParaRPr lang="en-US" sz="4000" dirty="0">
              <a:effectLst>
                <a:outerShdw blurRad="38100" dist="38100" dir="2700000" algn="tl">
                  <a:srgbClr val="000000">
                    <a:alpha val="43137"/>
                  </a:srgbClr>
                </a:outerShdw>
              </a:effectLst>
              <a:latin typeface="Cambria" pitchFamily="18" charset="0"/>
            </a:endParaRPr>
          </a:p>
          <a:p>
            <a:pPr marL="174625" indent="-346075">
              <a:tabLst>
                <a:tab pos="692150" algn="l"/>
              </a:tabLst>
            </a:pPr>
            <a:r>
              <a:rPr lang="en-US" sz="4000" dirty="0">
                <a:effectLst>
                  <a:outerShdw blurRad="38100" dist="38100" dir="2700000" algn="tl">
                    <a:srgbClr val="000000">
                      <a:alpha val="43137"/>
                    </a:srgbClr>
                  </a:outerShdw>
                </a:effectLst>
                <a:latin typeface="Cambria" pitchFamily="18" charset="0"/>
              </a:rPr>
              <a:t>The God of the Bible debunks the false hope of 	the false gods men invent in their minds!</a:t>
            </a:r>
          </a:p>
          <a:p>
            <a:pPr marL="174625" indent="-346075">
              <a:tabLst>
                <a:tab pos="692150" algn="l"/>
              </a:tabLst>
            </a:pPr>
            <a:r>
              <a:rPr lang="en-US" sz="4000" dirty="0">
                <a:effectLst>
                  <a:outerShdw blurRad="38100" dist="38100" dir="2700000" algn="tl">
                    <a:srgbClr val="000000">
                      <a:alpha val="43137"/>
                    </a:srgbClr>
                  </a:outerShdw>
                </a:effectLst>
                <a:latin typeface="Cambria" pitchFamily="18" charset="0"/>
              </a:rPr>
              <a:t>We had better listen to and obey the word of </a:t>
            </a:r>
            <a:br>
              <a:rPr lang="en-US" sz="4000" dirty="0">
                <a:effectLst>
                  <a:outerShdw blurRad="38100" dist="38100" dir="2700000" algn="tl">
                    <a:srgbClr val="000000">
                      <a:alpha val="43137"/>
                    </a:srgbClr>
                  </a:outerShdw>
                </a:effectLst>
                <a:latin typeface="Cambria" pitchFamily="18" charset="0"/>
              </a:rPr>
            </a:br>
            <a:r>
              <a:rPr lang="en-US" sz="4000" dirty="0">
                <a:effectLst>
                  <a:outerShdw blurRad="38100" dist="38100" dir="2700000" algn="tl">
                    <a:srgbClr val="000000">
                      <a:alpha val="43137"/>
                    </a:srgbClr>
                  </a:outerShdw>
                </a:effectLst>
                <a:latin typeface="Cambria" pitchFamily="18" charset="0"/>
              </a:rPr>
              <a:t>	the true God </a:t>
            </a:r>
          </a:p>
          <a:p>
            <a:pPr marL="692150" lvl="1" indent="-346075">
              <a:tabLst>
                <a:tab pos="692150" algn="l"/>
              </a:tabLst>
            </a:pPr>
            <a:r>
              <a:rPr lang="en-US" sz="3600" dirty="0">
                <a:effectLst>
                  <a:outerShdw blurRad="38100" dist="38100" dir="2700000" algn="tl">
                    <a:srgbClr val="000000">
                      <a:alpha val="43137"/>
                    </a:srgbClr>
                  </a:outerShdw>
                </a:effectLst>
                <a:latin typeface="Cambria" pitchFamily="18" charset="0"/>
              </a:rPr>
              <a:t>Not the false words of the false gods we make in </a:t>
            </a:r>
            <a:br>
              <a:rPr lang="en-US" sz="3600" dirty="0">
                <a:effectLst>
                  <a:outerShdw blurRad="38100" dist="38100" dir="2700000" algn="tl">
                    <a:srgbClr val="000000">
                      <a:alpha val="43137"/>
                    </a:srgbClr>
                  </a:outerShdw>
                </a:effectLst>
                <a:latin typeface="Cambria" pitchFamily="18" charset="0"/>
              </a:rPr>
            </a:br>
            <a:r>
              <a:rPr lang="en-US" sz="3600" dirty="0">
                <a:effectLst>
                  <a:outerShdw blurRad="38100" dist="38100" dir="2700000" algn="tl">
                    <a:srgbClr val="000000">
                      <a:alpha val="43137"/>
                    </a:srgbClr>
                  </a:outerShdw>
                </a:effectLst>
                <a:latin typeface="Cambria" pitchFamily="18" charset="0"/>
              </a:rPr>
              <a:t>our own image!</a:t>
            </a:r>
          </a:p>
        </p:txBody>
      </p:sp>
      <p:sp>
        <p:nvSpPr>
          <p:cNvPr id="4" name="TextBox 3"/>
          <p:cNvSpPr txBox="1"/>
          <p:nvPr/>
        </p:nvSpPr>
        <p:spPr>
          <a:xfrm>
            <a:off x="11658600" y="6550224"/>
            <a:ext cx="304800" cy="307777"/>
          </a:xfrm>
          <a:prstGeom prst="rect">
            <a:avLst/>
          </a:prstGeom>
          <a:noFill/>
        </p:spPr>
        <p:txBody>
          <a:bodyPr wrap="square" rtlCol="0">
            <a:spAutoFit/>
          </a:bodyPr>
          <a:lstStyle/>
          <a:p>
            <a:pPr algn="ctr"/>
            <a:r>
              <a:rPr lang="en-US" sz="1400" dirty="0">
                <a:solidFill>
                  <a:schemeClr val="tx1">
                    <a:lumMod val="85000"/>
                  </a:schemeClr>
                </a:solidFill>
                <a:latin typeface="Cambria" pitchFamily="18" charset="0"/>
              </a:rPr>
              <a:t>3</a:t>
            </a:r>
          </a:p>
        </p:txBody>
      </p:sp>
      <p:pic>
        <p:nvPicPr>
          <p:cNvPr id="6" name="Picture 2">
            <a:extLst>
              <a:ext uri="{FF2B5EF4-FFF2-40B4-BE49-F238E27FC236}">
                <a16:creationId xmlns:a16="http://schemas.microsoft.com/office/drawing/2014/main" id="{FC81FC6F-2ED5-4B48-AD1A-90F219577F10}"/>
              </a:ext>
            </a:extLst>
          </p:cNvPr>
          <p:cNvPicPr>
            <a:picLocks noChangeAspect="1" noChangeArrowheads="1"/>
          </p:cNvPicPr>
          <p:nvPr/>
        </p:nvPicPr>
        <p:blipFill>
          <a:blip r:embed="rId3" cstate="screen"/>
          <a:srcRect/>
          <a:stretch>
            <a:fillRect/>
          </a:stretch>
        </p:blipFill>
        <p:spPr bwMode="auto">
          <a:xfrm>
            <a:off x="152400" y="6288552"/>
            <a:ext cx="332100" cy="415560"/>
          </a:xfrm>
          <a:prstGeom prst="rect">
            <a:avLst/>
          </a:prstGeom>
          <a:noFill/>
          <a:ln w="9525">
            <a:noFill/>
            <a:miter lim="800000"/>
            <a:headEnd/>
            <a:tailEnd/>
          </a:ln>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Top)">
                                      <p:cBhvr>
                                        <p:cTn id="17" dur="1000"/>
                                        <p:tgtEl>
                                          <p:spTgt spid="3">
                                            <p:txEl>
                                              <p:pRg st="2" end="2"/>
                                            </p:txEl>
                                          </p:spTgt>
                                        </p:tgtEl>
                                      </p:cBhvr>
                                    </p:animEffect>
                                  </p:childTnLst>
                                </p:cTn>
                              </p:par>
                              <p:par>
                                <p:cTn id="18" presetID="12" presetClass="entr" presetSubtype="1" fill="hold" grpId="0" nodeType="withEffect">
                                  <p:stCondLst>
                                    <p:cond delay="300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slide(fromTop)">
                                      <p:cBhvr>
                                        <p:cTn id="2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199" y="304801"/>
            <a:ext cx="9098229" cy="1752600"/>
          </a:xfrm>
        </p:spPr>
        <p:txBody>
          <a:bodyPr/>
          <a:lstStyle/>
          <a:p>
            <a:r>
              <a:rPr lang="en-US" sz="4800" i="1" dirty="0">
                <a:latin typeface="Cambria" pitchFamily="18" charset="0"/>
              </a:rPr>
              <a:t>“will save me without being baptized (John 3:16).”</a:t>
            </a:r>
          </a:p>
        </p:txBody>
      </p:sp>
      <p:sp>
        <p:nvSpPr>
          <p:cNvPr id="3" name="Subtitle 2"/>
          <p:cNvSpPr>
            <a:spLocks noGrp="1"/>
          </p:cNvSpPr>
          <p:nvPr>
            <p:ph type="subTitle" idx="1"/>
          </p:nvPr>
        </p:nvSpPr>
        <p:spPr>
          <a:xfrm>
            <a:off x="609601" y="3657600"/>
            <a:ext cx="11125199" cy="3200400"/>
          </a:xfrm>
        </p:spPr>
        <p:txBody>
          <a:bodyPr/>
          <a:lstStyle/>
          <a:p>
            <a:pPr>
              <a:lnSpc>
                <a:spcPct val="100000"/>
              </a:lnSpc>
              <a:spcAft>
                <a:spcPts val="600"/>
              </a:spcAft>
              <a:buFont typeface="Arial" pitchFamily="34" charset="0"/>
              <a:buChar char="•"/>
            </a:pPr>
            <a:r>
              <a:rPr lang="en-US" sz="3600" dirty="0">
                <a:effectLst>
                  <a:outerShdw blurRad="38100" dist="38100" dir="2700000" algn="tl">
                    <a:srgbClr val="000000">
                      <a:alpha val="43137"/>
                    </a:srgbClr>
                  </a:outerShdw>
                </a:effectLst>
                <a:latin typeface="Cambria" pitchFamily="18" charset="0"/>
              </a:rPr>
              <a:t> “The thief on the cross was not baptized!” </a:t>
            </a:r>
            <a:r>
              <a:rPr lang="en-US" sz="3600" i="1" dirty="0">
                <a:effectLst>
                  <a:outerShdw blurRad="38100" dist="38100" dir="2700000" algn="tl">
                    <a:srgbClr val="000000">
                      <a:alpha val="43137"/>
                    </a:srgbClr>
                  </a:outerShdw>
                </a:effectLst>
                <a:latin typeface="Cambria" pitchFamily="18" charset="0"/>
              </a:rPr>
              <a:t>(Luke 5:24)</a:t>
            </a:r>
          </a:p>
          <a:p>
            <a:pPr>
              <a:lnSpc>
                <a:spcPct val="100000"/>
              </a:lnSpc>
              <a:spcAft>
                <a:spcPts val="600"/>
              </a:spcAft>
              <a:buFont typeface="Arial" pitchFamily="34" charset="0"/>
              <a:buChar char="•"/>
              <a:tabLst>
                <a:tab pos="512763" algn="l"/>
              </a:tabLst>
            </a:pPr>
            <a:r>
              <a:rPr lang="en-US" sz="3600" dirty="0">
                <a:effectLst>
                  <a:outerShdw blurRad="38100" dist="38100" dir="2700000" algn="tl">
                    <a:srgbClr val="000000">
                      <a:alpha val="43137"/>
                    </a:srgbClr>
                  </a:outerShdw>
                </a:effectLst>
                <a:latin typeface="Cambria" pitchFamily="18" charset="0"/>
              </a:rPr>
              <a:t> Thief was not commanded by Jesus to be baptized…</a:t>
            </a:r>
            <a:br>
              <a:rPr lang="en-US" sz="3600" dirty="0">
                <a:effectLst>
                  <a:outerShdw blurRad="38100" dist="38100" dir="2700000" algn="tl">
                    <a:srgbClr val="000000">
                      <a:alpha val="43137"/>
                    </a:srgbClr>
                  </a:outerShdw>
                </a:effectLst>
                <a:latin typeface="Cambria" pitchFamily="18" charset="0"/>
              </a:rPr>
            </a:br>
            <a:r>
              <a:rPr lang="en-US" sz="3600" dirty="0">
                <a:effectLst>
                  <a:outerShdw blurRad="38100" dist="38100" dir="2700000" algn="tl">
                    <a:srgbClr val="000000">
                      <a:alpha val="43137"/>
                    </a:srgbClr>
                  </a:outerShdw>
                </a:effectLst>
                <a:latin typeface="Cambria" pitchFamily="18" charset="0"/>
              </a:rPr>
              <a:t>	you are! </a:t>
            </a:r>
            <a:r>
              <a:rPr lang="en-US" sz="3600" i="1" dirty="0">
                <a:effectLst>
                  <a:outerShdw blurRad="38100" dist="38100" dir="2700000" algn="tl">
                    <a:srgbClr val="000000">
                      <a:alpha val="43137"/>
                    </a:srgbClr>
                  </a:outerShdw>
                </a:effectLst>
                <a:latin typeface="Cambria" pitchFamily="18" charset="0"/>
              </a:rPr>
              <a:t>Luke 6:46 (Hebrews 9:16-17)</a:t>
            </a:r>
          </a:p>
          <a:p>
            <a:pPr>
              <a:lnSpc>
                <a:spcPct val="100000"/>
              </a:lnSpc>
              <a:spcAft>
                <a:spcPts val="600"/>
              </a:spcAft>
              <a:buFont typeface="Arial" pitchFamily="34" charset="0"/>
              <a:buChar char="•"/>
              <a:tabLst>
                <a:tab pos="512763" algn="l"/>
              </a:tabLst>
            </a:pPr>
            <a:r>
              <a:rPr lang="en-US" sz="3600" dirty="0">
                <a:effectLst>
                  <a:outerShdw blurRad="38100" dist="38100" dir="2700000" algn="tl">
                    <a:srgbClr val="000000">
                      <a:alpha val="43137"/>
                    </a:srgbClr>
                  </a:outerShdw>
                </a:effectLst>
                <a:latin typeface="Cambria" pitchFamily="18" charset="0"/>
              </a:rPr>
              <a:t> </a:t>
            </a:r>
            <a:r>
              <a:rPr lang="en-US" sz="3600" b="1" i="1" u="sng" dirty="0">
                <a:effectLst>
                  <a:outerShdw blurRad="38100" dist="38100" dir="2700000" algn="tl">
                    <a:srgbClr val="000000">
                      <a:alpha val="43137"/>
                    </a:srgbClr>
                  </a:outerShdw>
                </a:effectLst>
                <a:latin typeface="Cambria" pitchFamily="18" charset="0"/>
              </a:rPr>
              <a:t>God of the Bible</a:t>
            </a:r>
            <a:r>
              <a:rPr lang="en-US" sz="3600" b="1" i="1" dirty="0">
                <a:effectLst>
                  <a:outerShdw blurRad="38100" dist="38100" dir="2700000" algn="tl">
                    <a:srgbClr val="000000">
                      <a:alpha val="43137"/>
                    </a:srgbClr>
                  </a:outerShdw>
                </a:effectLst>
                <a:latin typeface="Cambria" pitchFamily="18" charset="0"/>
              </a:rPr>
              <a:t>: </a:t>
            </a:r>
            <a:r>
              <a:rPr lang="en-US" sz="3600" i="1" dirty="0">
                <a:effectLst>
                  <a:outerShdw blurRad="38100" dist="38100" dir="2700000" algn="tl">
                    <a:srgbClr val="000000">
                      <a:alpha val="43137"/>
                    </a:srgbClr>
                  </a:outerShdw>
                </a:effectLst>
                <a:latin typeface="Cambria" pitchFamily="18" charset="0"/>
              </a:rPr>
              <a:t>Mark 16:15-16; Acts 2:37-38; </a:t>
            </a:r>
            <a:br>
              <a:rPr lang="en-US" sz="3600" i="1" dirty="0">
                <a:effectLst>
                  <a:outerShdw blurRad="38100" dist="38100" dir="2700000" algn="tl">
                    <a:srgbClr val="000000">
                      <a:alpha val="43137"/>
                    </a:srgbClr>
                  </a:outerShdw>
                </a:effectLst>
                <a:latin typeface="Cambria" pitchFamily="18" charset="0"/>
              </a:rPr>
            </a:br>
            <a:r>
              <a:rPr lang="en-US" sz="3600" i="1" dirty="0">
                <a:effectLst>
                  <a:outerShdw blurRad="38100" dist="38100" dir="2700000" algn="tl">
                    <a:srgbClr val="000000">
                      <a:alpha val="43137"/>
                    </a:srgbClr>
                  </a:outerShdw>
                </a:effectLst>
                <a:latin typeface="Cambria" pitchFamily="18" charset="0"/>
              </a:rPr>
              <a:t>	1 Peter 3:21</a:t>
            </a:r>
          </a:p>
        </p:txBody>
      </p:sp>
      <p:sp>
        <p:nvSpPr>
          <p:cNvPr id="4" name="Text Placeholder 3"/>
          <p:cNvSpPr>
            <a:spLocks noGrp="1"/>
          </p:cNvSpPr>
          <p:nvPr>
            <p:ph type="body" sz="quarter" idx="10"/>
          </p:nvPr>
        </p:nvSpPr>
        <p:spPr>
          <a:xfrm>
            <a:off x="1981200" y="2133600"/>
            <a:ext cx="7954963" cy="1295400"/>
          </a:xfrm>
        </p:spPr>
        <p:txBody>
          <a:bodyPr/>
          <a:lstStyle/>
          <a:p>
            <a:r>
              <a:rPr lang="en-US" sz="9600" dirty="0">
                <a:latin typeface="Cambria" pitchFamily="18" charset="0"/>
              </a:rPr>
              <a:t>The God I Know </a:t>
            </a:r>
          </a:p>
        </p:txBody>
      </p:sp>
      <p:sp>
        <p:nvSpPr>
          <p:cNvPr id="5" name="TextBox 4"/>
          <p:cNvSpPr txBox="1"/>
          <p:nvPr/>
        </p:nvSpPr>
        <p:spPr>
          <a:xfrm>
            <a:off x="11734800" y="6550224"/>
            <a:ext cx="304800" cy="307777"/>
          </a:xfrm>
          <a:prstGeom prst="rect">
            <a:avLst/>
          </a:prstGeom>
          <a:noFill/>
        </p:spPr>
        <p:txBody>
          <a:bodyPr wrap="square" rtlCol="0">
            <a:spAutoFit/>
          </a:bodyPr>
          <a:lstStyle/>
          <a:p>
            <a:pPr algn="ctr"/>
            <a:r>
              <a:rPr lang="en-US" sz="1400" dirty="0">
                <a:solidFill>
                  <a:schemeClr val="tx1">
                    <a:lumMod val="85000"/>
                  </a:schemeClr>
                </a:solidFill>
                <a:latin typeface="Cambria" pitchFamily="18" charset="0"/>
              </a:rPr>
              <a:t>4</a:t>
            </a:r>
          </a:p>
        </p:txBody>
      </p:sp>
      <p:pic>
        <p:nvPicPr>
          <p:cNvPr id="7" name="Picture 2">
            <a:extLst>
              <a:ext uri="{FF2B5EF4-FFF2-40B4-BE49-F238E27FC236}">
                <a16:creationId xmlns:a16="http://schemas.microsoft.com/office/drawing/2014/main" id="{E77C3E8C-4212-4DC0-A800-6343046D620A}"/>
              </a:ext>
            </a:extLst>
          </p:cNvPr>
          <p:cNvPicPr>
            <a:picLocks noChangeAspect="1" noChangeArrowheads="1"/>
          </p:cNvPicPr>
          <p:nvPr/>
        </p:nvPicPr>
        <p:blipFill>
          <a:blip r:embed="rId3" cstate="screen"/>
          <a:srcRect/>
          <a:stretch>
            <a:fillRect/>
          </a:stretch>
        </p:blipFill>
        <p:spPr bwMode="auto">
          <a:xfrm>
            <a:off x="152400" y="6288552"/>
            <a:ext cx="332100" cy="415560"/>
          </a:xfrm>
          <a:prstGeom prst="rect">
            <a:avLst/>
          </a:prstGeom>
          <a:noFill/>
          <a:ln w="9525">
            <a:noFill/>
            <a:miter lim="800000"/>
            <a:headEnd/>
            <a:tailEnd/>
          </a:ln>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2" presetClass="entr" presetSubtype="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slide(fromTop)">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slide(fromTop)">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slide(fromTop)">
                                      <p:cBhvr>
                                        <p:cTn id="2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1"/>
            <a:ext cx="9098229" cy="1600200"/>
          </a:xfrm>
        </p:spPr>
        <p:txBody>
          <a:bodyPr/>
          <a:lstStyle/>
          <a:p>
            <a:r>
              <a:rPr lang="en-US" sz="4800" i="1" dirty="0">
                <a:latin typeface="Cambria" pitchFamily="18" charset="0"/>
              </a:rPr>
              <a:t>“wants me to worship Him with  instruments of music.”</a:t>
            </a:r>
          </a:p>
        </p:txBody>
      </p:sp>
      <p:sp>
        <p:nvSpPr>
          <p:cNvPr id="3" name="Subtitle 2"/>
          <p:cNvSpPr>
            <a:spLocks noGrp="1"/>
          </p:cNvSpPr>
          <p:nvPr>
            <p:ph type="subTitle" idx="1"/>
          </p:nvPr>
        </p:nvSpPr>
        <p:spPr>
          <a:xfrm>
            <a:off x="484500" y="3581398"/>
            <a:ext cx="11250300" cy="3048001"/>
          </a:xfrm>
        </p:spPr>
        <p:txBody>
          <a:bodyPr/>
          <a:lstStyle/>
          <a:p>
            <a:pPr>
              <a:lnSpc>
                <a:spcPct val="100000"/>
              </a:lnSpc>
              <a:spcBef>
                <a:spcPts val="1200"/>
              </a:spcBef>
              <a:buFont typeface="Arial" pitchFamily="34" charset="0"/>
              <a:buChar char="•"/>
              <a:tabLst>
                <a:tab pos="512763" algn="l"/>
              </a:tabLst>
            </a:pPr>
            <a:r>
              <a:rPr lang="en-US" sz="3600" dirty="0">
                <a:effectLst>
                  <a:outerShdw blurRad="38100" dist="38100" dir="2700000" algn="tl">
                    <a:srgbClr val="000000">
                      <a:alpha val="43137"/>
                    </a:srgbClr>
                  </a:outerShdw>
                </a:effectLst>
                <a:latin typeface="Cambria" pitchFamily="18" charset="0"/>
              </a:rPr>
              <a:t> </a:t>
            </a:r>
            <a:r>
              <a:rPr lang="en-US" sz="3600" b="1" i="1" u="sng" dirty="0">
                <a:effectLst>
                  <a:outerShdw blurRad="38100" dist="38100" dir="2700000" algn="tl">
                    <a:srgbClr val="000000">
                      <a:alpha val="43137"/>
                    </a:srgbClr>
                  </a:outerShdw>
                </a:effectLst>
                <a:latin typeface="Cambria" pitchFamily="18" charset="0"/>
              </a:rPr>
              <a:t>God of the Bible</a:t>
            </a:r>
            <a:r>
              <a:rPr lang="en-US" sz="3600" b="1" i="1" dirty="0">
                <a:effectLst>
                  <a:outerShdw blurRad="38100" dist="38100" dir="2700000" algn="tl">
                    <a:srgbClr val="000000">
                      <a:alpha val="43137"/>
                    </a:srgbClr>
                  </a:outerShdw>
                </a:effectLst>
                <a:latin typeface="Cambria" pitchFamily="18" charset="0"/>
              </a:rPr>
              <a:t>: SING</a:t>
            </a:r>
            <a:r>
              <a:rPr lang="en-US" sz="3600" dirty="0">
                <a:effectLst>
                  <a:outerShdw blurRad="38100" dist="38100" dir="2700000" algn="tl">
                    <a:srgbClr val="000000">
                      <a:alpha val="43137"/>
                    </a:srgbClr>
                  </a:outerShdw>
                </a:effectLst>
                <a:latin typeface="Cambria" pitchFamily="18" charset="0"/>
              </a:rPr>
              <a:t>--</a:t>
            </a:r>
            <a:r>
              <a:rPr lang="en-US" sz="3600" i="1" dirty="0">
                <a:effectLst>
                  <a:outerShdw blurRad="38100" dist="38100" dir="2700000" algn="tl">
                    <a:srgbClr val="000000">
                      <a:alpha val="43137"/>
                    </a:srgbClr>
                  </a:outerShdw>
                </a:effectLst>
                <a:latin typeface="Cambria" pitchFamily="18" charset="0"/>
              </a:rPr>
              <a:t>Ephesians 5:19; Colossians 3:16</a:t>
            </a:r>
            <a:endParaRPr lang="en-US" sz="3600" b="1" i="1" dirty="0">
              <a:effectLst>
                <a:outerShdw blurRad="38100" dist="38100" dir="2700000" algn="tl">
                  <a:srgbClr val="000000">
                    <a:alpha val="43137"/>
                  </a:srgbClr>
                </a:outerShdw>
              </a:effectLst>
              <a:latin typeface="Cambria" pitchFamily="18" charset="0"/>
            </a:endParaRPr>
          </a:p>
          <a:p>
            <a:pPr>
              <a:lnSpc>
                <a:spcPct val="100000"/>
              </a:lnSpc>
              <a:spcBef>
                <a:spcPts val="1200"/>
              </a:spcBef>
              <a:buFont typeface="Arial" pitchFamily="34" charset="0"/>
              <a:buChar char="•"/>
              <a:tabLst>
                <a:tab pos="512763" algn="l"/>
              </a:tabLst>
            </a:pPr>
            <a:r>
              <a:rPr lang="en-US" sz="3600" dirty="0">
                <a:effectLst>
                  <a:outerShdw blurRad="38100" dist="38100" dir="2700000" algn="tl">
                    <a:srgbClr val="000000">
                      <a:alpha val="43137"/>
                    </a:srgbClr>
                  </a:outerShdw>
                </a:effectLst>
                <a:latin typeface="Cambria" pitchFamily="18" charset="0"/>
              </a:rPr>
              <a:t> How do you know what God wants?</a:t>
            </a:r>
          </a:p>
          <a:p>
            <a:pPr>
              <a:lnSpc>
                <a:spcPct val="100000"/>
              </a:lnSpc>
              <a:spcBef>
                <a:spcPts val="1200"/>
              </a:spcBef>
              <a:buFont typeface="Arial" pitchFamily="34" charset="0"/>
              <a:buChar char="•"/>
              <a:tabLst>
                <a:tab pos="512763" algn="l"/>
              </a:tabLst>
            </a:pPr>
            <a:r>
              <a:rPr lang="en-US" sz="3600" dirty="0">
                <a:effectLst>
                  <a:outerShdw blurRad="38100" dist="38100" dir="2700000" algn="tl">
                    <a:srgbClr val="000000">
                      <a:alpha val="43137"/>
                    </a:srgbClr>
                  </a:outerShdw>
                </a:effectLst>
                <a:latin typeface="Cambria" pitchFamily="18" charset="0"/>
              </a:rPr>
              <a:t> Who are you to </a:t>
            </a:r>
            <a:r>
              <a:rPr lang="en-US" sz="3600" u="sng" dirty="0">
                <a:effectLst>
                  <a:outerShdw blurRad="38100" dist="38100" dir="2700000" algn="tl">
                    <a:srgbClr val="000000">
                      <a:alpha val="43137"/>
                    </a:srgbClr>
                  </a:outerShdw>
                </a:effectLst>
                <a:latin typeface="Cambria" pitchFamily="18" charset="0"/>
              </a:rPr>
              <a:t>add</a:t>
            </a:r>
            <a:r>
              <a:rPr lang="en-US" sz="3600" dirty="0">
                <a:effectLst>
                  <a:outerShdw blurRad="38100" dist="38100" dir="2700000" algn="tl">
                    <a:srgbClr val="000000">
                      <a:alpha val="43137"/>
                    </a:srgbClr>
                  </a:outerShdw>
                </a:effectLst>
                <a:latin typeface="Cambria" pitchFamily="18" charset="0"/>
              </a:rPr>
              <a:t> to God’s word? </a:t>
            </a:r>
            <a:r>
              <a:rPr lang="en-US" sz="3600" i="1" dirty="0">
                <a:effectLst>
                  <a:outerShdw blurRad="38100" dist="38100" dir="2700000" algn="tl">
                    <a:srgbClr val="000000">
                      <a:alpha val="43137"/>
                    </a:srgbClr>
                  </a:outerShdw>
                </a:effectLst>
                <a:latin typeface="Cambria" pitchFamily="18" charset="0"/>
              </a:rPr>
              <a:t>Revelation 22:18-19</a:t>
            </a:r>
          </a:p>
          <a:p>
            <a:pPr>
              <a:lnSpc>
                <a:spcPct val="100000"/>
              </a:lnSpc>
              <a:spcBef>
                <a:spcPts val="1200"/>
              </a:spcBef>
              <a:buFont typeface="Arial" pitchFamily="34" charset="0"/>
              <a:buChar char="•"/>
              <a:tabLst>
                <a:tab pos="512763" algn="l"/>
              </a:tabLst>
            </a:pPr>
            <a:r>
              <a:rPr lang="en-US" sz="3600" dirty="0">
                <a:effectLst>
                  <a:outerShdw blurRad="38100" dist="38100" dir="2700000" algn="tl">
                    <a:srgbClr val="000000">
                      <a:alpha val="43137"/>
                    </a:srgbClr>
                  </a:outerShdw>
                </a:effectLst>
                <a:latin typeface="Cambria" pitchFamily="18" charset="0"/>
              </a:rPr>
              <a:t> Who are you to </a:t>
            </a:r>
            <a:r>
              <a:rPr lang="en-US" sz="3600" u="sng" dirty="0">
                <a:effectLst>
                  <a:outerShdw blurRad="38100" dist="38100" dir="2700000" algn="tl">
                    <a:srgbClr val="000000">
                      <a:alpha val="43137"/>
                    </a:srgbClr>
                  </a:outerShdw>
                </a:effectLst>
                <a:latin typeface="Cambria" pitchFamily="18" charset="0"/>
              </a:rPr>
              <a:t>define</a:t>
            </a:r>
            <a:r>
              <a:rPr lang="en-US" sz="3600" dirty="0">
                <a:effectLst>
                  <a:outerShdw blurRad="38100" dist="38100" dir="2700000" algn="tl">
                    <a:srgbClr val="000000">
                      <a:alpha val="43137"/>
                    </a:srgbClr>
                  </a:outerShdw>
                </a:effectLst>
                <a:latin typeface="Cambria" pitchFamily="18" charset="0"/>
              </a:rPr>
              <a:t> true worship? </a:t>
            </a:r>
            <a:r>
              <a:rPr lang="en-US" sz="3600" i="1" dirty="0">
                <a:effectLst>
                  <a:outerShdw blurRad="38100" dist="38100" dir="2700000" algn="tl">
                    <a:srgbClr val="000000">
                      <a:alpha val="43137"/>
                    </a:srgbClr>
                  </a:outerShdw>
                </a:effectLst>
                <a:latin typeface="Cambria" pitchFamily="18" charset="0"/>
              </a:rPr>
              <a:t>John 4:23-24</a:t>
            </a:r>
          </a:p>
        </p:txBody>
      </p:sp>
      <p:sp>
        <p:nvSpPr>
          <p:cNvPr id="4" name="Text Placeholder 3"/>
          <p:cNvSpPr>
            <a:spLocks noGrp="1"/>
          </p:cNvSpPr>
          <p:nvPr>
            <p:ph type="body" sz="quarter" idx="10"/>
          </p:nvPr>
        </p:nvSpPr>
        <p:spPr>
          <a:xfrm>
            <a:off x="2057400" y="1981200"/>
            <a:ext cx="7878763" cy="1447800"/>
          </a:xfrm>
        </p:spPr>
        <p:txBody>
          <a:bodyPr/>
          <a:lstStyle/>
          <a:p>
            <a:r>
              <a:rPr lang="en-US" sz="9600" dirty="0">
                <a:latin typeface="Cambria" pitchFamily="18" charset="0"/>
              </a:rPr>
              <a:t>The God I Know </a:t>
            </a:r>
          </a:p>
        </p:txBody>
      </p:sp>
      <p:sp>
        <p:nvSpPr>
          <p:cNvPr id="5" name="TextBox 4"/>
          <p:cNvSpPr txBox="1"/>
          <p:nvPr/>
        </p:nvSpPr>
        <p:spPr>
          <a:xfrm>
            <a:off x="11506200" y="6550224"/>
            <a:ext cx="429900" cy="307777"/>
          </a:xfrm>
          <a:prstGeom prst="rect">
            <a:avLst/>
          </a:prstGeom>
          <a:noFill/>
        </p:spPr>
        <p:txBody>
          <a:bodyPr wrap="square" rtlCol="0">
            <a:spAutoFit/>
          </a:bodyPr>
          <a:lstStyle/>
          <a:p>
            <a:pPr algn="ctr"/>
            <a:r>
              <a:rPr lang="en-US" sz="1400" dirty="0">
                <a:solidFill>
                  <a:schemeClr val="tx1">
                    <a:lumMod val="85000"/>
                  </a:schemeClr>
                </a:solidFill>
                <a:latin typeface="Cambria" pitchFamily="18" charset="0"/>
              </a:rPr>
              <a:t>5</a:t>
            </a:r>
          </a:p>
        </p:txBody>
      </p:sp>
      <p:pic>
        <p:nvPicPr>
          <p:cNvPr id="7" name="Picture 2">
            <a:extLst>
              <a:ext uri="{FF2B5EF4-FFF2-40B4-BE49-F238E27FC236}">
                <a16:creationId xmlns:a16="http://schemas.microsoft.com/office/drawing/2014/main" id="{F7B69993-EE40-409B-979B-22B7DDD0B8E9}"/>
              </a:ext>
            </a:extLst>
          </p:cNvPr>
          <p:cNvPicPr>
            <a:picLocks noChangeAspect="1" noChangeArrowheads="1"/>
          </p:cNvPicPr>
          <p:nvPr/>
        </p:nvPicPr>
        <p:blipFill>
          <a:blip r:embed="rId3" cstate="screen"/>
          <a:srcRect/>
          <a:stretch>
            <a:fillRect/>
          </a:stretch>
        </p:blipFill>
        <p:spPr bwMode="auto">
          <a:xfrm>
            <a:off x="152400" y="6288552"/>
            <a:ext cx="332100" cy="415560"/>
          </a:xfrm>
          <a:prstGeom prst="rect">
            <a:avLst/>
          </a:prstGeom>
          <a:noFill/>
          <a:ln w="9525">
            <a:noFill/>
            <a:miter lim="800000"/>
            <a:headEnd/>
            <a:tailEnd/>
          </a:ln>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2" presetClass="entr" presetSubtype="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slide(fromTop)">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slide(fromTop)">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slide(fromTop)">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1"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slide(fromTop)">
                                      <p:cBhvr>
                                        <p:cTn id="2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1" y="228601"/>
            <a:ext cx="9098228" cy="1600200"/>
          </a:xfrm>
        </p:spPr>
        <p:txBody>
          <a:bodyPr/>
          <a:lstStyle/>
          <a:p>
            <a:r>
              <a:rPr lang="en-US" sz="4800" i="1" dirty="0">
                <a:latin typeface="Cambria" pitchFamily="18" charset="0"/>
              </a:rPr>
              <a:t>“would not expect me to give up all the fun things of life to follow Him.”</a:t>
            </a:r>
          </a:p>
        </p:txBody>
      </p:sp>
      <p:sp>
        <p:nvSpPr>
          <p:cNvPr id="3" name="Subtitle 2"/>
          <p:cNvSpPr>
            <a:spLocks noGrp="1"/>
          </p:cNvSpPr>
          <p:nvPr>
            <p:ph type="subTitle" idx="1"/>
          </p:nvPr>
        </p:nvSpPr>
        <p:spPr>
          <a:xfrm>
            <a:off x="838200" y="3429000"/>
            <a:ext cx="10972799" cy="3200400"/>
          </a:xfrm>
        </p:spPr>
        <p:txBody>
          <a:bodyPr/>
          <a:lstStyle/>
          <a:p>
            <a:pPr>
              <a:lnSpc>
                <a:spcPct val="100000"/>
              </a:lnSpc>
              <a:spcBef>
                <a:spcPts val="600"/>
              </a:spcBef>
              <a:buFont typeface="Arial" pitchFamily="34" charset="0"/>
              <a:buChar char="•"/>
              <a:tabLst>
                <a:tab pos="512763" algn="l"/>
              </a:tabLst>
            </a:pPr>
            <a:r>
              <a:rPr lang="en-US" sz="3600" dirty="0">
                <a:effectLst>
                  <a:outerShdw blurRad="38100" dist="38100" dir="2700000" algn="tl">
                    <a:srgbClr val="000000">
                      <a:alpha val="43137"/>
                    </a:srgbClr>
                  </a:outerShdw>
                </a:effectLst>
                <a:latin typeface="Cambria" pitchFamily="18" charset="0"/>
              </a:rPr>
              <a:t> Things like social drinking, gambling, dancing, 	fornication, immodest clothing and conduct…</a:t>
            </a:r>
          </a:p>
          <a:p>
            <a:pPr>
              <a:lnSpc>
                <a:spcPct val="100000"/>
              </a:lnSpc>
              <a:spcBef>
                <a:spcPts val="600"/>
              </a:spcBef>
              <a:buFont typeface="Arial" pitchFamily="34" charset="0"/>
              <a:buChar char="•"/>
              <a:tabLst>
                <a:tab pos="512763" algn="l"/>
              </a:tabLst>
            </a:pPr>
            <a:r>
              <a:rPr lang="en-US" sz="3600" dirty="0">
                <a:effectLst>
                  <a:outerShdw blurRad="38100" dist="38100" dir="2700000" algn="tl">
                    <a:srgbClr val="000000">
                      <a:alpha val="43137"/>
                    </a:srgbClr>
                  </a:outerShdw>
                </a:effectLst>
                <a:latin typeface="Cambria" pitchFamily="18" charset="0"/>
              </a:rPr>
              <a:t> “Fun” by whose definition? </a:t>
            </a:r>
            <a:r>
              <a:rPr lang="en-US" sz="3600" i="1" dirty="0">
                <a:effectLst>
                  <a:outerShdw blurRad="38100" dist="38100" dir="2700000" algn="tl">
                    <a:srgbClr val="000000">
                      <a:alpha val="43137"/>
                    </a:srgbClr>
                  </a:outerShdw>
                </a:effectLst>
                <a:latin typeface="Cambria" pitchFamily="18" charset="0"/>
              </a:rPr>
              <a:t>Hebrews 11:25; </a:t>
            </a:r>
            <a:br>
              <a:rPr lang="en-US" sz="3600" i="1" dirty="0">
                <a:effectLst>
                  <a:outerShdw blurRad="38100" dist="38100" dir="2700000" algn="tl">
                    <a:srgbClr val="000000">
                      <a:alpha val="43137"/>
                    </a:srgbClr>
                  </a:outerShdw>
                </a:effectLst>
                <a:latin typeface="Cambria" pitchFamily="18" charset="0"/>
              </a:rPr>
            </a:br>
            <a:r>
              <a:rPr lang="en-US" sz="3600" i="1" dirty="0">
                <a:effectLst>
                  <a:outerShdw blurRad="38100" dist="38100" dir="2700000" algn="tl">
                    <a:srgbClr val="000000">
                      <a:alpha val="43137"/>
                    </a:srgbClr>
                  </a:outerShdw>
                </a:effectLst>
                <a:latin typeface="Cambria" pitchFamily="18" charset="0"/>
              </a:rPr>
              <a:t>	2 Timothy 3:4; Galatians 5:19-21</a:t>
            </a:r>
          </a:p>
          <a:p>
            <a:pPr>
              <a:lnSpc>
                <a:spcPct val="100000"/>
              </a:lnSpc>
              <a:spcBef>
                <a:spcPts val="600"/>
              </a:spcBef>
              <a:buFont typeface="Arial" pitchFamily="34" charset="0"/>
              <a:buChar char="•"/>
              <a:tabLst>
                <a:tab pos="512763" algn="l"/>
              </a:tabLst>
            </a:pPr>
            <a:r>
              <a:rPr lang="en-US" sz="3600" dirty="0">
                <a:effectLst>
                  <a:outerShdw blurRad="38100" dist="38100" dir="2700000" algn="tl">
                    <a:srgbClr val="000000">
                      <a:alpha val="43137"/>
                    </a:srgbClr>
                  </a:outerShdw>
                </a:effectLst>
                <a:latin typeface="Cambria" pitchFamily="18" charset="0"/>
              </a:rPr>
              <a:t> </a:t>
            </a:r>
            <a:r>
              <a:rPr lang="en-US" sz="3600" b="1" i="1" u="sng" dirty="0">
                <a:effectLst>
                  <a:outerShdw blurRad="38100" dist="38100" dir="2700000" algn="tl">
                    <a:srgbClr val="000000">
                      <a:alpha val="43137"/>
                    </a:srgbClr>
                  </a:outerShdw>
                </a:effectLst>
                <a:latin typeface="Cambria" pitchFamily="18" charset="0"/>
              </a:rPr>
              <a:t>God of the Bible</a:t>
            </a:r>
            <a:r>
              <a:rPr lang="en-US" sz="3600" b="1" i="1" dirty="0">
                <a:effectLst>
                  <a:outerShdw blurRad="38100" dist="38100" dir="2700000" algn="tl">
                    <a:srgbClr val="000000">
                      <a:alpha val="43137"/>
                    </a:srgbClr>
                  </a:outerShdw>
                </a:effectLst>
                <a:latin typeface="Cambria" pitchFamily="18" charset="0"/>
              </a:rPr>
              <a:t>: KILL THE FLESH</a:t>
            </a:r>
            <a:r>
              <a:rPr lang="en-US" sz="3600" dirty="0">
                <a:effectLst>
                  <a:outerShdw blurRad="38100" dist="38100" dir="2700000" algn="tl">
                    <a:srgbClr val="000000">
                      <a:alpha val="43137"/>
                    </a:srgbClr>
                  </a:outerShdw>
                </a:effectLst>
                <a:latin typeface="Cambria" pitchFamily="18" charset="0"/>
              </a:rPr>
              <a:t>, </a:t>
            </a:r>
            <a:r>
              <a:rPr lang="en-US" sz="3600" i="1" dirty="0">
                <a:effectLst>
                  <a:outerShdw blurRad="38100" dist="38100" dir="2700000" algn="tl">
                    <a:srgbClr val="000000">
                      <a:alpha val="43137"/>
                    </a:srgbClr>
                  </a:outerShdw>
                </a:effectLst>
                <a:latin typeface="Cambria" pitchFamily="18" charset="0"/>
              </a:rPr>
              <a:t>Colossians 3:5-10</a:t>
            </a:r>
          </a:p>
        </p:txBody>
      </p:sp>
      <p:sp>
        <p:nvSpPr>
          <p:cNvPr id="5" name="TextBox 4"/>
          <p:cNvSpPr txBox="1"/>
          <p:nvPr/>
        </p:nvSpPr>
        <p:spPr>
          <a:xfrm>
            <a:off x="11658600" y="6550224"/>
            <a:ext cx="381000" cy="307777"/>
          </a:xfrm>
          <a:prstGeom prst="rect">
            <a:avLst/>
          </a:prstGeom>
          <a:noFill/>
        </p:spPr>
        <p:txBody>
          <a:bodyPr wrap="square" rtlCol="0">
            <a:spAutoFit/>
          </a:bodyPr>
          <a:lstStyle/>
          <a:p>
            <a:pPr algn="ctr"/>
            <a:r>
              <a:rPr lang="en-US" sz="1400" dirty="0">
                <a:solidFill>
                  <a:schemeClr val="tx1">
                    <a:lumMod val="85000"/>
                  </a:schemeClr>
                </a:solidFill>
                <a:latin typeface="Cambria" pitchFamily="18" charset="0"/>
              </a:rPr>
              <a:t>6</a:t>
            </a:r>
          </a:p>
        </p:txBody>
      </p:sp>
      <p:pic>
        <p:nvPicPr>
          <p:cNvPr id="7" name="Picture 2">
            <a:extLst>
              <a:ext uri="{FF2B5EF4-FFF2-40B4-BE49-F238E27FC236}">
                <a16:creationId xmlns:a16="http://schemas.microsoft.com/office/drawing/2014/main" id="{07867758-0D33-4F33-B594-5F61A0F93728}"/>
              </a:ext>
            </a:extLst>
          </p:cNvPr>
          <p:cNvPicPr>
            <a:picLocks noChangeAspect="1" noChangeArrowheads="1"/>
          </p:cNvPicPr>
          <p:nvPr/>
        </p:nvPicPr>
        <p:blipFill>
          <a:blip r:embed="rId3" cstate="screen"/>
          <a:srcRect/>
          <a:stretch>
            <a:fillRect/>
          </a:stretch>
        </p:blipFill>
        <p:spPr bwMode="auto">
          <a:xfrm>
            <a:off x="152400" y="6288552"/>
            <a:ext cx="332100" cy="415560"/>
          </a:xfrm>
          <a:prstGeom prst="rect">
            <a:avLst/>
          </a:prstGeom>
          <a:noFill/>
          <a:ln w="9525">
            <a:noFill/>
            <a:miter lim="800000"/>
            <a:headEnd/>
            <a:tailEnd/>
          </a:ln>
        </p:spPr>
      </p:pic>
      <p:sp>
        <p:nvSpPr>
          <p:cNvPr id="9" name="Text Placeholder 3">
            <a:extLst>
              <a:ext uri="{FF2B5EF4-FFF2-40B4-BE49-F238E27FC236}">
                <a16:creationId xmlns:a16="http://schemas.microsoft.com/office/drawing/2014/main" id="{F3F6F6EC-14EC-4107-A2EF-FCE9061016E0}"/>
              </a:ext>
            </a:extLst>
          </p:cNvPr>
          <p:cNvSpPr>
            <a:spLocks noGrp="1"/>
          </p:cNvSpPr>
          <p:nvPr>
            <p:ph type="body" sz="quarter" idx="10"/>
          </p:nvPr>
        </p:nvSpPr>
        <p:spPr>
          <a:xfrm>
            <a:off x="2057400" y="1981200"/>
            <a:ext cx="7878763" cy="1447800"/>
          </a:xfrm>
        </p:spPr>
        <p:txBody>
          <a:bodyPr/>
          <a:lstStyle/>
          <a:p>
            <a:r>
              <a:rPr lang="en-US" sz="9600" dirty="0">
                <a:latin typeface="Cambria" pitchFamily="18" charset="0"/>
              </a:rPr>
              <a:t>The God I Know </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2" presetClass="entr" presetSubtype="1" fill="hold" grpId="0" nodeType="afterEffect">
                                  <p:stCondLst>
                                    <p:cond delay="250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slide(fromTop)">
                                      <p:cBhvr>
                                        <p:cTn id="13" dur="1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1"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slide(fromTop)">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1"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slide(fromTop)">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1" y="228601"/>
            <a:ext cx="9098228" cy="1600200"/>
          </a:xfrm>
        </p:spPr>
        <p:txBody>
          <a:bodyPr/>
          <a:lstStyle/>
          <a:p>
            <a:r>
              <a:rPr lang="en-US" sz="4800" i="1" dirty="0">
                <a:latin typeface="Cambria" pitchFamily="18" charset="0"/>
              </a:rPr>
              <a:t>“would not send good people to hell.” (Religious, moral, kind, charitable…)</a:t>
            </a:r>
          </a:p>
        </p:txBody>
      </p:sp>
      <p:sp>
        <p:nvSpPr>
          <p:cNvPr id="3" name="Subtitle 2"/>
          <p:cNvSpPr>
            <a:spLocks noGrp="1"/>
          </p:cNvSpPr>
          <p:nvPr>
            <p:ph type="subTitle" idx="1"/>
          </p:nvPr>
        </p:nvSpPr>
        <p:spPr>
          <a:xfrm>
            <a:off x="609600" y="3505200"/>
            <a:ext cx="11125200" cy="3124200"/>
          </a:xfrm>
        </p:spPr>
        <p:txBody>
          <a:bodyPr/>
          <a:lstStyle/>
          <a:p>
            <a:pPr>
              <a:lnSpc>
                <a:spcPct val="100000"/>
              </a:lnSpc>
              <a:buFont typeface="Arial" pitchFamily="34" charset="0"/>
              <a:buChar char="•"/>
              <a:tabLst>
                <a:tab pos="512763" algn="l"/>
              </a:tabLst>
            </a:pPr>
            <a:r>
              <a:rPr lang="en-US" sz="3600" dirty="0">
                <a:effectLst>
                  <a:outerShdw blurRad="38100" dist="38100" dir="2700000" algn="tl">
                    <a:srgbClr val="000000">
                      <a:alpha val="43137"/>
                    </a:srgbClr>
                  </a:outerShdw>
                </a:effectLst>
                <a:latin typeface="Cambria" pitchFamily="18" charset="0"/>
              </a:rPr>
              <a:t> Who is defining “good”? </a:t>
            </a:r>
            <a:r>
              <a:rPr lang="en-US" sz="3600" i="1" dirty="0">
                <a:effectLst>
                  <a:outerShdw blurRad="38100" dist="38100" dir="2700000" algn="tl">
                    <a:srgbClr val="000000">
                      <a:alpha val="43137"/>
                    </a:srgbClr>
                  </a:outerShdw>
                </a:effectLst>
                <a:latin typeface="Cambria" pitchFamily="18" charset="0"/>
              </a:rPr>
              <a:t>Hebrews 13:20-21</a:t>
            </a:r>
          </a:p>
          <a:p>
            <a:pPr>
              <a:lnSpc>
                <a:spcPct val="100000"/>
              </a:lnSpc>
              <a:buFont typeface="Arial" pitchFamily="34" charset="0"/>
              <a:buChar char="•"/>
              <a:tabLst>
                <a:tab pos="512763" algn="l"/>
              </a:tabLst>
            </a:pPr>
            <a:r>
              <a:rPr lang="en-US" sz="3600" dirty="0">
                <a:effectLst>
                  <a:outerShdw blurRad="38100" dist="38100" dir="2700000" algn="tl">
                    <a:srgbClr val="000000">
                      <a:alpha val="43137"/>
                    </a:srgbClr>
                  </a:outerShdw>
                </a:effectLst>
                <a:latin typeface="Cambria" pitchFamily="18" charset="0"/>
              </a:rPr>
              <a:t> All have sinned, and all who are in sin are lost, </a:t>
            </a:r>
            <a:br>
              <a:rPr lang="en-US" sz="3600" dirty="0">
                <a:effectLst>
                  <a:outerShdw blurRad="38100" dist="38100" dir="2700000" algn="tl">
                    <a:srgbClr val="000000">
                      <a:alpha val="43137"/>
                    </a:srgbClr>
                  </a:outerShdw>
                </a:effectLst>
                <a:latin typeface="Cambria" pitchFamily="18" charset="0"/>
              </a:rPr>
            </a:br>
            <a:r>
              <a:rPr lang="en-US" sz="3600" dirty="0">
                <a:effectLst>
                  <a:outerShdw blurRad="38100" dist="38100" dir="2700000" algn="tl">
                    <a:srgbClr val="000000">
                      <a:alpha val="43137"/>
                    </a:srgbClr>
                  </a:outerShdw>
                </a:effectLst>
                <a:latin typeface="Cambria" pitchFamily="18" charset="0"/>
              </a:rPr>
              <a:t>	</a:t>
            </a:r>
            <a:r>
              <a:rPr lang="en-US" sz="3600" i="1" dirty="0">
                <a:effectLst>
                  <a:outerShdw blurRad="38100" dist="38100" dir="2700000" algn="tl">
                    <a:srgbClr val="000000">
                      <a:alpha val="43137"/>
                    </a:srgbClr>
                  </a:outerShdw>
                </a:effectLst>
                <a:latin typeface="Cambria" pitchFamily="18" charset="0"/>
              </a:rPr>
              <a:t>Romans 3:9-12, 23; 6:23</a:t>
            </a:r>
          </a:p>
          <a:p>
            <a:pPr>
              <a:lnSpc>
                <a:spcPct val="100000"/>
              </a:lnSpc>
              <a:buFont typeface="Arial" pitchFamily="34" charset="0"/>
              <a:buChar char="•"/>
              <a:tabLst>
                <a:tab pos="512763" algn="l"/>
              </a:tabLst>
            </a:pPr>
            <a:r>
              <a:rPr lang="en-US" sz="3600" dirty="0">
                <a:effectLst>
                  <a:outerShdw blurRad="38100" dist="38100" dir="2700000" algn="tl">
                    <a:srgbClr val="000000">
                      <a:alpha val="43137"/>
                    </a:srgbClr>
                  </a:outerShdw>
                </a:effectLst>
                <a:latin typeface="Cambria" pitchFamily="18" charset="0"/>
              </a:rPr>
              <a:t> </a:t>
            </a:r>
            <a:r>
              <a:rPr lang="en-US" sz="3600" b="1" i="1" u="sng" dirty="0">
                <a:effectLst>
                  <a:outerShdw blurRad="38100" dist="38100" dir="2700000" algn="tl">
                    <a:srgbClr val="000000">
                      <a:alpha val="43137"/>
                    </a:srgbClr>
                  </a:outerShdw>
                </a:effectLst>
                <a:latin typeface="Cambria" pitchFamily="18" charset="0"/>
              </a:rPr>
              <a:t>God of the Bible</a:t>
            </a:r>
            <a:r>
              <a:rPr lang="en-US" sz="3600" b="1" i="1" dirty="0">
                <a:effectLst>
                  <a:outerShdw blurRad="38100" dist="38100" dir="2700000" algn="tl">
                    <a:srgbClr val="000000">
                      <a:alpha val="43137"/>
                    </a:srgbClr>
                  </a:outerShdw>
                </a:effectLst>
                <a:latin typeface="Cambria" pitchFamily="18" charset="0"/>
              </a:rPr>
              <a:t>: Sent His Son to save “good” people, </a:t>
            </a:r>
            <a:br>
              <a:rPr lang="en-US" sz="3600" b="1" i="1" dirty="0">
                <a:effectLst>
                  <a:outerShdw blurRad="38100" dist="38100" dir="2700000" algn="tl">
                    <a:srgbClr val="000000">
                      <a:alpha val="43137"/>
                    </a:srgbClr>
                  </a:outerShdw>
                </a:effectLst>
                <a:latin typeface="Cambria" pitchFamily="18" charset="0"/>
              </a:rPr>
            </a:br>
            <a:r>
              <a:rPr lang="en-US" sz="3600" b="1" i="1" dirty="0">
                <a:effectLst>
                  <a:outerShdw blurRad="38100" dist="38100" dir="2700000" algn="tl">
                    <a:srgbClr val="000000">
                      <a:alpha val="43137"/>
                    </a:srgbClr>
                  </a:outerShdw>
                </a:effectLst>
                <a:latin typeface="Cambria" pitchFamily="18" charset="0"/>
              </a:rPr>
              <a:t>	too! </a:t>
            </a:r>
            <a:r>
              <a:rPr lang="en-US" sz="3600" i="1" dirty="0">
                <a:effectLst>
                  <a:outerShdw blurRad="38100" dist="38100" dir="2700000" algn="tl">
                    <a:srgbClr val="000000">
                      <a:alpha val="43137"/>
                    </a:srgbClr>
                  </a:outerShdw>
                </a:effectLst>
                <a:latin typeface="Cambria" pitchFamily="18" charset="0"/>
              </a:rPr>
              <a:t>Mark 10:17-22; Acts 10:1-6, 22; 11:14</a:t>
            </a:r>
          </a:p>
        </p:txBody>
      </p:sp>
      <p:sp>
        <p:nvSpPr>
          <p:cNvPr id="5" name="TextBox 4"/>
          <p:cNvSpPr txBox="1"/>
          <p:nvPr/>
        </p:nvSpPr>
        <p:spPr>
          <a:xfrm>
            <a:off x="11582400" y="6550224"/>
            <a:ext cx="429900" cy="307777"/>
          </a:xfrm>
          <a:prstGeom prst="rect">
            <a:avLst/>
          </a:prstGeom>
          <a:noFill/>
        </p:spPr>
        <p:txBody>
          <a:bodyPr wrap="square" rtlCol="0">
            <a:spAutoFit/>
          </a:bodyPr>
          <a:lstStyle/>
          <a:p>
            <a:pPr algn="ctr"/>
            <a:r>
              <a:rPr lang="en-US" sz="1400" dirty="0">
                <a:solidFill>
                  <a:schemeClr val="tx1">
                    <a:lumMod val="85000"/>
                  </a:schemeClr>
                </a:solidFill>
                <a:latin typeface="Cambria" pitchFamily="18" charset="0"/>
              </a:rPr>
              <a:t>7</a:t>
            </a:r>
          </a:p>
        </p:txBody>
      </p:sp>
      <p:pic>
        <p:nvPicPr>
          <p:cNvPr id="7" name="Picture 2">
            <a:extLst>
              <a:ext uri="{FF2B5EF4-FFF2-40B4-BE49-F238E27FC236}">
                <a16:creationId xmlns:a16="http://schemas.microsoft.com/office/drawing/2014/main" id="{35410381-03DF-403D-A1A3-09C7BCDB12D4}"/>
              </a:ext>
            </a:extLst>
          </p:cNvPr>
          <p:cNvPicPr>
            <a:picLocks noChangeAspect="1" noChangeArrowheads="1"/>
          </p:cNvPicPr>
          <p:nvPr/>
        </p:nvPicPr>
        <p:blipFill>
          <a:blip r:embed="rId3" cstate="screen"/>
          <a:srcRect/>
          <a:stretch>
            <a:fillRect/>
          </a:stretch>
        </p:blipFill>
        <p:spPr bwMode="auto">
          <a:xfrm>
            <a:off x="152400" y="6288552"/>
            <a:ext cx="332100" cy="415560"/>
          </a:xfrm>
          <a:prstGeom prst="rect">
            <a:avLst/>
          </a:prstGeom>
          <a:noFill/>
          <a:ln w="9525">
            <a:noFill/>
            <a:miter lim="800000"/>
            <a:headEnd/>
            <a:tailEnd/>
          </a:ln>
        </p:spPr>
      </p:pic>
      <p:sp>
        <p:nvSpPr>
          <p:cNvPr id="9" name="Text Placeholder 3">
            <a:extLst>
              <a:ext uri="{FF2B5EF4-FFF2-40B4-BE49-F238E27FC236}">
                <a16:creationId xmlns:a16="http://schemas.microsoft.com/office/drawing/2014/main" id="{53A9165E-F44A-449C-8A1B-03FBA9DA7A58}"/>
              </a:ext>
            </a:extLst>
          </p:cNvPr>
          <p:cNvSpPr>
            <a:spLocks noGrp="1"/>
          </p:cNvSpPr>
          <p:nvPr>
            <p:ph type="body" sz="quarter" idx="10"/>
          </p:nvPr>
        </p:nvSpPr>
        <p:spPr>
          <a:xfrm>
            <a:off x="2057400" y="1981200"/>
            <a:ext cx="7878763" cy="1447800"/>
          </a:xfrm>
        </p:spPr>
        <p:txBody>
          <a:bodyPr/>
          <a:lstStyle/>
          <a:p>
            <a:r>
              <a:rPr lang="en-US" sz="9600" dirty="0">
                <a:latin typeface="Cambria" pitchFamily="18" charset="0"/>
              </a:rPr>
              <a:t>The God I Know </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2" presetClass="entr" presetSubtype="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slide(fromTop)">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slide(fromTop)">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slide(fromTop)">
                                      <p:cBhvr>
                                        <p:cTn id="2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81000"/>
            <a:ext cx="10058400" cy="1066800"/>
          </a:xfrm>
        </p:spPr>
        <p:txBody>
          <a:bodyPr/>
          <a:lstStyle/>
          <a:p>
            <a:r>
              <a:rPr lang="en-US" sz="4800" i="1" dirty="0">
                <a:latin typeface="Cambria" pitchFamily="18" charset="0"/>
              </a:rPr>
              <a:t>“will save me even with (in spite of) sin.”</a:t>
            </a:r>
          </a:p>
        </p:txBody>
      </p:sp>
      <p:sp>
        <p:nvSpPr>
          <p:cNvPr id="3" name="Subtitle 2"/>
          <p:cNvSpPr>
            <a:spLocks noGrp="1"/>
          </p:cNvSpPr>
          <p:nvPr>
            <p:ph type="subTitle" idx="1"/>
          </p:nvPr>
        </p:nvSpPr>
        <p:spPr>
          <a:xfrm>
            <a:off x="381000" y="3352800"/>
            <a:ext cx="11430000" cy="3276600"/>
          </a:xfrm>
        </p:spPr>
        <p:txBody>
          <a:bodyPr/>
          <a:lstStyle/>
          <a:p>
            <a:pPr>
              <a:lnSpc>
                <a:spcPct val="100000"/>
              </a:lnSpc>
              <a:spcBef>
                <a:spcPts val="600"/>
              </a:spcBef>
              <a:buFont typeface="Arial" pitchFamily="34" charset="0"/>
              <a:buChar char="•"/>
              <a:tabLst>
                <a:tab pos="512763" algn="l"/>
              </a:tabLst>
            </a:pPr>
            <a:r>
              <a:rPr lang="en-US" b="1" i="1" dirty="0">
                <a:effectLst>
                  <a:outerShdw blurRad="38100" dist="38100" dir="2700000" algn="tl">
                    <a:srgbClr val="000000">
                      <a:alpha val="43137"/>
                    </a:srgbClr>
                  </a:outerShdw>
                </a:effectLst>
                <a:latin typeface="Cambria" pitchFamily="18" charset="0"/>
              </a:rPr>
              <a:t> </a:t>
            </a:r>
            <a:r>
              <a:rPr lang="en-US" sz="3800" b="1" i="1" u="sng" dirty="0">
                <a:effectLst>
                  <a:outerShdw blurRad="38100" dist="38100" dir="2700000" algn="tl">
                    <a:srgbClr val="000000">
                      <a:alpha val="43137"/>
                    </a:srgbClr>
                  </a:outerShdw>
                </a:effectLst>
                <a:latin typeface="Cambria" pitchFamily="18" charset="0"/>
              </a:rPr>
              <a:t>God of the Bible</a:t>
            </a:r>
            <a:r>
              <a:rPr lang="en-US" sz="3800" b="1" i="1" dirty="0">
                <a:effectLst>
                  <a:outerShdw blurRad="38100" dist="38100" dir="2700000" algn="tl">
                    <a:srgbClr val="000000">
                      <a:alpha val="43137"/>
                    </a:srgbClr>
                  </a:outerShdw>
                </a:effectLst>
                <a:latin typeface="Cambria" pitchFamily="18" charset="0"/>
              </a:rPr>
              <a:t>: Will not save in spite of sin!</a:t>
            </a:r>
          </a:p>
          <a:p>
            <a:pPr>
              <a:lnSpc>
                <a:spcPct val="100000"/>
              </a:lnSpc>
              <a:spcBef>
                <a:spcPts val="600"/>
              </a:spcBef>
              <a:buFont typeface="Arial" pitchFamily="34" charset="0"/>
              <a:buChar char="•"/>
              <a:tabLst>
                <a:tab pos="512763" algn="l"/>
              </a:tabLst>
            </a:pPr>
            <a:r>
              <a:rPr lang="en-US" sz="3800" i="1" dirty="0">
                <a:effectLst>
                  <a:outerShdw blurRad="38100" dist="38100" dir="2700000" algn="tl">
                    <a:srgbClr val="000000">
                      <a:alpha val="43137"/>
                    </a:srgbClr>
                  </a:outerShdw>
                </a:effectLst>
                <a:latin typeface="Cambria" pitchFamily="18" charset="0"/>
              </a:rPr>
              <a:t> “</a:t>
            </a:r>
            <a:r>
              <a:rPr lang="en-US" sz="3800" dirty="0">
                <a:effectLst>
                  <a:outerShdw blurRad="38100" dist="38100" dir="2700000" algn="tl">
                    <a:srgbClr val="000000">
                      <a:alpha val="43137"/>
                    </a:srgbClr>
                  </a:outerShdw>
                </a:effectLst>
                <a:latin typeface="Cambria" pitchFamily="18" charset="0"/>
              </a:rPr>
              <a:t>Continual cleansing” error says grace will save in 	spite of your sins, </a:t>
            </a:r>
            <a:r>
              <a:rPr lang="en-US" sz="3800" i="1" dirty="0">
                <a:effectLst>
                  <a:outerShdw blurRad="38100" dist="38100" dir="2700000" algn="tl">
                    <a:srgbClr val="000000">
                      <a:alpha val="43137"/>
                    </a:srgbClr>
                  </a:outerShdw>
                </a:effectLst>
                <a:latin typeface="Cambria" pitchFamily="18" charset="0"/>
              </a:rPr>
              <a:t>Romans 6:1-2, 15</a:t>
            </a:r>
          </a:p>
          <a:p>
            <a:pPr lvl="1" algn="l">
              <a:lnSpc>
                <a:spcPct val="100000"/>
              </a:lnSpc>
              <a:spcBef>
                <a:spcPts val="600"/>
              </a:spcBef>
              <a:tabLst>
                <a:tab pos="512763" algn="l"/>
              </a:tabLst>
            </a:pPr>
            <a:r>
              <a:rPr lang="en-US" sz="3400" dirty="0">
                <a:effectLst>
                  <a:outerShdw blurRad="38100" dist="38100" dir="2700000" algn="tl">
                    <a:srgbClr val="000000">
                      <a:alpha val="43137"/>
                    </a:srgbClr>
                  </a:outerShdw>
                </a:effectLst>
                <a:latin typeface="Cambria" pitchFamily="18" charset="0"/>
              </a:rPr>
              <a:t>-Grace greater than sin does not teach us to keep on 				sinning, </a:t>
            </a:r>
            <a:r>
              <a:rPr lang="en-US" sz="3400" i="1" dirty="0">
                <a:effectLst>
                  <a:outerShdw blurRad="38100" dist="38100" dir="2700000" algn="tl">
                    <a:srgbClr val="000000">
                      <a:alpha val="43137"/>
                    </a:srgbClr>
                  </a:outerShdw>
                </a:effectLst>
                <a:latin typeface="Cambria" pitchFamily="18" charset="0"/>
              </a:rPr>
              <a:t>Romans 5:20-21; Titus 2:11-12</a:t>
            </a:r>
          </a:p>
        </p:txBody>
      </p:sp>
      <p:sp>
        <p:nvSpPr>
          <p:cNvPr id="5" name="TextBox 4"/>
          <p:cNvSpPr txBox="1"/>
          <p:nvPr/>
        </p:nvSpPr>
        <p:spPr>
          <a:xfrm>
            <a:off x="11506200" y="6550224"/>
            <a:ext cx="506100" cy="307777"/>
          </a:xfrm>
          <a:prstGeom prst="rect">
            <a:avLst/>
          </a:prstGeom>
          <a:noFill/>
        </p:spPr>
        <p:txBody>
          <a:bodyPr wrap="square" rtlCol="0">
            <a:spAutoFit/>
          </a:bodyPr>
          <a:lstStyle/>
          <a:p>
            <a:pPr algn="ctr"/>
            <a:r>
              <a:rPr lang="en-US" sz="1400" dirty="0">
                <a:solidFill>
                  <a:schemeClr val="tx1">
                    <a:lumMod val="85000"/>
                  </a:schemeClr>
                </a:solidFill>
                <a:latin typeface="Cambria" pitchFamily="18" charset="0"/>
              </a:rPr>
              <a:t>8</a:t>
            </a:r>
          </a:p>
        </p:txBody>
      </p:sp>
      <p:pic>
        <p:nvPicPr>
          <p:cNvPr id="7" name="Picture 2">
            <a:extLst>
              <a:ext uri="{FF2B5EF4-FFF2-40B4-BE49-F238E27FC236}">
                <a16:creationId xmlns:a16="http://schemas.microsoft.com/office/drawing/2014/main" id="{A6DC1280-8F71-4BEE-8BFA-8E3BBBC3A8F5}"/>
              </a:ext>
            </a:extLst>
          </p:cNvPr>
          <p:cNvPicPr>
            <a:picLocks noChangeAspect="1" noChangeArrowheads="1"/>
          </p:cNvPicPr>
          <p:nvPr/>
        </p:nvPicPr>
        <p:blipFill>
          <a:blip r:embed="rId3" cstate="screen"/>
          <a:srcRect/>
          <a:stretch>
            <a:fillRect/>
          </a:stretch>
        </p:blipFill>
        <p:spPr bwMode="auto">
          <a:xfrm>
            <a:off x="152400" y="6288552"/>
            <a:ext cx="332100" cy="415560"/>
          </a:xfrm>
          <a:prstGeom prst="rect">
            <a:avLst/>
          </a:prstGeom>
          <a:noFill/>
          <a:ln w="9525">
            <a:noFill/>
            <a:miter lim="800000"/>
            <a:headEnd/>
            <a:tailEnd/>
          </a:ln>
        </p:spPr>
      </p:pic>
      <p:sp>
        <p:nvSpPr>
          <p:cNvPr id="9" name="Text Placeholder 3">
            <a:extLst>
              <a:ext uri="{FF2B5EF4-FFF2-40B4-BE49-F238E27FC236}">
                <a16:creationId xmlns:a16="http://schemas.microsoft.com/office/drawing/2014/main" id="{6DAD7970-4772-4A38-9073-9D1B39D420DF}"/>
              </a:ext>
            </a:extLst>
          </p:cNvPr>
          <p:cNvSpPr>
            <a:spLocks noGrp="1"/>
          </p:cNvSpPr>
          <p:nvPr>
            <p:ph type="body" sz="quarter" idx="10"/>
          </p:nvPr>
        </p:nvSpPr>
        <p:spPr>
          <a:xfrm>
            <a:off x="2057400" y="1676400"/>
            <a:ext cx="7878763" cy="1601688"/>
          </a:xfrm>
        </p:spPr>
        <p:txBody>
          <a:bodyPr/>
          <a:lstStyle/>
          <a:p>
            <a:r>
              <a:rPr lang="en-US" sz="9600" dirty="0">
                <a:latin typeface="Cambria" pitchFamily="18" charset="0"/>
              </a:rPr>
              <a:t>The God I Know </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2" presetClass="entr" presetSubtype="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slide(fromTop)">
                                      <p:cBhvr>
                                        <p:cTn id="14" dur="1000"/>
                                        <p:tgtEl>
                                          <p:spTgt spid="3">
                                            <p:txEl>
                                              <p:pRg st="0" end="0"/>
                                            </p:txEl>
                                          </p:spTgt>
                                        </p:tgtEl>
                                      </p:cBhvr>
                                    </p:animEffect>
                                  </p:childTnLst>
                                </p:cTn>
                              </p:par>
                            </p:childTnLst>
                          </p:cTn>
                        </p:par>
                        <p:par>
                          <p:cTn id="15" fill="hold">
                            <p:stCondLst>
                              <p:cond delay="1000"/>
                            </p:stCondLst>
                            <p:childTnLst>
                              <p:par>
                                <p:cTn id="16" presetID="12" presetClass="entr" presetSubtype="1" fill="hold" grpId="0" nodeType="afterEffect">
                                  <p:stCondLst>
                                    <p:cond delay="100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slide(fromTop)">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1"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slide(fromTop)">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52400"/>
            <a:ext cx="9906000" cy="1295399"/>
          </a:xfrm>
        </p:spPr>
        <p:txBody>
          <a:bodyPr/>
          <a:lstStyle/>
          <a:p>
            <a:r>
              <a:rPr lang="en-US" sz="4800" i="1" dirty="0">
                <a:latin typeface="Cambria" pitchFamily="18" charset="0"/>
              </a:rPr>
              <a:t>“will save me even with doctrinal error.”</a:t>
            </a:r>
          </a:p>
        </p:txBody>
      </p:sp>
      <p:sp>
        <p:nvSpPr>
          <p:cNvPr id="3" name="Subtitle 2"/>
          <p:cNvSpPr>
            <a:spLocks noGrp="1"/>
          </p:cNvSpPr>
          <p:nvPr>
            <p:ph type="subTitle" idx="1"/>
          </p:nvPr>
        </p:nvSpPr>
        <p:spPr>
          <a:xfrm>
            <a:off x="484500" y="2971800"/>
            <a:ext cx="11451600" cy="3886200"/>
          </a:xfrm>
        </p:spPr>
        <p:txBody>
          <a:bodyPr/>
          <a:lstStyle/>
          <a:p>
            <a:pPr>
              <a:lnSpc>
                <a:spcPct val="100000"/>
              </a:lnSpc>
              <a:spcBef>
                <a:spcPts val="600"/>
              </a:spcBef>
              <a:buFont typeface="Arial" pitchFamily="34" charset="0"/>
              <a:buChar char="•"/>
              <a:tabLst>
                <a:tab pos="512763" algn="l"/>
              </a:tabLst>
            </a:pPr>
            <a:r>
              <a:rPr lang="en-US" b="1" i="1" dirty="0">
                <a:effectLst>
                  <a:outerShdw blurRad="38100" dist="38100" dir="2700000" algn="tl">
                    <a:srgbClr val="000000">
                      <a:alpha val="43137"/>
                    </a:srgbClr>
                  </a:outerShdw>
                </a:effectLst>
                <a:latin typeface="Cambria" pitchFamily="18" charset="0"/>
              </a:rPr>
              <a:t> </a:t>
            </a:r>
            <a:r>
              <a:rPr lang="en-US" sz="4000" b="1" i="1" u="sng" dirty="0">
                <a:effectLst>
                  <a:outerShdw blurRad="38100" dist="38100" dir="2700000" algn="tl">
                    <a:srgbClr val="000000">
                      <a:alpha val="43137"/>
                    </a:srgbClr>
                  </a:outerShdw>
                </a:effectLst>
                <a:latin typeface="Cambria" pitchFamily="18" charset="0"/>
              </a:rPr>
              <a:t>God of the Bible</a:t>
            </a:r>
            <a:r>
              <a:rPr lang="en-US" sz="4000" b="1" i="1" dirty="0">
                <a:effectLst>
                  <a:outerShdw blurRad="38100" dist="38100" dir="2700000" algn="tl">
                    <a:srgbClr val="000000">
                      <a:alpha val="43137"/>
                    </a:srgbClr>
                  </a:outerShdw>
                </a:effectLst>
                <a:latin typeface="Cambria" pitchFamily="18" charset="0"/>
              </a:rPr>
              <a:t>: No, He will not!</a:t>
            </a:r>
          </a:p>
          <a:p>
            <a:pPr>
              <a:lnSpc>
                <a:spcPct val="100000"/>
              </a:lnSpc>
              <a:spcBef>
                <a:spcPts val="600"/>
              </a:spcBef>
              <a:buFont typeface="Arial" pitchFamily="34" charset="0"/>
              <a:buChar char="•"/>
              <a:tabLst>
                <a:tab pos="512763" algn="l"/>
              </a:tabLst>
            </a:pPr>
            <a:r>
              <a:rPr lang="en-US" sz="3600" i="1" dirty="0">
                <a:effectLst>
                  <a:outerShdw blurRad="38100" dist="38100" dir="2700000" algn="tl">
                    <a:srgbClr val="000000">
                      <a:alpha val="43137"/>
                    </a:srgbClr>
                  </a:outerShdw>
                </a:effectLst>
                <a:latin typeface="Cambria" pitchFamily="18" charset="0"/>
              </a:rPr>
              <a:t> </a:t>
            </a:r>
            <a:r>
              <a:rPr lang="en-US" sz="4000" dirty="0">
                <a:effectLst>
                  <a:outerShdw blurRad="38100" dist="38100" dir="2700000" algn="tl">
                    <a:srgbClr val="000000">
                      <a:alpha val="43137"/>
                    </a:srgbClr>
                  </a:outerShdw>
                </a:effectLst>
                <a:latin typeface="Cambria" pitchFamily="18" charset="0"/>
              </a:rPr>
              <a:t>Our doctrine cannot contradict Christ’s doctrine, </a:t>
            </a:r>
            <a:br>
              <a:rPr lang="en-US" sz="3600" dirty="0">
                <a:effectLst>
                  <a:outerShdw blurRad="38100" dist="38100" dir="2700000" algn="tl">
                    <a:srgbClr val="000000">
                      <a:alpha val="43137"/>
                    </a:srgbClr>
                  </a:outerShdw>
                </a:effectLst>
                <a:latin typeface="Cambria" pitchFamily="18" charset="0"/>
              </a:rPr>
            </a:br>
            <a:r>
              <a:rPr lang="en-US" sz="3600" dirty="0">
                <a:effectLst>
                  <a:outerShdw blurRad="38100" dist="38100" dir="2700000" algn="tl">
                    <a:srgbClr val="000000">
                      <a:alpha val="43137"/>
                    </a:srgbClr>
                  </a:outerShdw>
                </a:effectLst>
                <a:latin typeface="Cambria" pitchFamily="18" charset="0"/>
              </a:rPr>
              <a:t>	</a:t>
            </a:r>
            <a:r>
              <a:rPr lang="en-US" sz="3600" i="1" dirty="0">
                <a:effectLst>
                  <a:outerShdw blurRad="38100" dist="38100" dir="2700000" algn="tl">
                    <a:srgbClr val="000000">
                      <a:alpha val="43137"/>
                    </a:srgbClr>
                  </a:outerShdw>
                </a:effectLst>
                <a:latin typeface="Cambria" pitchFamily="18" charset="0"/>
              </a:rPr>
              <a:t>Romans 6:17-18</a:t>
            </a:r>
          </a:p>
          <a:p>
            <a:pPr>
              <a:lnSpc>
                <a:spcPct val="100000"/>
              </a:lnSpc>
              <a:spcBef>
                <a:spcPts val="600"/>
              </a:spcBef>
              <a:buFont typeface="Arial" pitchFamily="34" charset="0"/>
              <a:buChar char="•"/>
              <a:tabLst>
                <a:tab pos="512763" algn="l"/>
              </a:tabLst>
            </a:pPr>
            <a:r>
              <a:rPr lang="en-US" sz="3600" i="1" dirty="0">
                <a:effectLst>
                  <a:outerShdw blurRad="38100" dist="38100" dir="2700000" algn="tl">
                    <a:srgbClr val="000000">
                      <a:alpha val="43137"/>
                    </a:srgbClr>
                  </a:outerShdw>
                </a:effectLst>
                <a:latin typeface="Cambria" pitchFamily="18" charset="0"/>
              </a:rPr>
              <a:t> </a:t>
            </a:r>
            <a:r>
              <a:rPr lang="en-US" sz="3600" dirty="0">
                <a:effectLst>
                  <a:outerShdw blurRad="38100" dist="38100" dir="2700000" algn="tl">
                    <a:srgbClr val="000000">
                      <a:alpha val="43137"/>
                    </a:srgbClr>
                  </a:outerShdw>
                </a:effectLst>
                <a:latin typeface="Cambria" pitchFamily="18" charset="0"/>
              </a:rPr>
              <a:t>Beyond the doctrine of Christ, we do not have God, </a:t>
            </a:r>
            <a:br>
              <a:rPr lang="en-US" sz="3600" dirty="0">
                <a:effectLst>
                  <a:outerShdw blurRad="38100" dist="38100" dir="2700000" algn="tl">
                    <a:srgbClr val="000000">
                      <a:alpha val="43137"/>
                    </a:srgbClr>
                  </a:outerShdw>
                </a:effectLst>
                <a:latin typeface="Cambria" pitchFamily="18" charset="0"/>
              </a:rPr>
            </a:br>
            <a:r>
              <a:rPr lang="en-US" sz="3600" dirty="0">
                <a:effectLst>
                  <a:outerShdw blurRad="38100" dist="38100" dir="2700000" algn="tl">
                    <a:srgbClr val="000000">
                      <a:alpha val="43137"/>
                    </a:srgbClr>
                  </a:outerShdw>
                </a:effectLst>
                <a:latin typeface="Cambria" pitchFamily="18" charset="0"/>
              </a:rPr>
              <a:t> 	</a:t>
            </a:r>
            <a:r>
              <a:rPr lang="en-US" sz="3600" i="1" dirty="0">
                <a:effectLst>
                  <a:outerShdw blurRad="38100" dist="38100" dir="2700000" algn="tl">
                    <a:srgbClr val="000000">
                      <a:alpha val="43137"/>
                    </a:srgbClr>
                  </a:outerShdw>
                </a:effectLst>
                <a:latin typeface="Cambria" pitchFamily="18" charset="0"/>
              </a:rPr>
              <a:t>2 John 9-11 (Acts 2:42)</a:t>
            </a:r>
          </a:p>
          <a:p>
            <a:pPr>
              <a:lnSpc>
                <a:spcPct val="100000"/>
              </a:lnSpc>
              <a:spcBef>
                <a:spcPts val="600"/>
              </a:spcBef>
              <a:tabLst>
                <a:tab pos="512763" algn="l"/>
              </a:tabLst>
            </a:pPr>
            <a:endParaRPr lang="en-US" sz="3400" i="1" dirty="0">
              <a:effectLst>
                <a:outerShdw blurRad="38100" dist="38100" dir="2700000" algn="tl">
                  <a:srgbClr val="000000">
                    <a:alpha val="43137"/>
                  </a:srgbClr>
                </a:outerShdw>
              </a:effectLst>
              <a:latin typeface="Cambria" pitchFamily="18" charset="0"/>
            </a:endParaRPr>
          </a:p>
        </p:txBody>
      </p:sp>
      <p:sp>
        <p:nvSpPr>
          <p:cNvPr id="5" name="TextBox 4"/>
          <p:cNvSpPr txBox="1"/>
          <p:nvPr/>
        </p:nvSpPr>
        <p:spPr>
          <a:xfrm>
            <a:off x="11506200" y="6550224"/>
            <a:ext cx="429900" cy="307777"/>
          </a:xfrm>
          <a:prstGeom prst="rect">
            <a:avLst/>
          </a:prstGeom>
          <a:noFill/>
        </p:spPr>
        <p:txBody>
          <a:bodyPr wrap="square" rtlCol="0">
            <a:spAutoFit/>
          </a:bodyPr>
          <a:lstStyle/>
          <a:p>
            <a:pPr algn="ctr"/>
            <a:r>
              <a:rPr lang="en-US" sz="1400" dirty="0">
                <a:solidFill>
                  <a:schemeClr val="tx1">
                    <a:lumMod val="85000"/>
                  </a:schemeClr>
                </a:solidFill>
                <a:latin typeface="Cambria" pitchFamily="18" charset="0"/>
              </a:rPr>
              <a:t>9</a:t>
            </a:r>
          </a:p>
        </p:txBody>
      </p:sp>
      <p:pic>
        <p:nvPicPr>
          <p:cNvPr id="7" name="Picture 2">
            <a:extLst>
              <a:ext uri="{FF2B5EF4-FFF2-40B4-BE49-F238E27FC236}">
                <a16:creationId xmlns:a16="http://schemas.microsoft.com/office/drawing/2014/main" id="{197ECF34-3817-4A82-BD0F-E04F8FB98792}"/>
              </a:ext>
            </a:extLst>
          </p:cNvPr>
          <p:cNvPicPr>
            <a:picLocks noChangeAspect="1" noChangeArrowheads="1"/>
          </p:cNvPicPr>
          <p:nvPr/>
        </p:nvPicPr>
        <p:blipFill>
          <a:blip r:embed="rId3" cstate="screen"/>
          <a:srcRect/>
          <a:stretch>
            <a:fillRect/>
          </a:stretch>
        </p:blipFill>
        <p:spPr bwMode="auto">
          <a:xfrm>
            <a:off x="152400" y="6288552"/>
            <a:ext cx="332100" cy="415560"/>
          </a:xfrm>
          <a:prstGeom prst="rect">
            <a:avLst/>
          </a:prstGeom>
          <a:noFill/>
          <a:ln w="9525">
            <a:noFill/>
            <a:miter lim="800000"/>
            <a:headEnd/>
            <a:tailEnd/>
          </a:ln>
        </p:spPr>
      </p:pic>
      <p:sp>
        <p:nvSpPr>
          <p:cNvPr id="9" name="Text Placeholder 3">
            <a:extLst>
              <a:ext uri="{FF2B5EF4-FFF2-40B4-BE49-F238E27FC236}">
                <a16:creationId xmlns:a16="http://schemas.microsoft.com/office/drawing/2014/main" id="{CD146ACB-5EB8-411D-8162-275C2D889510}"/>
              </a:ext>
            </a:extLst>
          </p:cNvPr>
          <p:cNvSpPr>
            <a:spLocks noGrp="1"/>
          </p:cNvSpPr>
          <p:nvPr>
            <p:ph type="body" sz="quarter" idx="10"/>
          </p:nvPr>
        </p:nvSpPr>
        <p:spPr>
          <a:xfrm>
            <a:off x="2057400" y="1295400"/>
            <a:ext cx="7878763" cy="1447800"/>
          </a:xfrm>
        </p:spPr>
        <p:txBody>
          <a:bodyPr/>
          <a:lstStyle/>
          <a:p>
            <a:r>
              <a:rPr lang="en-US" sz="9600" dirty="0">
                <a:latin typeface="Cambria" pitchFamily="18" charset="0"/>
              </a:rPr>
              <a:t>The God I Know </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2" presetClass="entr" presetSubtype="1" fill="hold" grpId="0" nodeType="afterEffect">
                                  <p:stCondLst>
                                    <p:cond delay="100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slide(fromTop)">
                                      <p:cBhvr>
                                        <p:cTn id="13" dur="1000"/>
                                        <p:tgtEl>
                                          <p:spTgt spid="3">
                                            <p:txEl>
                                              <p:pRg st="0" end="0"/>
                                            </p:txEl>
                                          </p:spTgt>
                                        </p:tgtEl>
                                      </p:cBhvr>
                                    </p:animEffect>
                                  </p:childTnLst>
                                </p:cTn>
                              </p:par>
                            </p:childTnLst>
                          </p:cTn>
                        </p:par>
                        <p:par>
                          <p:cTn id="14" fill="hold">
                            <p:stCondLst>
                              <p:cond delay="3000"/>
                            </p:stCondLst>
                            <p:childTnLst>
                              <p:par>
                                <p:cTn id="15" presetID="12" presetClass="entr" presetSubtype="1" fill="hold" grpId="0" nodeType="afterEffect">
                                  <p:stCondLst>
                                    <p:cond delay="50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lide(fromTop)">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lide(fromTop)">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theme1.xml><?xml version="1.0" encoding="utf-8"?>
<a:theme xmlns:a="http://schemas.openxmlformats.org/drawingml/2006/main" name="1_Light rays - Plum template Segoe">
  <a:themeElements>
    <a:clrScheme name="Red Template Template">
      <a:dk1>
        <a:srgbClr val="000000"/>
      </a:dk1>
      <a:lt1>
        <a:srgbClr val="FFFFFF"/>
      </a:lt1>
      <a:dk2>
        <a:srgbClr val="9C2828"/>
      </a:dk2>
      <a:lt2>
        <a:srgbClr val="FFFF99"/>
      </a:lt2>
      <a:accent1>
        <a:srgbClr val="FFC000"/>
      </a:accent1>
      <a:accent2>
        <a:srgbClr val="0D84CD"/>
      </a:accent2>
      <a:accent3>
        <a:srgbClr val="AD5778"/>
      </a:accent3>
      <a:accent4>
        <a:srgbClr val="919E7A"/>
      </a:accent4>
      <a:accent5>
        <a:srgbClr val="DA804E"/>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8A291A2-AD4C-498A-9A9E-2EB318039BB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1_Light rays - Plum template Segoe</Template>
  <TotalTime>317</TotalTime>
  <Words>1549</Words>
  <Application>Microsoft Office PowerPoint</Application>
  <PresentationFormat>Widescreen</PresentationFormat>
  <Paragraphs>107</Paragraphs>
  <Slides>11</Slides>
  <Notes>11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Cambria</vt:lpstr>
      <vt:lpstr>Courier New</vt:lpstr>
      <vt:lpstr>Wingdings</vt:lpstr>
      <vt:lpstr>1_Light rays - Plum template Segoe</vt:lpstr>
      <vt:lpstr>White with Courier font for code slides</vt:lpstr>
      <vt:lpstr>“The God I Know…”</vt:lpstr>
      <vt:lpstr>We are Masters at Rationalization God clarifies the issue !  Psalm 50:16-23</vt:lpstr>
      <vt:lpstr>Man Remakes God in His Image Romans 1:22-25, 28</vt:lpstr>
      <vt:lpstr>“will save me without being baptized (John 3:16).”</vt:lpstr>
      <vt:lpstr>“wants me to worship Him with  instruments of music.”</vt:lpstr>
      <vt:lpstr>“would not expect me to give up all the fun things of life to follow Him.”</vt:lpstr>
      <vt:lpstr>“would not send good people to hell.” (Religious, moral, kind, charitable…)</vt:lpstr>
      <vt:lpstr>“will save me even with (in spite of) sin.”</vt:lpstr>
      <vt:lpstr>“will save me even with doctrinal error.”</vt:lpstr>
      <vt:lpstr>“would not expect me to end my marriage to be right with Him.”</vt:lpstr>
      <vt:lpstr>Acts 17:30-31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God I Know”</dc:title>
  <dc:creator>Joe R Price</dc:creator>
  <cp:lastModifiedBy>Joe R Price</cp:lastModifiedBy>
  <cp:revision>112</cp:revision>
  <dcterms:created xsi:type="dcterms:W3CDTF">2012-04-26T00:46:57Z</dcterms:created>
  <dcterms:modified xsi:type="dcterms:W3CDTF">2017-08-07T15:32:35Z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TC102867579990</vt:lpwstr>
  </property>
</Properties>
</file>