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4" r:id="rId4"/>
    <p:sldId id="263" r:id="rId5"/>
    <p:sldId id="266" r:id="rId6"/>
    <p:sldId id="267" r:id="rId7"/>
    <p:sldId id="268" r:id="rId8"/>
    <p:sldId id="25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0C"/>
    <a:srgbClr val="832C01"/>
    <a:srgbClr val="C49414"/>
    <a:srgbClr val="FAB16F"/>
    <a:srgbClr val="8F3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7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53" y="8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6FA31FE0-D533-4E0F-A1C5-F9085293B7D5}"/>
    <pc:docChg chg="undo custSel addSld delSld modSld sldOrd">
      <pc:chgData name="Steven Wallace" userId="f455ab06884d4394" providerId="LiveId" clId="{6FA31FE0-D533-4E0F-A1C5-F9085293B7D5}" dt="2017-11-24T17:59:02.952" v="1027"/>
      <pc:docMkLst>
        <pc:docMk/>
      </pc:docMkLst>
      <pc:sldChg chg="del">
        <pc:chgData name="Steven Wallace" userId="f455ab06884d4394" providerId="LiveId" clId="{6FA31FE0-D533-4E0F-A1C5-F9085293B7D5}" dt="2017-11-22T21:34:23.620" v="93" actId="2696"/>
        <pc:sldMkLst>
          <pc:docMk/>
          <pc:sldMk cId="1873325291" sldId="256"/>
        </pc:sldMkLst>
      </pc:sldChg>
      <pc:sldChg chg="modSp modTransition">
        <pc:chgData name="Steven Wallace" userId="f455ab06884d4394" providerId="LiveId" clId="{6FA31FE0-D533-4E0F-A1C5-F9085293B7D5}" dt="2017-11-23T01:14:50.709" v="1023"/>
        <pc:sldMkLst>
          <pc:docMk/>
          <pc:sldMk cId="3877253977" sldId="257"/>
        </pc:sldMkLst>
        <pc:spChg chg="mod">
          <ac:chgData name="Steven Wallace" userId="f455ab06884d4394" providerId="LiveId" clId="{6FA31FE0-D533-4E0F-A1C5-F9085293B7D5}" dt="2017-11-23T01:14:04.196" v="1015" actId="20577"/>
          <ac:spMkLst>
            <pc:docMk/>
            <pc:sldMk cId="3877253977" sldId="257"/>
            <ac:spMk id="3" creationId="{00000000-0000-0000-0000-000000000000}"/>
          </ac:spMkLst>
        </pc:spChg>
        <pc:spChg chg="mod">
          <ac:chgData name="Steven Wallace" userId="f455ab06884d4394" providerId="LiveId" clId="{6FA31FE0-D533-4E0F-A1C5-F9085293B7D5}" dt="2017-11-23T01:14:50.709" v="1023"/>
          <ac:spMkLst>
            <pc:docMk/>
            <pc:sldMk cId="3877253977" sldId="257"/>
            <ac:spMk id="4" creationId="{00000000-0000-0000-0000-000000000000}"/>
          </ac:spMkLst>
        </pc:spChg>
      </pc:sldChg>
      <pc:sldChg chg="modSp modTransition modAnim">
        <pc:chgData name="Steven Wallace" userId="f455ab06884d4394" providerId="LiveId" clId="{6FA31FE0-D533-4E0F-A1C5-F9085293B7D5}" dt="2017-11-23T01:00:09.721" v="827"/>
        <pc:sldMkLst>
          <pc:docMk/>
          <pc:sldMk cId="3893856719" sldId="258"/>
        </pc:sldMkLst>
        <pc:spChg chg="mod">
          <ac:chgData name="Steven Wallace" userId="f455ab06884d4394" providerId="LiveId" clId="{6FA31FE0-D533-4E0F-A1C5-F9085293B7D5}" dt="2017-11-22T21:35:15.355" v="107" actId="403"/>
          <ac:spMkLst>
            <pc:docMk/>
            <pc:sldMk cId="3893856719" sldId="258"/>
            <ac:spMk id="3" creationId="{00000000-0000-0000-0000-000000000000}"/>
          </ac:spMkLst>
        </pc:spChg>
        <pc:spChg chg="mod">
          <ac:chgData name="Steven Wallace" userId="f455ab06884d4394" providerId="LiveId" clId="{6FA31FE0-D533-4E0F-A1C5-F9085293B7D5}" dt="2017-11-23T00:59:40.882" v="824"/>
          <ac:spMkLst>
            <pc:docMk/>
            <pc:sldMk cId="3893856719" sldId="258"/>
            <ac:spMk id="5" creationId="{00000000-0000-0000-0000-000000000000}"/>
          </ac:spMkLst>
        </pc:spChg>
      </pc:sldChg>
      <pc:sldChg chg="del">
        <pc:chgData name="Steven Wallace" userId="f455ab06884d4394" providerId="LiveId" clId="{6FA31FE0-D533-4E0F-A1C5-F9085293B7D5}" dt="2017-11-22T21:34:24.825" v="94" actId="2696"/>
        <pc:sldMkLst>
          <pc:docMk/>
          <pc:sldMk cId="3284045179" sldId="259"/>
        </pc:sldMkLst>
      </pc:sldChg>
      <pc:sldChg chg="del">
        <pc:chgData name="Steven Wallace" userId="f455ab06884d4394" providerId="LiveId" clId="{6FA31FE0-D533-4E0F-A1C5-F9085293B7D5}" dt="2017-11-22T21:35:27.967" v="108" actId="2696"/>
        <pc:sldMkLst>
          <pc:docMk/>
          <pc:sldMk cId="3743528175" sldId="260"/>
        </pc:sldMkLst>
      </pc:sldChg>
      <pc:sldChg chg="del">
        <pc:chgData name="Steven Wallace" userId="f455ab06884d4394" providerId="LiveId" clId="{6FA31FE0-D533-4E0F-A1C5-F9085293B7D5}" dt="2017-11-23T01:14:11.543" v="1017" actId="2696"/>
        <pc:sldMkLst>
          <pc:docMk/>
          <pc:sldMk cId="1405483902" sldId="261"/>
        </pc:sldMkLst>
      </pc:sldChg>
      <pc:sldChg chg="del">
        <pc:chgData name="Steven Wallace" userId="f455ab06884d4394" providerId="LiveId" clId="{6FA31FE0-D533-4E0F-A1C5-F9085293B7D5}" dt="2017-11-23T01:14:10.668" v="1016" actId="2696"/>
        <pc:sldMkLst>
          <pc:docMk/>
          <pc:sldMk cId="920465377" sldId="262"/>
        </pc:sldMkLst>
      </pc:sldChg>
      <pc:sldChg chg="addSp modSp ord modTransition modAnim">
        <pc:chgData name="Steven Wallace" userId="f455ab06884d4394" providerId="LiveId" clId="{6FA31FE0-D533-4E0F-A1C5-F9085293B7D5}" dt="2017-11-23T01:01:54.174" v="852"/>
        <pc:sldMkLst>
          <pc:docMk/>
          <pc:sldMk cId="544258191" sldId="263"/>
        </pc:sldMkLst>
        <pc:spChg chg="mod">
          <ac:chgData name="Steven Wallace" userId="f455ab06884d4394" providerId="LiveId" clId="{6FA31FE0-D533-4E0F-A1C5-F9085293B7D5}" dt="2017-11-22T21:46:04.506" v="365" actId="14100"/>
          <ac:spMkLst>
            <pc:docMk/>
            <pc:sldMk cId="544258191" sldId="263"/>
            <ac:spMk id="2" creationId="{00000000-0000-0000-0000-000000000000}"/>
          </ac:spMkLst>
        </pc:spChg>
        <pc:spChg chg="add mod">
          <ac:chgData name="Steven Wallace" userId="f455ab06884d4394" providerId="LiveId" clId="{6FA31FE0-D533-4E0F-A1C5-F9085293B7D5}" dt="2017-11-22T21:43:20.211" v="287" actId="947"/>
          <ac:spMkLst>
            <pc:docMk/>
            <pc:sldMk cId="544258191" sldId="263"/>
            <ac:spMk id="3" creationId="{0039B481-DFC9-4856-A05F-3BC1712C436B}"/>
          </ac:spMkLst>
        </pc:spChg>
        <pc:spChg chg="add mod">
          <ac:chgData name="Steven Wallace" userId="f455ab06884d4394" providerId="LiveId" clId="{6FA31FE0-D533-4E0F-A1C5-F9085293B7D5}" dt="2017-11-22T21:46:46.501" v="387" actId="20577"/>
          <ac:spMkLst>
            <pc:docMk/>
            <pc:sldMk cId="544258191" sldId="263"/>
            <ac:spMk id="4" creationId="{C601B57D-89E0-4E0A-A51D-B5A2AE4DBA51}"/>
          </ac:spMkLst>
        </pc:spChg>
        <pc:spChg chg="add mod">
          <ac:chgData name="Steven Wallace" userId="f455ab06884d4394" providerId="LiveId" clId="{6FA31FE0-D533-4E0F-A1C5-F9085293B7D5}" dt="2017-11-22T21:48:27.404" v="455" actId="20577"/>
          <ac:spMkLst>
            <pc:docMk/>
            <pc:sldMk cId="544258191" sldId="263"/>
            <ac:spMk id="5" creationId="{D0FE2D7E-AB8F-470D-BD97-26D3443FCA55}"/>
          </ac:spMkLst>
        </pc:spChg>
      </pc:sldChg>
      <pc:sldChg chg="addSp delSp modSp add modTransition">
        <pc:chgData name="Steven Wallace" userId="f455ab06884d4394" providerId="LiveId" clId="{6FA31FE0-D533-4E0F-A1C5-F9085293B7D5}" dt="2017-11-24T17:59:02.952" v="1027"/>
        <pc:sldMkLst>
          <pc:docMk/>
          <pc:sldMk cId="2798898097" sldId="264"/>
        </pc:sldMkLst>
        <pc:spChg chg="del">
          <ac:chgData name="Steven Wallace" userId="f455ab06884d4394" providerId="LiveId" clId="{6FA31FE0-D533-4E0F-A1C5-F9085293B7D5}" dt="2017-11-22T21:40:54.668" v="209"/>
          <ac:spMkLst>
            <pc:docMk/>
            <pc:sldMk cId="2798898097" sldId="264"/>
            <ac:spMk id="2" creationId="{4896E039-D6F5-4970-BE07-5C352718055F}"/>
          </ac:spMkLst>
        </pc:spChg>
        <pc:spChg chg="add mod">
          <ac:chgData name="Steven Wallace" userId="f455ab06884d4394" providerId="LiveId" clId="{6FA31FE0-D533-4E0F-A1C5-F9085293B7D5}" dt="2017-11-24T17:59:02.952" v="1027"/>
          <ac:spMkLst>
            <pc:docMk/>
            <pc:sldMk cId="2798898097" sldId="264"/>
            <ac:spMk id="3" creationId="{7DA9FEDE-1738-4954-982A-78162E2B8DE2}"/>
          </ac:spMkLst>
        </pc:spChg>
        <pc:spChg chg="add mod">
          <ac:chgData name="Steven Wallace" userId="f455ab06884d4394" providerId="LiveId" clId="{6FA31FE0-D533-4E0F-A1C5-F9085293B7D5}" dt="2017-11-22T21:42:17.692" v="247" actId="6559"/>
          <ac:spMkLst>
            <pc:docMk/>
            <pc:sldMk cId="2798898097" sldId="264"/>
            <ac:spMk id="4" creationId="{CA2C9FD2-18C8-4F5F-89E2-931D751B000A}"/>
          </ac:spMkLst>
        </pc:spChg>
      </pc:sldChg>
      <pc:sldChg chg="modSp add modTransition">
        <pc:chgData name="Steven Wallace" userId="f455ab06884d4394" providerId="LiveId" clId="{6FA31FE0-D533-4E0F-A1C5-F9085293B7D5}" dt="2017-11-23T01:01:01.584" v="843" actId="20577"/>
        <pc:sldMkLst>
          <pc:docMk/>
          <pc:sldMk cId="1902702678" sldId="265"/>
        </pc:sldMkLst>
        <pc:spChg chg="mod">
          <ac:chgData name="Steven Wallace" userId="f455ab06884d4394" providerId="LiveId" clId="{6FA31FE0-D533-4E0F-A1C5-F9085293B7D5}" dt="2017-11-23T01:01:01.584" v="843" actId="20577"/>
          <ac:spMkLst>
            <pc:docMk/>
            <pc:sldMk cId="1902702678" sldId="265"/>
            <ac:spMk id="3" creationId="{0039B481-DFC9-4856-A05F-3BC1712C436B}"/>
          </ac:spMkLst>
        </pc:spChg>
      </pc:sldChg>
      <pc:sldChg chg="addSp delSp modSp add modTransition modAnim">
        <pc:chgData name="Steven Wallace" userId="f455ab06884d4394" providerId="LiveId" clId="{6FA31FE0-D533-4E0F-A1C5-F9085293B7D5}" dt="2017-11-23T01:02:05.852" v="854"/>
        <pc:sldMkLst>
          <pc:docMk/>
          <pc:sldMk cId="1109622701" sldId="266"/>
        </pc:sldMkLst>
        <pc:spChg chg="del mod">
          <ac:chgData name="Steven Wallace" userId="f455ab06884d4394" providerId="LiveId" clId="{6FA31FE0-D533-4E0F-A1C5-F9085293B7D5}" dt="2017-11-22T21:52:15.452" v="481" actId="478"/>
          <ac:spMkLst>
            <pc:docMk/>
            <pc:sldMk cId="1109622701" sldId="266"/>
            <ac:spMk id="2" creationId="{00000000-0000-0000-0000-000000000000}"/>
          </ac:spMkLst>
        </pc:spChg>
        <pc:spChg chg="add del">
          <ac:chgData name="Steven Wallace" userId="f455ab06884d4394" providerId="LiveId" clId="{6FA31FE0-D533-4E0F-A1C5-F9085293B7D5}" dt="2017-11-22T21:51:22.790" v="474"/>
          <ac:spMkLst>
            <pc:docMk/>
            <pc:sldMk cId="1109622701" sldId="266"/>
            <ac:spMk id="6" creationId="{593012B7-30D2-4CA8-8836-39B4F78D2710}"/>
          </ac:spMkLst>
        </pc:spChg>
        <pc:spChg chg="add mod">
          <ac:chgData name="Steven Wallace" userId="f455ab06884d4394" providerId="LiveId" clId="{6FA31FE0-D533-4E0F-A1C5-F9085293B7D5}" dt="2017-11-22T21:53:32.951" v="567" actId="17032"/>
          <ac:spMkLst>
            <pc:docMk/>
            <pc:sldMk cId="1109622701" sldId="266"/>
            <ac:spMk id="9" creationId="{854E7CF5-378A-4292-91C9-EB0631564198}"/>
          </ac:spMkLst>
        </pc:spChg>
        <pc:picChg chg="add mod modCrop">
          <ac:chgData name="Steven Wallace" userId="f455ab06884d4394" providerId="LiveId" clId="{6FA31FE0-D533-4E0F-A1C5-F9085293B7D5}" dt="2017-11-22T21:52:31.057" v="485" actId="1076"/>
          <ac:picMkLst>
            <pc:docMk/>
            <pc:sldMk cId="1109622701" sldId="266"/>
            <ac:picMk id="7" creationId="{3A34C9AF-5A74-47A5-96F9-3F2ED05C06D6}"/>
          </ac:picMkLst>
        </pc:picChg>
      </pc:sldChg>
      <pc:sldChg chg="addSp delSp modSp add modTransition modAnim">
        <pc:chgData name="Steven Wallace" userId="f455ab06884d4394" providerId="LiveId" clId="{6FA31FE0-D533-4E0F-A1C5-F9085293B7D5}" dt="2017-11-23T01:11:32.702" v="989" actId="208"/>
        <pc:sldMkLst>
          <pc:docMk/>
          <pc:sldMk cId="1475189685" sldId="267"/>
        </pc:sldMkLst>
        <pc:spChg chg="add mod ord">
          <ac:chgData name="Steven Wallace" userId="f455ab06884d4394" providerId="LiveId" clId="{6FA31FE0-D533-4E0F-A1C5-F9085293B7D5}" dt="2017-11-23T01:08:04.895" v="927" actId="167"/>
          <ac:spMkLst>
            <pc:docMk/>
            <pc:sldMk cId="1475189685" sldId="267"/>
            <ac:spMk id="2" creationId="{DA836A2C-A1E3-493F-B977-5CD3477B15C9}"/>
          </ac:spMkLst>
        </pc:spChg>
        <pc:spChg chg="mod ord">
          <ac:chgData name="Steven Wallace" userId="f455ab06884d4394" providerId="LiveId" clId="{6FA31FE0-D533-4E0F-A1C5-F9085293B7D5}" dt="2017-11-23T01:09:19.898" v="978" actId="166"/>
          <ac:spMkLst>
            <pc:docMk/>
            <pc:sldMk cId="1475189685" sldId="267"/>
            <ac:spMk id="3" creationId="{0039B481-DFC9-4856-A05F-3BC1712C436B}"/>
          </ac:spMkLst>
        </pc:spChg>
        <pc:spChg chg="del">
          <ac:chgData name="Steven Wallace" userId="f455ab06884d4394" providerId="LiveId" clId="{6FA31FE0-D533-4E0F-A1C5-F9085293B7D5}" dt="2017-11-22T21:56:18.916" v="675" actId="478"/>
          <ac:spMkLst>
            <pc:docMk/>
            <pc:sldMk cId="1475189685" sldId="267"/>
            <ac:spMk id="4" creationId="{C601B57D-89E0-4E0A-A51D-B5A2AE4DBA51}"/>
          </ac:spMkLst>
        </pc:spChg>
        <pc:spChg chg="mod">
          <ac:chgData name="Steven Wallace" userId="f455ab06884d4394" providerId="LiveId" clId="{6FA31FE0-D533-4E0F-A1C5-F9085293B7D5}" dt="2017-11-23T01:11:01.035" v="988" actId="1076"/>
          <ac:spMkLst>
            <pc:docMk/>
            <pc:sldMk cId="1475189685" sldId="267"/>
            <ac:spMk id="5" creationId="{D0FE2D7E-AB8F-470D-BD97-26D3443FCA55}"/>
          </ac:spMkLst>
        </pc:spChg>
        <pc:spChg chg="mod ord">
          <ac:chgData name="Steven Wallace" userId="f455ab06884d4394" providerId="LiveId" clId="{6FA31FE0-D533-4E0F-A1C5-F9085293B7D5}" dt="2017-11-23T01:11:32.702" v="989" actId="208"/>
          <ac:spMkLst>
            <pc:docMk/>
            <pc:sldMk cId="1475189685" sldId="267"/>
            <ac:spMk id="9" creationId="{854E7CF5-378A-4292-91C9-EB0631564198}"/>
          </ac:spMkLst>
        </pc:spChg>
        <pc:picChg chg="del">
          <ac:chgData name="Steven Wallace" userId="f455ab06884d4394" providerId="LiveId" clId="{6FA31FE0-D533-4E0F-A1C5-F9085293B7D5}" dt="2017-11-22T21:55:51.348" v="664" actId="478"/>
          <ac:picMkLst>
            <pc:docMk/>
            <pc:sldMk cId="1475189685" sldId="267"/>
            <ac:picMk id="7" creationId="{3A34C9AF-5A74-47A5-96F9-3F2ED05C06D6}"/>
          </ac:picMkLst>
        </pc:picChg>
      </pc:sldChg>
      <pc:sldChg chg="delSp modSp add ord modTransition modAnim">
        <pc:chgData name="Steven Wallace" userId="f455ab06884d4394" providerId="LiveId" clId="{6FA31FE0-D533-4E0F-A1C5-F9085293B7D5}" dt="2017-11-23T01:04:33.572" v="887"/>
        <pc:sldMkLst>
          <pc:docMk/>
          <pc:sldMk cId="599477953" sldId="268"/>
        </pc:sldMkLst>
        <pc:spChg chg="mod">
          <ac:chgData name="Steven Wallace" userId="f455ab06884d4394" providerId="LiveId" clId="{6FA31FE0-D533-4E0F-A1C5-F9085293B7D5}" dt="2017-11-22T21:58:35.539" v="763" actId="20577"/>
          <ac:spMkLst>
            <pc:docMk/>
            <pc:sldMk cId="599477953" sldId="268"/>
            <ac:spMk id="2" creationId="{00000000-0000-0000-0000-000000000000}"/>
          </ac:spMkLst>
        </pc:spChg>
        <pc:spChg chg="mod">
          <ac:chgData name="Steven Wallace" userId="f455ab06884d4394" providerId="LiveId" clId="{6FA31FE0-D533-4E0F-A1C5-F9085293B7D5}" dt="2017-11-22T21:57:44.732" v="750" actId="20577"/>
          <ac:spMkLst>
            <pc:docMk/>
            <pc:sldMk cId="599477953" sldId="268"/>
            <ac:spMk id="3" creationId="{0039B481-DFC9-4856-A05F-3BC1712C436B}"/>
          </ac:spMkLst>
        </pc:spChg>
        <pc:spChg chg="del">
          <ac:chgData name="Steven Wallace" userId="f455ab06884d4394" providerId="LiveId" clId="{6FA31FE0-D533-4E0F-A1C5-F9085293B7D5}" dt="2017-11-23T00:56:15.637" v="764" actId="478"/>
          <ac:spMkLst>
            <pc:docMk/>
            <pc:sldMk cId="599477953" sldId="268"/>
            <ac:spMk id="4" creationId="{C601B57D-89E0-4E0A-A51D-B5A2AE4DBA51}"/>
          </ac:spMkLst>
        </pc:spChg>
        <pc:spChg chg="mod">
          <ac:chgData name="Steven Wallace" userId="f455ab06884d4394" providerId="LiveId" clId="{6FA31FE0-D533-4E0F-A1C5-F9085293B7D5}" dt="2017-11-23T00:58:14.154" v="819" actId="1036"/>
          <ac:spMkLst>
            <pc:docMk/>
            <pc:sldMk cId="599477953" sldId="268"/>
            <ac:spMk id="5" creationId="{D0FE2D7E-AB8F-470D-BD97-26D3443FCA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86143" y="4292446"/>
            <a:ext cx="2689487" cy="2572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86143" y="4292446"/>
            <a:ext cx="2689487" cy="2572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33837" y="1611157"/>
            <a:ext cx="4253611" cy="190961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30017" y="369761"/>
            <a:ext cx="6550120" cy="441179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30017" y="369761"/>
            <a:ext cx="6550120" cy="441179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30017" y="369761"/>
            <a:ext cx="6550120" cy="441179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7037" y="672200"/>
            <a:ext cx="1732980" cy="79880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AB16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AB16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AB16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B16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B16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AB16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2967" y="4120213"/>
            <a:ext cx="6975839" cy="73389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“So continuing daily with one accord in the temple, and breaking bread from house to house, they ate their food with gladness and simplicity of heart” (Acts 2:46)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9864" y="1295116"/>
            <a:ext cx="5661556" cy="2541694"/>
          </a:xfrm>
        </p:spPr>
        <p:txBody>
          <a:bodyPr>
            <a:noAutofit/>
          </a:bodyPr>
          <a:lstStyle/>
          <a:p>
            <a:r>
              <a:rPr lang="en-US" sz="60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GLADNESS</a:t>
            </a:r>
            <a:br>
              <a:rPr lang="en-US" sz="4400" dirty="0"/>
            </a:br>
            <a:r>
              <a:rPr lang="en-US" sz="4400" spc="300" dirty="0">
                <a:solidFill>
                  <a:schemeClr val="tx1"/>
                </a:solidFill>
              </a:rPr>
              <a:t>OF</a:t>
            </a:r>
            <a:br>
              <a:rPr lang="en-US" sz="4400" dirty="0"/>
            </a:br>
            <a:r>
              <a:rPr lang="en-US" sz="72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HEART</a:t>
            </a:r>
            <a:endParaRPr lang="en-US" sz="4400" spc="3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1153098"/>
            <a:ext cx="8160063" cy="3622433"/>
          </a:xfrm>
        </p:spPr>
        <p:txBody>
          <a:bodyPr>
            <a:normAutofit/>
          </a:bodyPr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Luke 17:11-19</a:t>
            </a:r>
            <a:br>
              <a:rPr lang="en-US" sz="3600" dirty="0"/>
            </a:br>
            <a:r>
              <a:rPr lang="en-US" sz="3600" dirty="0"/>
              <a:t>“But where are the nine?”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9B481-DFC9-4856-A05F-3BC1712C436B}"/>
              </a:ext>
            </a:extLst>
          </p:cNvPr>
          <p:cNvSpPr txBox="1"/>
          <p:nvPr/>
        </p:nvSpPr>
        <p:spPr>
          <a:xfrm>
            <a:off x="492087" y="506776"/>
            <a:ext cx="28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It’s Easy to Be Ungrateful</a:t>
            </a:r>
          </a:p>
        </p:txBody>
      </p:sp>
    </p:spTree>
    <p:extLst>
      <p:ext uri="{BB962C8B-B14F-4D97-AF65-F5344CB8AC3E}">
        <p14:creationId xmlns:p14="http://schemas.microsoft.com/office/powerpoint/2010/main" val="190270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9FEDE-1738-4954-982A-78162E2B8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1105360"/>
            <a:ext cx="8160063" cy="291577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47  "Because you did not serve the LORD your God with </a:t>
            </a:r>
            <a:r>
              <a:rPr lang="en-US" b="1" dirty="0">
                <a:solidFill>
                  <a:schemeClr val="accent5"/>
                </a:solidFill>
              </a:rPr>
              <a:t>joy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5"/>
                </a:solidFill>
              </a:rPr>
              <a:t>gladness of heart</a:t>
            </a:r>
            <a:r>
              <a:rPr lang="en-US" dirty="0">
                <a:solidFill>
                  <a:schemeClr val="tx1"/>
                </a:solidFill>
              </a:rPr>
              <a:t>, for the abundance of everything,</a:t>
            </a:r>
          </a:p>
          <a:p>
            <a:r>
              <a:rPr lang="en-US" dirty="0">
                <a:solidFill>
                  <a:schemeClr val="tx1"/>
                </a:solidFill>
              </a:rPr>
              <a:t>48  "therefore you shall serve your enemies, whom the LORD will send against you, in hunger, in thirst, in nakedness, and in need of everything; and He will put a yoke of iron on your neck until He has destroyed you.”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C9FD2-18C8-4F5F-89E2-931D751B00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spc="600" dirty="0"/>
              <a:t>Deuteronomy 28:47-48</a:t>
            </a:r>
          </a:p>
        </p:txBody>
      </p:sp>
    </p:spTree>
    <p:extLst>
      <p:ext uri="{BB962C8B-B14F-4D97-AF65-F5344CB8AC3E}">
        <p14:creationId xmlns:p14="http://schemas.microsoft.com/office/powerpoint/2010/main" val="279889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1153098"/>
            <a:ext cx="8160063" cy="3048001"/>
          </a:xfrm>
        </p:spPr>
        <p:txBody>
          <a:bodyPr>
            <a:normAutofit/>
          </a:bodyPr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Nehemiah 8:9-12</a:t>
            </a:r>
            <a:br>
              <a:rPr lang="en-US" sz="3600" dirty="0"/>
            </a:br>
            <a:r>
              <a:rPr lang="en-US" sz="3600" dirty="0"/>
              <a:t>“Do not sorrow, for the joy of the LORD is your strength.”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9B481-DFC9-4856-A05F-3BC1712C436B}"/>
              </a:ext>
            </a:extLst>
          </p:cNvPr>
          <p:cNvSpPr txBox="1"/>
          <p:nvPr/>
        </p:nvSpPr>
        <p:spPr>
          <a:xfrm>
            <a:off x="492087" y="506776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-70" dirty="0"/>
              <a:t>The Joy of the Lord is Our Strength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1B57D-89E0-4E0A-A51D-B5A2AE4DBA51}"/>
              </a:ext>
            </a:extLst>
          </p:cNvPr>
          <p:cNvSpPr txBox="1"/>
          <p:nvPr/>
        </p:nvSpPr>
        <p:spPr>
          <a:xfrm>
            <a:off x="254300" y="4124146"/>
            <a:ext cx="402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3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CONTRITION</a:t>
            </a:r>
          </a:p>
          <a:p>
            <a:r>
              <a:rPr lang="en-US" sz="2000" dirty="0"/>
              <a:t>Psa. 34:18; Isa. 66:2; 2 Cor. 7:10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E2D7E-AB8F-470D-BD97-26D3443FCA55}"/>
              </a:ext>
            </a:extLst>
          </p:cNvPr>
          <p:cNvSpPr txBox="1"/>
          <p:nvPr/>
        </p:nvSpPr>
        <p:spPr>
          <a:xfrm>
            <a:off x="4812655" y="4124146"/>
            <a:ext cx="4125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3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EXCESSIVE SORROW?</a:t>
            </a:r>
          </a:p>
          <a:p>
            <a:r>
              <a:rPr lang="en-US" sz="2000" dirty="0"/>
              <a:t>Isa. 61:1-3; Matt. 5:4; 2 Cor. 2:6-8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9B481-DFC9-4856-A05F-3BC1712C436B}"/>
              </a:ext>
            </a:extLst>
          </p:cNvPr>
          <p:cNvSpPr txBox="1"/>
          <p:nvPr/>
        </p:nvSpPr>
        <p:spPr>
          <a:xfrm>
            <a:off x="492087" y="506776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-70" dirty="0"/>
              <a:t>The Joy of the Lord is Our Strength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1B57D-89E0-4E0A-A51D-B5A2AE4DBA51}"/>
              </a:ext>
            </a:extLst>
          </p:cNvPr>
          <p:cNvSpPr txBox="1"/>
          <p:nvPr/>
        </p:nvSpPr>
        <p:spPr>
          <a:xfrm>
            <a:off x="254300" y="4124146"/>
            <a:ext cx="402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3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CONTRITION</a:t>
            </a:r>
          </a:p>
          <a:p>
            <a:r>
              <a:rPr lang="en-US" sz="2000" dirty="0"/>
              <a:t>Psa. 34:18; Isa. 66:2; 2 Cor. 7:10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E2D7E-AB8F-470D-BD97-26D3443FCA55}"/>
              </a:ext>
            </a:extLst>
          </p:cNvPr>
          <p:cNvSpPr txBox="1"/>
          <p:nvPr/>
        </p:nvSpPr>
        <p:spPr>
          <a:xfrm>
            <a:off x="4812655" y="4124146"/>
            <a:ext cx="4125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3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EXCESSIVE SORROW?</a:t>
            </a:r>
          </a:p>
          <a:p>
            <a:r>
              <a:rPr lang="en-US" sz="2000" dirty="0"/>
              <a:t>Isa. 61:1-3; Matt. 5:4; 2 Cor. 2:6-8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4C9AF-5A74-47A5-96F9-3F2ED05C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462" y="1222383"/>
            <a:ext cx="2879075" cy="10654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4E7CF5-378A-4292-91C9-EB0631564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2232752"/>
            <a:ext cx="8160063" cy="1630495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God is for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God did not appoint us to wrath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are a work </a:t>
            </a:r>
            <a:r>
              <a:rPr lang="en-US" i="1" dirty="0"/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1109622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4E7CF5-378A-4292-91C9-EB0631564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0017" y="592107"/>
            <a:ext cx="6550120" cy="3902775"/>
          </a:xfrm>
          <a:solidFill>
            <a:schemeClr val="accent2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Rejoice Always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Pray Without Ceasing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Everything Give Thanks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E2D7E-AB8F-470D-BD97-26D3443FCA55}"/>
              </a:ext>
            </a:extLst>
          </p:cNvPr>
          <p:cNvSpPr txBox="1"/>
          <p:nvPr/>
        </p:nvSpPr>
        <p:spPr>
          <a:xfrm>
            <a:off x="2130017" y="3889672"/>
            <a:ext cx="651280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accent2"/>
                </a:solidFill>
                <a:latin typeface="KG Broken Vessels Sketch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1 Thessalonians 5:16-18</a:t>
            </a:r>
            <a:endParaRPr lang="en-US" sz="3200" spc="600" dirty="0">
              <a:solidFill>
                <a:schemeClr val="accent2"/>
              </a:solidFill>
              <a:latin typeface="KG Broken Vessels Sketch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36A2C-A1E3-493F-B977-5CD3477B15C9}"/>
              </a:ext>
            </a:extLst>
          </p:cNvPr>
          <p:cNvSpPr txBox="1"/>
          <p:nvPr/>
        </p:nvSpPr>
        <p:spPr>
          <a:xfrm>
            <a:off x="3371522" y="961440"/>
            <a:ext cx="406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Broken Vessels Sketch" pitchFamily="2" charset="0"/>
              </a:rPr>
              <a:t>Three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9B481-DFC9-4856-A05F-3BC1712C436B}"/>
              </a:ext>
            </a:extLst>
          </p:cNvPr>
          <p:cNvSpPr txBox="1"/>
          <p:nvPr/>
        </p:nvSpPr>
        <p:spPr>
          <a:xfrm>
            <a:off x="2130017" y="592108"/>
            <a:ext cx="65501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spc="-70" dirty="0"/>
              <a:t>Because the Joy of the Lord is Our Strength</a:t>
            </a:r>
          </a:p>
        </p:txBody>
      </p:sp>
    </p:spTree>
    <p:extLst>
      <p:ext uri="{BB962C8B-B14F-4D97-AF65-F5344CB8AC3E}">
        <p14:creationId xmlns:p14="http://schemas.microsoft.com/office/powerpoint/2010/main" val="1475189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1153098"/>
            <a:ext cx="8160063" cy="3048001"/>
          </a:xfrm>
        </p:spPr>
        <p:txBody>
          <a:bodyPr>
            <a:normAutofit/>
          </a:bodyPr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Habakkuk 3:16-19</a:t>
            </a:r>
            <a:br>
              <a:rPr lang="en-US" sz="3600" dirty="0"/>
            </a:br>
            <a:r>
              <a:rPr lang="en-US" sz="3600" dirty="0"/>
              <a:t>“Yet I will rejoice in the LORD, I will joy in the God of my salvation.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9B481-DFC9-4856-A05F-3BC1712C436B}"/>
              </a:ext>
            </a:extLst>
          </p:cNvPr>
          <p:cNvSpPr txBox="1"/>
          <p:nvPr/>
        </p:nvSpPr>
        <p:spPr>
          <a:xfrm>
            <a:off x="492087" y="506776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-70" dirty="0"/>
              <a:t>Gladness of Heart is a Resolve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E2D7E-AB8F-470D-BD97-26D3443FCA55}"/>
              </a:ext>
            </a:extLst>
          </p:cNvPr>
          <p:cNvSpPr txBox="1"/>
          <p:nvPr/>
        </p:nvSpPr>
        <p:spPr>
          <a:xfrm>
            <a:off x="638915" y="3924469"/>
            <a:ext cx="7935704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 Corinthians 6:10</a:t>
            </a:r>
          </a:p>
          <a:p>
            <a:pPr algn="ctr"/>
            <a:r>
              <a:rPr lang="en-US" dirty="0"/>
              <a:t>“as sorrowful, yet always rejoicing; as poor, yet making many rich; as having nothing, and yet possessing all things”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9477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6" y="1123720"/>
            <a:ext cx="8160063" cy="2662762"/>
          </a:xfrm>
        </p:spPr>
        <p:txBody>
          <a:bodyPr/>
          <a:lstStyle/>
          <a:p>
            <a:r>
              <a:rPr lang="en-US" dirty="0"/>
              <a:t>“because, although they knew God, they did not glorify Him as God,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nor were thankful</a:t>
            </a:r>
            <a:r>
              <a:rPr lang="en-US" dirty="0"/>
              <a:t>, but became futile in their thoughts, and their foolish hearts were darkened.”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000" spc="6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Romans 1:21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306</TotalTime>
  <Words>304</Words>
  <Application>Microsoft Office PowerPoint</Application>
  <PresentationFormat>On-screen Show (16:9)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Adelle-Regular</vt:lpstr>
      <vt:lpstr>Apple Chancery</vt:lpstr>
      <vt:lpstr>Arial</vt:lpstr>
      <vt:lpstr>KG Broken Vessels Sketch</vt:lpstr>
      <vt:lpstr>Segoe UI Black</vt:lpstr>
      <vt:lpstr>Trebuchet MS</vt:lpstr>
      <vt:lpstr>Default</vt:lpstr>
      <vt:lpstr>GLADNESS OF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20</cp:revision>
  <dcterms:created xsi:type="dcterms:W3CDTF">2014-03-26T14:03:34Z</dcterms:created>
  <dcterms:modified xsi:type="dcterms:W3CDTF">2017-11-24T17:59:10Z</dcterms:modified>
</cp:coreProperties>
</file>