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65" r:id="rId4"/>
    <p:sldId id="261" r:id="rId5"/>
    <p:sldId id="266" r:id="rId6"/>
    <p:sldId id="269" r:id="rId7"/>
    <p:sldId id="270" r:id="rId8"/>
    <p:sldId id="271" r:id="rId9"/>
    <p:sldId id="272" r:id="rId10"/>
    <p:sldId id="274" r:id="rId11"/>
    <p:sldId id="275" r:id="rId12"/>
    <p:sldId id="27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B2F"/>
    <a:srgbClr val="C5B664"/>
    <a:srgbClr val="EDDFCF"/>
    <a:srgbClr val="EBEBEB"/>
    <a:srgbClr val="2D8537"/>
    <a:srgbClr val="71757D"/>
    <a:srgbClr val="DAA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817C10-5BC5-42A6-A714-3C5A7E50DDC3}" v="781" dt="2019-05-25T19:09:39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954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FB817C10-5BC5-42A6-A714-3C5A7E50DDC3}"/>
    <pc:docChg chg="undo custSel addSld delSld modSld modMainMaster">
      <pc:chgData name="Steven Wallace" userId="f455ab06884d4394" providerId="LiveId" clId="{FB817C10-5BC5-42A6-A714-3C5A7E50DDC3}" dt="2019-05-25T19:10:28.928" v="2192" actId="478"/>
      <pc:docMkLst>
        <pc:docMk/>
      </pc:docMkLst>
      <pc:sldChg chg="del">
        <pc:chgData name="Steven Wallace" userId="f455ab06884d4394" providerId="LiveId" clId="{FB817C10-5BC5-42A6-A714-3C5A7E50DDC3}" dt="2019-05-24T20:46:02.292" v="109" actId="2696"/>
        <pc:sldMkLst>
          <pc:docMk/>
          <pc:sldMk cId="3877253977" sldId="257"/>
        </pc:sldMkLst>
      </pc:sldChg>
      <pc:sldChg chg="delSp modSp modTransition modAnim">
        <pc:chgData name="Steven Wallace" userId="f455ab06884d4394" providerId="LiveId" clId="{FB817C10-5BC5-42A6-A714-3C5A7E50DDC3}" dt="2019-05-25T19:10:28.928" v="2192" actId="478"/>
        <pc:sldMkLst>
          <pc:docMk/>
          <pc:sldMk cId="3893856719" sldId="258"/>
        </pc:sldMkLst>
        <pc:spChg chg="del">
          <ac:chgData name="Steven Wallace" userId="f455ab06884d4394" providerId="LiveId" clId="{FB817C10-5BC5-42A6-A714-3C5A7E50DDC3}" dt="2019-05-25T19:10:28.928" v="2192" actId="478"/>
          <ac:spMkLst>
            <pc:docMk/>
            <pc:sldMk cId="3893856719" sldId="258"/>
            <ac:spMk id="5" creationId="{00000000-0000-0000-0000-000000000000}"/>
          </ac:spMkLst>
        </pc:spChg>
        <pc:picChg chg="mod">
          <ac:chgData name="Steven Wallace" userId="f455ab06884d4394" providerId="LiveId" clId="{FB817C10-5BC5-42A6-A714-3C5A7E50DDC3}" dt="2019-05-24T22:30:25.885" v="953" actId="14861"/>
          <ac:picMkLst>
            <pc:docMk/>
            <pc:sldMk cId="3893856719" sldId="258"/>
            <ac:picMk id="8" creationId="{E0AD0C63-305D-4CD2-A3DD-0D7F16DE0256}"/>
          </ac:picMkLst>
        </pc:picChg>
        <pc:picChg chg="mod">
          <ac:chgData name="Steven Wallace" userId="f455ab06884d4394" providerId="LiveId" clId="{FB817C10-5BC5-42A6-A714-3C5A7E50DDC3}" dt="2019-05-25T00:16:19.053" v="955" actId="1076"/>
          <ac:picMkLst>
            <pc:docMk/>
            <pc:sldMk cId="3893856719" sldId="258"/>
            <ac:picMk id="10" creationId="{724505E8-CB49-42B1-ABB0-B0CE533C7A77}"/>
          </ac:picMkLst>
        </pc:picChg>
      </pc:sldChg>
      <pc:sldChg chg="addSp delSp modSp modTransition modAnim">
        <pc:chgData name="Steven Wallace" userId="f455ab06884d4394" providerId="LiveId" clId="{FB817C10-5BC5-42A6-A714-3C5A7E50DDC3}" dt="2019-05-25T15:56:40.520" v="1077" actId="207"/>
        <pc:sldMkLst>
          <pc:docMk/>
          <pc:sldMk cId="1405483902" sldId="261"/>
        </pc:sldMkLst>
        <pc:spChg chg="del mod">
          <ac:chgData name="Steven Wallace" userId="f455ab06884d4394" providerId="LiveId" clId="{FB817C10-5BC5-42A6-A714-3C5A7E50DDC3}" dt="2019-05-24T20:53:49.363" v="232" actId="478"/>
          <ac:spMkLst>
            <pc:docMk/>
            <pc:sldMk cId="1405483902" sldId="261"/>
            <ac:spMk id="2" creationId="{00000000-0000-0000-0000-000000000000}"/>
          </ac:spMkLst>
        </pc:spChg>
        <pc:spChg chg="mod">
          <ac:chgData name="Steven Wallace" userId="f455ab06884d4394" providerId="LiveId" clId="{FB817C10-5BC5-42A6-A714-3C5A7E50DDC3}" dt="2019-05-25T15:56:40.520" v="1077" actId="207"/>
          <ac:spMkLst>
            <pc:docMk/>
            <pc:sldMk cId="1405483902" sldId="261"/>
            <ac:spMk id="3" creationId="{00000000-0000-0000-0000-000000000000}"/>
          </ac:spMkLst>
        </pc:spChg>
        <pc:spChg chg="add mod">
          <ac:chgData name="Steven Wallace" userId="f455ab06884d4394" providerId="LiveId" clId="{FB817C10-5BC5-42A6-A714-3C5A7E50DDC3}" dt="2019-05-24T20:51:16.253" v="204" actId="14838"/>
          <ac:spMkLst>
            <pc:docMk/>
            <pc:sldMk cId="1405483902" sldId="261"/>
            <ac:spMk id="4" creationId="{A9F0ED11-9741-4D13-88B8-9832F6443947}"/>
          </ac:spMkLst>
        </pc:spChg>
        <pc:spChg chg="add mod">
          <ac:chgData name="Steven Wallace" userId="f455ab06884d4394" providerId="LiveId" clId="{FB817C10-5BC5-42A6-A714-3C5A7E50DDC3}" dt="2019-05-24T20:51:44.052" v="222" actId="1076"/>
          <ac:spMkLst>
            <pc:docMk/>
            <pc:sldMk cId="1405483902" sldId="261"/>
            <ac:spMk id="5" creationId="{0BDD85C6-D4EE-444E-8520-451CACD368FD}"/>
          </ac:spMkLst>
        </pc:spChg>
      </pc:sldChg>
      <pc:sldChg chg="del">
        <pc:chgData name="Steven Wallace" userId="f455ab06884d4394" providerId="LiveId" clId="{FB817C10-5BC5-42A6-A714-3C5A7E50DDC3}" dt="2019-05-24T20:46:02.742" v="110" actId="2696"/>
        <pc:sldMkLst>
          <pc:docMk/>
          <pc:sldMk cId="544258191" sldId="263"/>
        </pc:sldMkLst>
      </pc:sldChg>
      <pc:sldChg chg="modTransition">
        <pc:chgData name="Steven Wallace" userId="f455ab06884d4394" providerId="LiveId" clId="{FB817C10-5BC5-42A6-A714-3C5A7E50DDC3}" dt="2019-05-24T22:22:43.816" v="895"/>
        <pc:sldMkLst>
          <pc:docMk/>
          <pc:sldMk cId="768685072" sldId="265"/>
        </pc:sldMkLst>
      </pc:sldChg>
      <pc:sldChg chg="addSp delSp modSp add modTransition modAnim">
        <pc:chgData name="Steven Wallace" userId="f455ab06884d4394" providerId="LiveId" clId="{FB817C10-5BC5-42A6-A714-3C5A7E50DDC3}" dt="2019-05-25T15:56:58.609" v="1090" actId="20577"/>
        <pc:sldMkLst>
          <pc:docMk/>
          <pc:sldMk cId="1963827061" sldId="266"/>
        </pc:sldMkLst>
        <pc:spChg chg="del mod">
          <ac:chgData name="Steven Wallace" userId="f455ab06884d4394" providerId="LiveId" clId="{FB817C10-5BC5-42A6-A714-3C5A7E50DDC3}" dt="2019-05-24T20:53:55.503" v="233" actId="478"/>
          <ac:spMkLst>
            <pc:docMk/>
            <pc:sldMk cId="1963827061" sldId="266"/>
            <ac:spMk id="2" creationId="{00000000-0000-0000-0000-000000000000}"/>
          </ac:spMkLst>
        </pc:spChg>
        <pc:spChg chg="mod">
          <ac:chgData name="Steven Wallace" userId="f455ab06884d4394" providerId="LiveId" clId="{FB817C10-5BC5-42A6-A714-3C5A7E50DDC3}" dt="2019-05-25T15:56:58.609" v="1090" actId="20577"/>
          <ac:spMkLst>
            <pc:docMk/>
            <pc:sldMk cId="1963827061" sldId="266"/>
            <ac:spMk id="3" creationId="{00000000-0000-0000-0000-000000000000}"/>
          </ac:spMkLst>
        </pc:spChg>
        <pc:spChg chg="add mod">
          <ac:chgData name="Steven Wallace" userId="f455ab06884d4394" providerId="LiveId" clId="{FB817C10-5BC5-42A6-A714-3C5A7E50DDC3}" dt="2019-05-24T21:43:09.234" v="301" actId="1076"/>
          <ac:spMkLst>
            <pc:docMk/>
            <pc:sldMk cId="1963827061" sldId="266"/>
            <ac:spMk id="4" creationId="{8011D4D9-577F-41F5-8298-113D34E07A4A}"/>
          </ac:spMkLst>
        </pc:spChg>
        <pc:spChg chg="add mod">
          <ac:chgData name="Steven Wallace" userId="f455ab06884d4394" providerId="LiveId" clId="{FB817C10-5BC5-42A6-A714-3C5A7E50DDC3}" dt="2019-05-24T21:43:39.028" v="304" actId="1076"/>
          <ac:spMkLst>
            <pc:docMk/>
            <pc:sldMk cId="1963827061" sldId="266"/>
            <ac:spMk id="5" creationId="{FCAFE84A-46A6-4A9B-B9BC-63C6385BC603}"/>
          </ac:spMkLst>
        </pc:spChg>
        <pc:spChg chg="add mod">
          <ac:chgData name="Steven Wallace" userId="f455ab06884d4394" providerId="LiveId" clId="{FB817C10-5BC5-42A6-A714-3C5A7E50DDC3}" dt="2019-05-24T21:43:17.287" v="303" actId="1076"/>
          <ac:spMkLst>
            <pc:docMk/>
            <pc:sldMk cId="1963827061" sldId="266"/>
            <ac:spMk id="6" creationId="{8B4B7EB2-8502-4A61-B552-42F04E27FCE1}"/>
          </ac:spMkLst>
        </pc:spChg>
      </pc:sldChg>
      <pc:sldChg chg="add del">
        <pc:chgData name="Steven Wallace" userId="f455ab06884d4394" providerId="LiveId" clId="{FB817C10-5BC5-42A6-A714-3C5A7E50DDC3}" dt="2019-05-24T22:24:50.265" v="912" actId="2696"/>
        <pc:sldMkLst>
          <pc:docMk/>
          <pc:sldMk cId="2339063719" sldId="267"/>
        </pc:sldMkLst>
      </pc:sldChg>
      <pc:sldChg chg="addSp delSp modSp add del modTransition modAnim">
        <pc:chgData name="Steven Wallace" userId="f455ab06884d4394" providerId="LiveId" clId="{FB817C10-5BC5-42A6-A714-3C5A7E50DDC3}" dt="2019-05-25T00:40:33.694" v="962" actId="2696"/>
        <pc:sldMkLst>
          <pc:docMk/>
          <pc:sldMk cId="978702348" sldId="268"/>
        </pc:sldMkLst>
        <pc:spChg chg="mod">
          <ac:chgData name="Steven Wallace" userId="f455ab06884d4394" providerId="LiveId" clId="{FB817C10-5BC5-42A6-A714-3C5A7E50DDC3}" dt="2019-05-24T20:55:10.583" v="261" actId="404"/>
          <ac:spMkLst>
            <pc:docMk/>
            <pc:sldMk cId="978702348" sldId="268"/>
            <ac:spMk id="3" creationId="{00000000-0000-0000-0000-000000000000}"/>
          </ac:spMkLst>
        </pc:spChg>
        <pc:spChg chg="add del mod">
          <ac:chgData name="Steven Wallace" userId="f455ab06884d4394" providerId="LiveId" clId="{FB817C10-5BC5-42A6-A714-3C5A7E50DDC3}" dt="2019-05-24T21:00:07.598" v="288"/>
          <ac:spMkLst>
            <pc:docMk/>
            <pc:sldMk cId="978702348" sldId="268"/>
            <ac:spMk id="4" creationId="{61BFC492-2026-4BE4-AE13-B6ED0FC5F69A}"/>
          </ac:spMkLst>
        </pc:spChg>
        <pc:spChg chg="add del mod">
          <ac:chgData name="Steven Wallace" userId="f455ab06884d4394" providerId="LiveId" clId="{FB817C10-5BC5-42A6-A714-3C5A7E50DDC3}" dt="2019-05-24T21:00:07.598" v="288"/>
          <ac:spMkLst>
            <pc:docMk/>
            <pc:sldMk cId="978702348" sldId="268"/>
            <ac:spMk id="5" creationId="{15CBFF2A-CC17-4650-9A3F-62F2E8A27CDB}"/>
          </ac:spMkLst>
        </pc:spChg>
      </pc:sldChg>
      <pc:sldChg chg="modSp add modTransition">
        <pc:chgData name="Steven Wallace" userId="f455ab06884d4394" providerId="LiveId" clId="{FB817C10-5BC5-42A6-A714-3C5A7E50DDC3}" dt="2019-05-25T17:22:31.630" v="1959" actId="115"/>
        <pc:sldMkLst>
          <pc:docMk/>
          <pc:sldMk cId="973134631" sldId="269"/>
        </pc:sldMkLst>
        <pc:spChg chg="mod">
          <ac:chgData name="Steven Wallace" userId="f455ab06884d4394" providerId="LiveId" clId="{FB817C10-5BC5-42A6-A714-3C5A7E50DDC3}" dt="2019-05-25T17:22:31.630" v="1959" actId="115"/>
          <ac:spMkLst>
            <pc:docMk/>
            <pc:sldMk cId="973134631" sldId="269"/>
            <ac:spMk id="2" creationId="{9D6D7D2F-8180-4F75-BD3E-E79B1B20DC13}"/>
          </ac:spMkLst>
        </pc:spChg>
        <pc:spChg chg="mod">
          <ac:chgData name="Steven Wallace" userId="f455ab06884d4394" providerId="LiveId" clId="{FB817C10-5BC5-42A6-A714-3C5A7E50DDC3}" dt="2019-05-24T21:47:37.198" v="328" actId="403"/>
          <ac:spMkLst>
            <pc:docMk/>
            <pc:sldMk cId="973134631" sldId="269"/>
            <ac:spMk id="3" creationId="{C7A31E47-D98B-43CC-B682-89576224F643}"/>
          </ac:spMkLst>
        </pc:spChg>
      </pc:sldChg>
      <pc:sldChg chg="addSp delSp modSp add modTransition">
        <pc:chgData name="Steven Wallace" userId="f455ab06884d4394" providerId="LiveId" clId="{FB817C10-5BC5-42A6-A714-3C5A7E50DDC3}" dt="2019-05-24T22:23:42.942" v="906"/>
        <pc:sldMkLst>
          <pc:docMk/>
          <pc:sldMk cId="1914236038" sldId="270"/>
        </pc:sldMkLst>
        <pc:spChg chg="del">
          <ac:chgData name="Steven Wallace" userId="f455ab06884d4394" providerId="LiveId" clId="{FB817C10-5BC5-42A6-A714-3C5A7E50DDC3}" dt="2019-05-24T21:48:13.124" v="330"/>
          <ac:spMkLst>
            <pc:docMk/>
            <pc:sldMk cId="1914236038" sldId="270"/>
            <ac:spMk id="2" creationId="{BB62410A-5B71-4773-85A1-754C2705A0AE}"/>
          </ac:spMkLst>
        </pc:spChg>
        <pc:spChg chg="del">
          <ac:chgData name="Steven Wallace" userId="f455ab06884d4394" providerId="LiveId" clId="{FB817C10-5BC5-42A6-A714-3C5A7E50DDC3}" dt="2019-05-24T21:48:13.124" v="330"/>
          <ac:spMkLst>
            <pc:docMk/>
            <pc:sldMk cId="1914236038" sldId="270"/>
            <ac:spMk id="3" creationId="{C2069456-BCD8-4D3E-AD44-CC27A5A3C063}"/>
          </ac:spMkLst>
        </pc:spChg>
        <pc:spChg chg="add mod">
          <ac:chgData name="Steven Wallace" userId="f455ab06884d4394" providerId="LiveId" clId="{FB817C10-5BC5-42A6-A714-3C5A7E50DDC3}" dt="2019-05-24T21:48:42.265" v="407" actId="404"/>
          <ac:spMkLst>
            <pc:docMk/>
            <pc:sldMk cId="1914236038" sldId="270"/>
            <ac:spMk id="4" creationId="{45609CD5-6A13-4793-A4FA-F24525C5C621}"/>
          </ac:spMkLst>
        </pc:spChg>
      </pc:sldChg>
      <pc:sldChg chg="addSp modSp add modTransition modAnim">
        <pc:chgData name="Steven Wallace" userId="f455ab06884d4394" providerId="LiveId" clId="{FB817C10-5BC5-42A6-A714-3C5A7E50DDC3}" dt="2019-05-25T01:21:38.905" v="1005" actId="20577"/>
        <pc:sldMkLst>
          <pc:docMk/>
          <pc:sldMk cId="4118293034" sldId="271"/>
        </pc:sldMkLst>
        <pc:spChg chg="mod">
          <ac:chgData name="Steven Wallace" userId="f455ab06884d4394" providerId="LiveId" clId="{FB817C10-5BC5-42A6-A714-3C5A7E50DDC3}" dt="2019-05-25T01:21:38.905" v="1005" actId="20577"/>
          <ac:spMkLst>
            <pc:docMk/>
            <pc:sldMk cId="4118293034" sldId="271"/>
            <ac:spMk id="2" creationId="{6CC45FC6-DC9A-4698-923E-5B32555EB239}"/>
          </ac:spMkLst>
        </pc:spChg>
        <pc:spChg chg="add mod">
          <ac:chgData name="Steven Wallace" userId="f455ab06884d4394" providerId="LiveId" clId="{FB817C10-5BC5-42A6-A714-3C5A7E50DDC3}" dt="2019-05-24T21:51:53.858" v="487" actId="114"/>
          <ac:spMkLst>
            <pc:docMk/>
            <pc:sldMk cId="4118293034" sldId="271"/>
            <ac:spMk id="3" creationId="{296BD6B5-87D4-4910-B32D-2427B795AB1C}"/>
          </ac:spMkLst>
        </pc:spChg>
      </pc:sldChg>
      <pc:sldChg chg="addSp modSp add modTransition modAnim">
        <pc:chgData name="Steven Wallace" userId="f455ab06884d4394" providerId="LiveId" clId="{FB817C10-5BC5-42A6-A714-3C5A7E50DDC3}" dt="2019-05-25T18:47:42.199" v="1979" actId="20577"/>
        <pc:sldMkLst>
          <pc:docMk/>
          <pc:sldMk cId="1998621115" sldId="272"/>
        </pc:sldMkLst>
        <pc:spChg chg="mod">
          <ac:chgData name="Steven Wallace" userId="f455ab06884d4394" providerId="LiveId" clId="{FB817C10-5BC5-42A6-A714-3C5A7E50DDC3}" dt="2019-05-25T18:47:42.199" v="1979" actId="20577"/>
          <ac:spMkLst>
            <pc:docMk/>
            <pc:sldMk cId="1998621115" sldId="272"/>
            <ac:spMk id="2" creationId="{6CC45FC6-DC9A-4698-923E-5B32555EB239}"/>
          </ac:spMkLst>
        </pc:spChg>
        <pc:spChg chg="add mod">
          <ac:chgData name="Steven Wallace" userId="f455ab06884d4394" providerId="LiveId" clId="{FB817C10-5BC5-42A6-A714-3C5A7E50DDC3}" dt="2019-05-24T22:05:48.251" v="877" actId="122"/>
          <ac:spMkLst>
            <pc:docMk/>
            <pc:sldMk cId="1998621115" sldId="272"/>
            <ac:spMk id="4" creationId="{88C0DE30-4912-4366-BBA1-679F3DF5DC4A}"/>
          </ac:spMkLst>
        </pc:spChg>
      </pc:sldChg>
      <pc:sldChg chg="delSp modSp delAnim modAnim">
        <pc:chgData name="Steven Wallace" userId="f455ab06884d4394" providerId="LiveId" clId="{FB817C10-5BC5-42A6-A714-3C5A7E50DDC3}" dt="2019-05-25T16:17:52.209" v="1152" actId="1076"/>
        <pc:sldMkLst>
          <pc:docMk/>
          <pc:sldMk cId="529616355" sldId="273"/>
        </pc:sldMkLst>
        <pc:spChg chg="mod">
          <ac:chgData name="Steven Wallace" userId="f455ab06884d4394" providerId="LiveId" clId="{FB817C10-5BC5-42A6-A714-3C5A7E50DDC3}" dt="2019-05-25T15:56:11.417" v="1056"/>
          <ac:spMkLst>
            <pc:docMk/>
            <pc:sldMk cId="529616355" sldId="273"/>
            <ac:spMk id="3" creationId="{00000000-0000-0000-0000-000000000000}"/>
          </ac:spMkLst>
        </pc:spChg>
        <pc:spChg chg="del mod">
          <ac:chgData name="Steven Wallace" userId="f455ab06884d4394" providerId="LiveId" clId="{FB817C10-5BC5-42A6-A714-3C5A7E50DDC3}" dt="2019-05-25T16:17:21.654" v="1148" actId="478"/>
          <ac:spMkLst>
            <pc:docMk/>
            <pc:sldMk cId="529616355" sldId="273"/>
            <ac:spMk id="4" creationId="{A9F0ED11-9741-4D13-88B8-9832F6443947}"/>
          </ac:spMkLst>
        </pc:spChg>
        <pc:spChg chg="mod">
          <ac:chgData name="Steven Wallace" userId="f455ab06884d4394" providerId="LiveId" clId="{FB817C10-5BC5-42A6-A714-3C5A7E50DDC3}" dt="2019-05-25T16:17:52.209" v="1152" actId="1076"/>
          <ac:spMkLst>
            <pc:docMk/>
            <pc:sldMk cId="529616355" sldId="273"/>
            <ac:spMk id="5" creationId="{0BDD85C6-D4EE-444E-8520-451CACD368FD}"/>
          </ac:spMkLst>
        </pc:spChg>
      </pc:sldChg>
      <pc:sldChg chg="addSp delSp modSp add modTransition modAnim">
        <pc:chgData name="Steven Wallace" userId="f455ab06884d4394" providerId="LiveId" clId="{FB817C10-5BC5-42A6-A714-3C5A7E50DDC3}" dt="2019-05-25T16:54:53.457" v="1725" actId="14100"/>
        <pc:sldMkLst>
          <pc:docMk/>
          <pc:sldMk cId="122979409" sldId="274"/>
        </pc:sldMkLst>
        <pc:spChg chg="del">
          <ac:chgData name="Steven Wallace" userId="f455ab06884d4394" providerId="LiveId" clId="{FB817C10-5BC5-42A6-A714-3C5A7E50DDC3}" dt="2019-05-25T16:44:53.912" v="1221"/>
          <ac:spMkLst>
            <pc:docMk/>
            <pc:sldMk cId="122979409" sldId="274"/>
            <ac:spMk id="2" creationId="{1C47C8AB-2C8E-40AF-90FC-7FCADA09647B}"/>
          </ac:spMkLst>
        </pc:spChg>
        <pc:spChg chg="add mod">
          <ac:chgData name="Steven Wallace" userId="f455ab06884d4394" providerId="LiveId" clId="{FB817C10-5BC5-42A6-A714-3C5A7E50DDC3}" dt="2019-05-25T16:54:53.457" v="1725" actId="14100"/>
          <ac:spMkLst>
            <pc:docMk/>
            <pc:sldMk cId="122979409" sldId="274"/>
            <ac:spMk id="3" creationId="{C02068DC-DCB1-46CB-9564-07AB938E1852}"/>
          </ac:spMkLst>
        </pc:spChg>
        <pc:spChg chg="add">
          <ac:chgData name="Steven Wallace" userId="f455ab06884d4394" providerId="LiveId" clId="{FB817C10-5BC5-42A6-A714-3C5A7E50DDC3}" dt="2019-05-25T16:53:50.285" v="1716"/>
          <ac:spMkLst>
            <pc:docMk/>
            <pc:sldMk cId="122979409" sldId="274"/>
            <ac:spMk id="4" creationId="{FF9D0C6A-A25C-4AA0-99C4-FC855983C2A7}"/>
          </ac:spMkLst>
        </pc:spChg>
      </pc:sldChg>
      <pc:sldChg chg="addSp modSp add modTransition modAnim">
        <pc:chgData name="Steven Wallace" userId="f455ab06884d4394" providerId="LiveId" clId="{FB817C10-5BC5-42A6-A714-3C5A7E50DDC3}" dt="2019-05-25T17:17:41.579" v="1956" actId="20577"/>
        <pc:sldMkLst>
          <pc:docMk/>
          <pc:sldMk cId="4128118680" sldId="275"/>
        </pc:sldMkLst>
        <pc:spChg chg="add mod">
          <ac:chgData name="Steven Wallace" userId="f455ab06884d4394" providerId="LiveId" clId="{FB817C10-5BC5-42A6-A714-3C5A7E50DDC3}" dt="2019-05-25T16:53:26.712" v="1714" actId="14100"/>
          <ac:spMkLst>
            <pc:docMk/>
            <pc:sldMk cId="4128118680" sldId="275"/>
            <ac:spMk id="2" creationId="{D3D3A146-6737-457F-9A14-6D7A810275AB}"/>
          </ac:spMkLst>
        </pc:spChg>
        <pc:spChg chg="mod">
          <ac:chgData name="Steven Wallace" userId="f455ab06884d4394" providerId="LiveId" clId="{FB817C10-5BC5-42A6-A714-3C5A7E50DDC3}" dt="2019-05-25T17:17:41.579" v="1956" actId="20577"/>
          <ac:spMkLst>
            <pc:docMk/>
            <pc:sldMk cId="4128118680" sldId="275"/>
            <ac:spMk id="3" creationId="{C02068DC-DCB1-46CB-9564-07AB938E1852}"/>
          </ac:spMkLst>
        </pc:spChg>
      </pc:sldChg>
      <pc:sldChg chg="addSp delSp modSp add modTransition modAnim">
        <pc:chgData name="Steven Wallace" userId="f455ab06884d4394" providerId="LiveId" clId="{FB817C10-5BC5-42A6-A714-3C5A7E50DDC3}" dt="2019-05-25T19:09:39.859" v="2191"/>
        <pc:sldMkLst>
          <pc:docMk/>
          <pc:sldMk cId="1541221496" sldId="276"/>
        </pc:sldMkLst>
        <pc:spChg chg="add mod">
          <ac:chgData name="Steven Wallace" userId="f455ab06884d4394" providerId="LiveId" clId="{FB817C10-5BC5-42A6-A714-3C5A7E50DDC3}" dt="2019-05-25T19:09:27.987" v="2189" actId="1076"/>
          <ac:spMkLst>
            <pc:docMk/>
            <pc:sldMk cId="1541221496" sldId="276"/>
            <ac:spMk id="2" creationId="{49CF1623-ECD7-410B-B67C-0CF1EAC8147D}"/>
          </ac:spMkLst>
        </pc:spChg>
        <pc:spChg chg="del">
          <ac:chgData name="Steven Wallace" userId="f455ab06884d4394" providerId="LiveId" clId="{FB817C10-5BC5-42A6-A714-3C5A7E50DDC3}" dt="2019-05-25T19:04:03.158" v="1981"/>
          <ac:spMkLst>
            <pc:docMk/>
            <pc:sldMk cId="1541221496" sldId="276"/>
            <ac:spMk id="2" creationId="{DF65DF9A-7483-4D9A-9DB0-8EEF4A9234E5}"/>
          </ac:spMkLst>
        </pc:spChg>
        <pc:spChg chg="add mod">
          <ac:chgData name="Steven Wallace" userId="f455ab06884d4394" providerId="LiveId" clId="{FB817C10-5BC5-42A6-A714-3C5A7E50DDC3}" dt="2019-05-25T19:06:08.227" v="2079" actId="14838"/>
          <ac:spMkLst>
            <pc:docMk/>
            <pc:sldMk cId="1541221496" sldId="276"/>
            <ac:spMk id="3" creationId="{B6110CBE-2990-4370-8A17-4F70334A99B8}"/>
          </ac:spMkLst>
        </pc:spChg>
        <pc:spChg chg="add del mod">
          <ac:chgData name="Steven Wallace" userId="f455ab06884d4394" providerId="LiveId" clId="{FB817C10-5BC5-42A6-A714-3C5A7E50DDC3}" dt="2019-05-25T19:04:26.205" v="2007" actId="478"/>
          <ac:spMkLst>
            <pc:docMk/>
            <pc:sldMk cId="1541221496" sldId="276"/>
            <ac:spMk id="4" creationId="{7F15F116-57AE-4E0A-BB29-D926B612CB2D}"/>
          </ac:spMkLst>
        </pc:spChg>
      </pc:sldChg>
      <pc:sldMasterChg chg="addSldLayout delSldLayout modSldLayout">
        <pc:chgData name="Steven Wallace" userId="f455ab06884d4394" providerId="LiveId" clId="{FB817C10-5BC5-42A6-A714-3C5A7E50DDC3}" dt="2019-05-24T20:53:26.822" v="231" actId="1076"/>
        <pc:sldMasterMkLst>
          <pc:docMk/>
          <pc:sldMasterMk cId="2557711237" sldId="2147483648"/>
        </pc:sldMasterMkLst>
        <pc:sldLayoutChg chg="addSp delSp modSp">
          <pc:chgData name="Steven Wallace" userId="f455ab06884d4394" providerId="LiveId" clId="{FB817C10-5BC5-42A6-A714-3C5A7E50DDC3}" dt="2019-05-24T20:41:11.542" v="4" actId="478"/>
          <pc:sldLayoutMkLst>
            <pc:docMk/>
            <pc:sldMasterMk cId="2557711237" sldId="2147483648"/>
            <pc:sldLayoutMk cId="2702019936" sldId="2147483649"/>
          </pc:sldLayoutMkLst>
          <pc:picChg chg="add del mod">
            <ac:chgData name="Steven Wallace" userId="f455ab06884d4394" providerId="LiveId" clId="{FB817C10-5BC5-42A6-A714-3C5A7E50DDC3}" dt="2019-05-24T20:41:11.542" v="4" actId="478"/>
            <ac:picMkLst>
              <pc:docMk/>
              <pc:sldMasterMk cId="2557711237" sldId="2147483648"/>
              <pc:sldLayoutMk cId="2702019936" sldId="2147483649"/>
              <ac:picMk id="2" creationId="{83738E2F-CA0A-444E-AD09-7425E069F155}"/>
            </ac:picMkLst>
          </pc:picChg>
        </pc:sldLayoutChg>
        <pc:sldLayoutChg chg="del">
          <pc:chgData name="Steven Wallace" userId="f455ab06884d4394" providerId="LiveId" clId="{FB817C10-5BC5-42A6-A714-3C5A7E50DDC3}" dt="2019-05-24T20:41:24.732" v="5" actId="2696"/>
          <pc:sldLayoutMkLst>
            <pc:docMk/>
            <pc:sldMasterMk cId="2557711237" sldId="2147483648"/>
            <pc:sldLayoutMk cId="1941050793" sldId="2147483652"/>
          </pc:sldLayoutMkLst>
        </pc:sldLayoutChg>
        <pc:sldLayoutChg chg="del">
          <pc:chgData name="Steven Wallace" userId="f455ab06884d4394" providerId="LiveId" clId="{FB817C10-5BC5-42A6-A714-3C5A7E50DDC3}" dt="2019-05-24T20:39:57.842" v="0" actId="2696"/>
          <pc:sldLayoutMkLst>
            <pc:docMk/>
            <pc:sldMasterMk cId="2557711237" sldId="2147483648"/>
            <pc:sldLayoutMk cId="1018787925" sldId="2147483654"/>
          </pc:sldLayoutMkLst>
        </pc:sldLayoutChg>
        <pc:sldLayoutChg chg="addSp delSp modSp">
          <pc:chgData name="Steven Wallace" userId="f455ab06884d4394" providerId="LiveId" clId="{FB817C10-5BC5-42A6-A714-3C5A7E50DDC3}" dt="2019-05-24T20:53:26.822" v="231" actId="1076"/>
          <pc:sldLayoutMkLst>
            <pc:docMk/>
            <pc:sldMasterMk cId="2557711237" sldId="2147483648"/>
            <pc:sldLayoutMk cId="3343601306" sldId="2147483655"/>
          </pc:sldLayoutMkLst>
          <pc:spChg chg="add del">
            <ac:chgData name="Steven Wallace" userId="f455ab06884d4394" providerId="LiveId" clId="{FB817C10-5BC5-42A6-A714-3C5A7E50DDC3}" dt="2019-05-24T20:43:49.840" v="88"/>
            <ac:spMkLst>
              <pc:docMk/>
              <pc:sldMasterMk cId="2557711237" sldId="2147483648"/>
              <pc:sldLayoutMk cId="3343601306" sldId="2147483655"/>
              <ac:spMk id="2" creationId="{631C758D-F8E3-46D6-9A73-DBBA5E7EB18A}"/>
            </ac:spMkLst>
          </pc:spChg>
          <pc:spChg chg="add del">
            <ac:chgData name="Steven Wallace" userId="f455ab06884d4394" providerId="LiveId" clId="{FB817C10-5BC5-42A6-A714-3C5A7E50DDC3}" dt="2019-05-24T20:43:54.565" v="90"/>
            <ac:spMkLst>
              <pc:docMk/>
              <pc:sldMasterMk cId="2557711237" sldId="2147483648"/>
              <pc:sldLayoutMk cId="3343601306" sldId="2147483655"/>
              <ac:spMk id="3" creationId="{42C96026-0082-49A1-B700-2F5D5172BB56}"/>
            </ac:spMkLst>
          </pc:spChg>
          <pc:spChg chg="add del mod">
            <ac:chgData name="Steven Wallace" userId="f455ab06884d4394" providerId="LiveId" clId="{FB817C10-5BC5-42A6-A714-3C5A7E50DDC3}" dt="2019-05-24T20:53:14.924" v="226"/>
            <ac:spMkLst>
              <pc:docMk/>
              <pc:sldMasterMk cId="2557711237" sldId="2147483648"/>
              <pc:sldLayoutMk cId="3343601306" sldId="2147483655"/>
              <ac:spMk id="4" creationId="{24C82044-54BD-4A2E-BA2C-B89125EF8470}"/>
            </ac:spMkLst>
          </pc:spChg>
          <pc:spChg chg="del mod">
            <ac:chgData name="Steven Wallace" userId="f455ab06884d4394" providerId="LiveId" clId="{FB817C10-5BC5-42A6-A714-3C5A7E50DDC3}" dt="2019-05-24T20:53:14.924" v="226"/>
            <ac:spMkLst>
              <pc:docMk/>
              <pc:sldMasterMk cId="2557711237" sldId="2147483648"/>
              <pc:sldLayoutMk cId="3343601306" sldId="2147483655"/>
              <ac:spMk id="7" creationId="{00000000-0000-0000-0000-000000000000}"/>
            </ac:spMkLst>
          </pc:spChg>
          <pc:picChg chg="add mod">
            <ac:chgData name="Steven Wallace" userId="f455ab06884d4394" providerId="LiveId" clId="{FB817C10-5BC5-42A6-A714-3C5A7E50DDC3}" dt="2019-05-24T20:53:26.822" v="231" actId="1076"/>
            <ac:picMkLst>
              <pc:docMk/>
              <pc:sldMasterMk cId="2557711237" sldId="2147483648"/>
              <pc:sldLayoutMk cId="3343601306" sldId="2147483655"/>
              <ac:picMk id="5" creationId="{508C6C53-53AF-4984-A9D6-D3019F522965}"/>
            </ac:picMkLst>
          </pc:picChg>
        </pc:sldLayoutChg>
        <pc:sldLayoutChg chg="add del">
          <pc:chgData name="Steven Wallace" userId="f455ab06884d4394" providerId="LiveId" clId="{FB817C10-5BC5-42A6-A714-3C5A7E50DDC3}" dt="2019-05-24T20:45:28.563" v="108" actId="2696"/>
          <pc:sldLayoutMkLst>
            <pc:docMk/>
            <pc:sldMasterMk cId="2557711237" sldId="2147483648"/>
            <pc:sldLayoutMk cId="3630400696" sldId="214748365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62646" y="3810148"/>
            <a:ext cx="4103289" cy="38583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5933" y="413972"/>
            <a:ext cx="6243900" cy="32112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2" y="361723"/>
            <a:ext cx="8213945" cy="30384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C6C53-53AF-4984-A9D6-D3019F5229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2857" y="3580761"/>
            <a:ext cx="260931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482297"/>
            <a:ext cx="8214631" cy="340019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2" y="4029175"/>
            <a:ext cx="8214632" cy="624994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482296"/>
            <a:ext cx="8214631" cy="417187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0" r:id="rId4"/>
    <p:sldLayoutId id="214748365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62B2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62B2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62B2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62B2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62B2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62B2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575276">
            <a:off x="827753" y="883063"/>
            <a:ext cx="4396253" cy="715617"/>
          </a:xfrm>
        </p:spPr>
        <p:txBody>
          <a:bodyPr>
            <a:normAutofit/>
          </a:bodyPr>
          <a:lstStyle/>
          <a:p>
            <a:r>
              <a:rPr lang="en-US" i="1" dirty="0"/>
              <a:t>Learning To</a:t>
            </a:r>
            <a:endParaRPr lang="en-US" dirty="0">
              <a:latin typeface="Cinzel Black" panose="00000A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BF02F-7A57-487F-8403-DC0485CA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59" b="10007"/>
          <a:stretch/>
        </p:blipFill>
        <p:spPr>
          <a:xfrm rot="598265">
            <a:off x="539077" y="1384290"/>
            <a:ext cx="2724482" cy="156350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D0C63-305D-4CD2-A3DD-0D7F16DE0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3" r="-1" b="7720"/>
          <a:stretch/>
        </p:blipFill>
        <p:spPr>
          <a:xfrm rot="509928">
            <a:off x="3197543" y="1719439"/>
            <a:ext cx="1538500" cy="159830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4505E8-CB49-42B1-ABB0-B0CE533C7A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6985" y="956179"/>
            <a:ext cx="3899579" cy="312482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68DC-DCB1-46CB-9564-07AB938E1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175705"/>
            <a:ext cx="9129138" cy="254152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He who believes and is not baptized (Mk. 16:16)?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He who obeys the gospel but does not have faithful attendance (Heb. 10:25)?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9D0C6A-A25C-4AA0-99C4-FC855983C2A7}"/>
              </a:ext>
            </a:extLst>
          </p:cNvPr>
          <p:cNvSpPr/>
          <p:nvPr/>
        </p:nvSpPr>
        <p:spPr>
          <a:xfrm>
            <a:off x="238539" y="0"/>
            <a:ext cx="866294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i="1" dirty="0">
                <a:solidFill>
                  <a:srgbClr val="362B2F"/>
                </a:solidFill>
              </a:rPr>
              <a:t>Lives &amp; Believes </a:t>
            </a:r>
            <a:r>
              <a:rPr lang="en-US" sz="3200" b="1" dirty="0">
                <a:solidFill>
                  <a:srgbClr val="362B2F"/>
                </a:solidFill>
              </a:rPr>
              <a:t>VERSUS</a:t>
            </a:r>
            <a:r>
              <a:rPr lang="en-US" sz="3200" dirty="0">
                <a:solidFill>
                  <a:srgbClr val="362B2F"/>
                </a:solidFill>
              </a:rPr>
              <a:t> </a:t>
            </a:r>
            <a:r>
              <a:rPr lang="en-US" sz="3200" i="1" dirty="0">
                <a:solidFill>
                  <a:srgbClr val="362B2F"/>
                </a:solidFill>
              </a:rPr>
              <a:t>Partial Obedience</a:t>
            </a:r>
          </a:p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rgbClr val="362B2F"/>
                </a:solidFill>
              </a:rPr>
              <a:t>Saul (1 Sam. 15:13, 14, 19, 20)</a:t>
            </a:r>
          </a:p>
        </p:txBody>
      </p:sp>
    </p:spTree>
    <p:extLst>
      <p:ext uri="{BB962C8B-B14F-4D97-AF65-F5344CB8AC3E}">
        <p14:creationId xmlns:p14="http://schemas.microsoft.com/office/powerpoint/2010/main" val="122979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68DC-DCB1-46CB-9564-07AB938E1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75705"/>
            <a:ext cx="9144000" cy="2517675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He who worships but not in truth (Jn. 4:23, 24)?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He who obeys the gospel to be saved from sin but keeps company with saints living in sin </a:t>
            </a:r>
            <a:br>
              <a:rPr lang="en-US" dirty="0"/>
            </a:br>
            <a:r>
              <a:rPr lang="en-US" dirty="0"/>
              <a:t>(1 Cor. 5:10, 11; 2 Cor. 11:29)?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D3A146-6737-457F-9A14-6D7A810275AB}"/>
              </a:ext>
            </a:extLst>
          </p:cNvPr>
          <p:cNvSpPr/>
          <p:nvPr/>
        </p:nvSpPr>
        <p:spPr>
          <a:xfrm>
            <a:off x="238539" y="0"/>
            <a:ext cx="866294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i="1" dirty="0">
                <a:solidFill>
                  <a:srgbClr val="362B2F"/>
                </a:solidFill>
              </a:rPr>
              <a:t>Lives &amp; Believes </a:t>
            </a:r>
            <a:r>
              <a:rPr lang="en-US" sz="3200" b="1" dirty="0">
                <a:solidFill>
                  <a:srgbClr val="362B2F"/>
                </a:solidFill>
              </a:rPr>
              <a:t>VERSUS</a:t>
            </a:r>
            <a:r>
              <a:rPr lang="en-US" sz="3200" dirty="0">
                <a:solidFill>
                  <a:srgbClr val="362B2F"/>
                </a:solidFill>
              </a:rPr>
              <a:t> </a:t>
            </a:r>
            <a:r>
              <a:rPr lang="en-US" sz="3200" i="1" dirty="0">
                <a:solidFill>
                  <a:srgbClr val="362B2F"/>
                </a:solidFill>
              </a:rPr>
              <a:t>Partial Obedience</a:t>
            </a:r>
          </a:p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rgbClr val="362B2F"/>
                </a:solidFill>
              </a:rPr>
              <a:t>Saul (1 Sam. 15:13, 14, 19, 20)</a:t>
            </a:r>
          </a:p>
        </p:txBody>
      </p:sp>
    </p:spTree>
    <p:extLst>
      <p:ext uri="{BB962C8B-B14F-4D97-AF65-F5344CB8AC3E}">
        <p14:creationId xmlns:p14="http://schemas.microsoft.com/office/powerpoint/2010/main" val="4128118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10CBE-2990-4370-8A17-4F70334A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68" y="413972"/>
            <a:ext cx="8310631" cy="1987322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Am I Willing To </a:t>
            </a:r>
            <a:r>
              <a:rPr lang="en-US" sz="4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LET GO </a:t>
            </a:r>
            <a:r>
              <a:rPr lang="en-US" sz="4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Of Anything That Keeps Me From </a:t>
            </a:r>
            <a:r>
              <a:rPr lang="en-US" sz="4000" u="sng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Believing</a:t>
            </a:r>
            <a:r>
              <a:rPr lang="en-US" sz="4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en-US" sz="4000" u="sng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Living</a:t>
            </a:r>
            <a:r>
              <a:rPr lang="en-US" sz="4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in Christ?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CF1623-ECD7-410B-B67C-0CF1EAC8147D}"/>
              </a:ext>
            </a:extLst>
          </p:cNvPr>
          <p:cNvSpPr/>
          <p:nvPr/>
        </p:nvSpPr>
        <p:spPr>
          <a:xfrm>
            <a:off x="5561936" y="3021309"/>
            <a:ext cx="34270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glow rad="101600">
                    <a:srgbClr val="362B2F">
                      <a:alpha val="60000"/>
                    </a:srgbClr>
                  </a:glow>
                </a:effectLst>
              </a:rPr>
              <a:t>“…let us lay aside every weight, and the sin which so easily ensnares [us], and let us run with endurance the race that is set before us” (Heb. 12:1).</a:t>
            </a:r>
          </a:p>
        </p:txBody>
      </p:sp>
    </p:spTree>
    <p:extLst>
      <p:ext uri="{BB962C8B-B14F-4D97-AF65-F5344CB8AC3E}">
        <p14:creationId xmlns:p14="http://schemas.microsoft.com/office/powerpoint/2010/main" val="15412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 dirty="0"/>
              <a:t>OF SELF-WILL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D85C6-D4EE-444E-8520-451CACD368FD}"/>
              </a:ext>
            </a:extLst>
          </p:cNvPr>
          <p:cNvSpPr txBox="1"/>
          <p:nvPr/>
        </p:nvSpPr>
        <p:spPr>
          <a:xfrm>
            <a:off x="543217" y="3804504"/>
            <a:ext cx="3903633" cy="1295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pc="600" dirty="0">
                <a:solidFill>
                  <a:srgbClr val="362B2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Matthew 16:24, 25</a:t>
            </a:r>
          </a:p>
          <a:p>
            <a:pPr>
              <a:lnSpc>
                <a:spcPct val="150000"/>
              </a:lnSpc>
            </a:pPr>
            <a:r>
              <a:rPr lang="en-US" spc="600" dirty="0">
                <a:solidFill>
                  <a:srgbClr val="362B2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 Timothy 3:1-5</a:t>
            </a:r>
          </a:p>
          <a:p>
            <a:pPr>
              <a:lnSpc>
                <a:spcPct val="150000"/>
              </a:lnSpc>
            </a:pPr>
            <a:r>
              <a:rPr lang="en-US" spc="600" dirty="0">
                <a:solidFill>
                  <a:srgbClr val="362B2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 Timothy 6:10, 11</a:t>
            </a:r>
          </a:p>
        </p:txBody>
      </p:sp>
    </p:spTree>
    <p:extLst>
      <p:ext uri="{BB962C8B-B14F-4D97-AF65-F5344CB8AC3E}">
        <p14:creationId xmlns:p14="http://schemas.microsoft.com/office/powerpoint/2010/main" val="529616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24269-54CD-49CE-8E92-D0B6CA21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39" y="-37366"/>
            <a:ext cx="6394629" cy="5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solidFill>
                  <a:srgbClr val="C5B664"/>
                </a:solidFill>
              </a:rPr>
              <a:t>OF SELF-WILL</a:t>
            </a:r>
          </a:p>
          <a:p>
            <a:pPr marL="742950" indent="-742950">
              <a:buAutoNum type="arabicPeriod"/>
            </a:pPr>
            <a:r>
              <a:rPr lang="en-US" sz="4000" dirty="0"/>
              <a:t>OF EARTHLY TREASURES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0ED11-9741-4D13-88B8-9832F6443947}"/>
              </a:ext>
            </a:extLst>
          </p:cNvPr>
          <p:cNvSpPr txBox="1"/>
          <p:nvPr/>
        </p:nvSpPr>
        <p:spPr>
          <a:xfrm>
            <a:off x="586949" y="4122960"/>
            <a:ext cx="336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600" dirty="0">
                <a:solidFill>
                  <a:srgbClr val="362B2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Jeremiah 17:1-4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D85C6-D4EE-444E-8520-451CACD368FD}"/>
              </a:ext>
            </a:extLst>
          </p:cNvPr>
          <p:cNvSpPr txBox="1"/>
          <p:nvPr/>
        </p:nvSpPr>
        <p:spPr>
          <a:xfrm>
            <a:off x="586949" y="449229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600" dirty="0">
                <a:solidFill>
                  <a:srgbClr val="362B2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 Timothy 6:6-8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solidFill>
                  <a:srgbClr val="C5B664"/>
                </a:solidFill>
              </a:rPr>
              <a:t>OF SELF-WILL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C5B664"/>
                </a:solidFill>
              </a:rPr>
              <a:t>OF EARTHLY TREASURES</a:t>
            </a:r>
          </a:p>
          <a:p>
            <a:pPr marL="742950" indent="-742950">
              <a:buAutoNum type="arabicPeriod"/>
            </a:pPr>
            <a:r>
              <a:rPr lang="en-US" sz="4000" dirty="0"/>
              <a:t>OF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1D4D9-577F-41F5-8298-113D34E07A4A}"/>
              </a:ext>
            </a:extLst>
          </p:cNvPr>
          <p:cNvSpPr txBox="1"/>
          <p:nvPr/>
        </p:nvSpPr>
        <p:spPr>
          <a:xfrm>
            <a:off x="586949" y="3975867"/>
            <a:ext cx="294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600" dirty="0">
                <a:solidFill>
                  <a:srgbClr val="362B2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Luke 16:19-31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FE84A-46A6-4A9B-B9BC-63C6385BC603}"/>
              </a:ext>
            </a:extLst>
          </p:cNvPr>
          <p:cNvSpPr txBox="1"/>
          <p:nvPr/>
        </p:nvSpPr>
        <p:spPr>
          <a:xfrm>
            <a:off x="586949" y="4354949"/>
            <a:ext cx="164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600" dirty="0">
                <a:solidFill>
                  <a:srgbClr val="362B2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Job 2:9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B7EB2-8502-4A61-B552-42F04E27FCE1}"/>
              </a:ext>
            </a:extLst>
          </p:cNvPr>
          <p:cNvSpPr txBox="1"/>
          <p:nvPr/>
        </p:nvSpPr>
        <p:spPr>
          <a:xfrm>
            <a:off x="586949" y="4736204"/>
            <a:ext cx="271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600" dirty="0">
                <a:solidFill>
                  <a:srgbClr val="362B2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John 11:1-57</a:t>
            </a:r>
          </a:p>
        </p:txBody>
      </p:sp>
    </p:spTree>
    <p:extLst>
      <p:ext uri="{BB962C8B-B14F-4D97-AF65-F5344CB8AC3E}">
        <p14:creationId xmlns:p14="http://schemas.microsoft.com/office/powerpoint/2010/main" val="1963827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6D7D2F-8180-4F75-BD3E-E79B1B20D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“Now </a:t>
            </a:r>
            <a:r>
              <a:rPr lang="en-US" sz="4000" b="1" u="sng" dirty="0"/>
              <a:t>JESUS LOVED </a:t>
            </a:r>
            <a:r>
              <a:rPr lang="en-US" sz="4000" dirty="0"/>
              <a:t>Martha and her sister and Lazarus.”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31E47-D98B-43CC-B682-89576224F6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spc="600" dirty="0">
                <a:latin typeface="Agency FB" panose="020B0503020202020204" pitchFamily="34" charset="0"/>
              </a:rPr>
              <a:t>JOHN 11:5</a:t>
            </a:r>
          </a:p>
        </p:txBody>
      </p:sp>
    </p:spTree>
    <p:extLst>
      <p:ext uri="{BB962C8B-B14F-4D97-AF65-F5344CB8AC3E}">
        <p14:creationId xmlns:p14="http://schemas.microsoft.com/office/powerpoint/2010/main" val="973134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09CD5-6A13-4793-A4FA-F24525C5C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WAS GOING TO BE ACCOMPLISHED </a:t>
            </a:r>
            <a:r>
              <a:rPr lang="en-US" sz="4000" dirty="0"/>
              <a:t>THROUGH LAZARUS’ DEATH?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03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C45FC6-DC9A-4698-923E-5B32555EB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193" y="361723"/>
            <a:ext cx="8188802" cy="324816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b="1" dirty="0"/>
              <a:t>compassion</a:t>
            </a:r>
            <a:r>
              <a:rPr lang="en-US" dirty="0"/>
              <a:t> of the Lord was revealed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US" sz="2000" b="1" dirty="0"/>
              <a:t>John 11:33-38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b="1" dirty="0"/>
              <a:t>divine nature </a:t>
            </a:r>
            <a:r>
              <a:rPr lang="en-US" dirty="0"/>
              <a:t>of the Lord was demonstrated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US" sz="2000" b="1" dirty="0"/>
              <a:t>John 11:22-27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BD6B5-87D4-4910-B32D-2427B795AB1C}"/>
              </a:ext>
            </a:extLst>
          </p:cNvPr>
          <p:cNvSpPr txBox="1"/>
          <p:nvPr/>
        </p:nvSpPr>
        <p:spPr>
          <a:xfrm>
            <a:off x="311141" y="4318"/>
            <a:ext cx="554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600" dirty="0">
                <a:solidFill>
                  <a:srgbClr val="362B2F"/>
                </a:solidFill>
              </a:rPr>
              <a:t>When They Let Go of Lazarus…</a:t>
            </a:r>
          </a:p>
        </p:txBody>
      </p:sp>
    </p:spTree>
    <p:extLst>
      <p:ext uri="{BB962C8B-B14F-4D97-AF65-F5344CB8AC3E}">
        <p14:creationId xmlns:p14="http://schemas.microsoft.com/office/powerpoint/2010/main" val="4118293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C45FC6-DC9A-4698-923E-5B32555EB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193" y="361723"/>
            <a:ext cx="8188802" cy="323624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Others </a:t>
            </a:r>
            <a:r>
              <a:rPr lang="en-US" b="1" dirty="0"/>
              <a:t>believed</a:t>
            </a:r>
            <a:r>
              <a:rPr lang="en-US" dirty="0"/>
              <a:t> in Christ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US" sz="2000" b="1" dirty="0"/>
              <a:t>John 11:45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b="1" dirty="0"/>
              <a:t>redemptive</a:t>
            </a:r>
            <a:r>
              <a:rPr lang="en-US" dirty="0"/>
              <a:t> work progressed forward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US" sz="2000" b="1" dirty="0"/>
              <a:t>John 11:46-53; 10:16; 12:32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/>
              <a:t>Hope</a:t>
            </a:r>
            <a:r>
              <a:rPr lang="en-US" dirty="0"/>
              <a:t> for he who </a:t>
            </a:r>
            <a:r>
              <a:rPr lang="en-US" u="sng" dirty="0"/>
              <a:t>lives</a:t>
            </a:r>
            <a:r>
              <a:rPr lang="en-US" dirty="0"/>
              <a:t> and </a:t>
            </a:r>
            <a:r>
              <a:rPr lang="en-US" u="sng" dirty="0"/>
              <a:t>believes</a:t>
            </a:r>
            <a:r>
              <a:rPr lang="en-US" dirty="0"/>
              <a:t> in Christ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US" sz="2000" b="1" dirty="0"/>
              <a:t>John 11:26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BD6B5-87D4-4910-B32D-2427B795AB1C}"/>
              </a:ext>
            </a:extLst>
          </p:cNvPr>
          <p:cNvSpPr txBox="1"/>
          <p:nvPr/>
        </p:nvSpPr>
        <p:spPr>
          <a:xfrm>
            <a:off x="311141" y="4318"/>
            <a:ext cx="554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600" dirty="0">
                <a:solidFill>
                  <a:srgbClr val="362B2F"/>
                </a:solidFill>
              </a:rPr>
              <a:t>When They Let Go of Lazarus…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0DE30-4912-4366-BBA1-679F3DF5DC4A}"/>
              </a:ext>
            </a:extLst>
          </p:cNvPr>
          <p:cNvSpPr txBox="1"/>
          <p:nvPr/>
        </p:nvSpPr>
        <p:spPr>
          <a:xfrm>
            <a:off x="970059" y="3490623"/>
            <a:ext cx="4138654" cy="1015663"/>
          </a:xfrm>
          <a:prstGeom prst="wedgeRectCallout">
            <a:avLst>
              <a:gd name="adj1" fmla="val -18816"/>
              <a:gd name="adj2" fmla="val -61752"/>
            </a:avLst>
          </a:prstGeom>
          <a:solidFill>
            <a:srgbClr val="362B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"And whoever lives and believes in Me shall never die. Do you believe this?"</a:t>
            </a:r>
          </a:p>
        </p:txBody>
      </p:sp>
    </p:spTree>
    <p:extLst>
      <p:ext uri="{BB962C8B-B14F-4D97-AF65-F5344CB8AC3E}">
        <p14:creationId xmlns:p14="http://schemas.microsoft.com/office/powerpoint/2010/main" val="19986211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604</TotalTime>
  <Words>294</Words>
  <Application>Microsoft Office PowerPoint</Application>
  <PresentationFormat>On-screen Show (16:9)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Agency FB</vt:lpstr>
      <vt:lpstr>Arial</vt:lpstr>
      <vt:lpstr>Arial Black</vt:lpstr>
      <vt:lpstr>Cinzel Black</vt:lpstr>
      <vt:lpstr>Courier New</vt:lpstr>
      <vt:lpstr>Georgia</vt:lpstr>
      <vt:lpstr>Wingdings</vt:lpstr>
      <vt:lpstr>Default</vt:lpstr>
      <vt:lpstr>Learning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 I Willing To LET GO Of Anything That Keeps Me From Believing and Living in Christ?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43</cp:revision>
  <dcterms:created xsi:type="dcterms:W3CDTF">2014-03-26T14:03:34Z</dcterms:created>
  <dcterms:modified xsi:type="dcterms:W3CDTF">2019-05-25T19:10:37Z</dcterms:modified>
</cp:coreProperties>
</file>