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0"/>
  </p:notesMasterIdLst>
  <p:sldIdLst>
    <p:sldId id="256" r:id="rId5"/>
    <p:sldId id="258" r:id="rId6"/>
    <p:sldId id="259" r:id="rId7"/>
    <p:sldId id="260" r:id="rId8"/>
    <p:sldId id="261" r:id="rId9"/>
    <p:sldId id="264" r:id="rId10"/>
    <p:sldId id="262" r:id="rId11"/>
    <p:sldId id="265" r:id="rId12"/>
    <p:sldId id="268" r:id="rId13"/>
    <p:sldId id="284" r:id="rId14"/>
    <p:sldId id="285" r:id="rId15"/>
    <p:sldId id="286" r:id="rId16"/>
    <p:sldId id="269" r:id="rId17"/>
    <p:sldId id="263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5" autoAdjust="0"/>
    <p:restoredTop sz="64133" autoAdjust="0"/>
  </p:normalViewPr>
  <p:slideViewPr>
    <p:cSldViewPr snapToGrid="0">
      <p:cViewPr varScale="1">
        <p:scale>
          <a:sx n="69" d="100"/>
          <a:sy n="69" d="100"/>
        </p:scale>
        <p:origin x="13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E33B8-ED3F-4416-990C-5DBE38E8126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F52BEA-D19F-45E8-A9F2-D402AB0C748A}">
      <dgm:prSet phldrT="[Text]"/>
      <dgm:spPr/>
      <dgm:t>
        <a:bodyPr/>
        <a:lstStyle/>
        <a:p>
          <a:r>
            <a:rPr lang="en-US" dirty="0"/>
            <a:t>Believers</a:t>
          </a:r>
        </a:p>
      </dgm:t>
    </dgm:pt>
    <dgm:pt modelId="{217FB79A-B50D-4C4A-8C9C-F0B194953331}" type="parTrans" cxnId="{5DC5160D-4214-4172-A038-45E9574AFDF3}">
      <dgm:prSet/>
      <dgm:spPr/>
      <dgm:t>
        <a:bodyPr/>
        <a:lstStyle/>
        <a:p>
          <a:endParaRPr lang="en-US"/>
        </a:p>
      </dgm:t>
    </dgm:pt>
    <dgm:pt modelId="{385B6573-3A1A-4B26-8139-090B21458CA2}" type="sibTrans" cxnId="{5DC5160D-4214-4172-A038-45E9574AFDF3}">
      <dgm:prSet/>
      <dgm:spPr/>
      <dgm:t>
        <a:bodyPr/>
        <a:lstStyle/>
        <a:p>
          <a:endParaRPr lang="en-US"/>
        </a:p>
      </dgm:t>
    </dgm:pt>
    <dgm:pt modelId="{F02EFBE5-B4DA-472E-BEDF-20090625A1EA}">
      <dgm:prSet phldrT="[Text]" custT="1"/>
      <dgm:spPr/>
      <dgm:t>
        <a:bodyPr/>
        <a:lstStyle/>
        <a:p>
          <a:r>
            <a:rPr lang="en-US" sz="2800" dirty="0"/>
            <a:t>Acts 15:5</a:t>
          </a:r>
        </a:p>
      </dgm:t>
    </dgm:pt>
    <dgm:pt modelId="{85BB4EFE-B797-4A19-817D-8D4884ADF287}" type="parTrans" cxnId="{7EF13E4F-0CE8-4446-8506-2183B34A57B6}">
      <dgm:prSet/>
      <dgm:spPr/>
      <dgm:t>
        <a:bodyPr/>
        <a:lstStyle/>
        <a:p>
          <a:endParaRPr lang="en-US"/>
        </a:p>
      </dgm:t>
    </dgm:pt>
    <dgm:pt modelId="{52163FBB-666A-4FE0-B4CD-76E482CDD6FD}" type="sibTrans" cxnId="{7EF13E4F-0CE8-4446-8506-2183B34A57B6}">
      <dgm:prSet/>
      <dgm:spPr/>
      <dgm:t>
        <a:bodyPr/>
        <a:lstStyle/>
        <a:p>
          <a:endParaRPr lang="en-US"/>
        </a:p>
      </dgm:t>
    </dgm:pt>
    <dgm:pt modelId="{38E2B926-7B91-410A-AC22-6F23B891E60F}">
      <dgm:prSet phldrT="[Text]"/>
      <dgm:spPr/>
      <dgm:t>
        <a:bodyPr/>
        <a:lstStyle/>
        <a:p>
          <a:r>
            <a:rPr lang="en-US" dirty="0"/>
            <a:t>False Brethren</a:t>
          </a:r>
        </a:p>
      </dgm:t>
    </dgm:pt>
    <dgm:pt modelId="{2F6FC2C6-1BD7-4478-8E36-DA8843763202}" type="parTrans" cxnId="{1133B85E-2C40-4FBB-9F29-269DFAEFE5C5}">
      <dgm:prSet/>
      <dgm:spPr/>
      <dgm:t>
        <a:bodyPr/>
        <a:lstStyle/>
        <a:p>
          <a:endParaRPr lang="en-US"/>
        </a:p>
      </dgm:t>
    </dgm:pt>
    <dgm:pt modelId="{6E6339EA-7D33-4F83-8AD4-3E79986FF525}" type="sibTrans" cxnId="{1133B85E-2C40-4FBB-9F29-269DFAEFE5C5}">
      <dgm:prSet/>
      <dgm:spPr/>
      <dgm:t>
        <a:bodyPr/>
        <a:lstStyle/>
        <a:p>
          <a:endParaRPr lang="en-US"/>
        </a:p>
      </dgm:t>
    </dgm:pt>
    <dgm:pt modelId="{EDAB68EC-2C7E-4721-BD49-70A372CD21EA}">
      <dgm:prSet phldrT="[Text]"/>
      <dgm:spPr/>
      <dgm:t>
        <a:bodyPr/>
        <a:lstStyle/>
        <a:p>
          <a:r>
            <a:rPr lang="en-US" dirty="0"/>
            <a:t>Gal. 2:4</a:t>
          </a:r>
        </a:p>
      </dgm:t>
    </dgm:pt>
    <dgm:pt modelId="{FDCC4FF7-4E2B-495E-9ACB-6EB55B99C763}" type="parTrans" cxnId="{2DDE0D34-A7B2-4642-A432-267F9A7D95D3}">
      <dgm:prSet/>
      <dgm:spPr/>
      <dgm:t>
        <a:bodyPr/>
        <a:lstStyle/>
        <a:p>
          <a:endParaRPr lang="en-US"/>
        </a:p>
      </dgm:t>
    </dgm:pt>
    <dgm:pt modelId="{62185091-6EE8-494E-86A7-27DA452C59FC}" type="sibTrans" cxnId="{2DDE0D34-A7B2-4642-A432-267F9A7D95D3}">
      <dgm:prSet/>
      <dgm:spPr/>
      <dgm:t>
        <a:bodyPr/>
        <a:lstStyle/>
        <a:p>
          <a:endParaRPr lang="en-US"/>
        </a:p>
      </dgm:t>
    </dgm:pt>
    <dgm:pt modelId="{D60ACCD9-C506-4C7F-B71D-E57F48945107}" type="pres">
      <dgm:prSet presAssocID="{06CE33B8-ED3F-4416-990C-5DBE38E81264}" presName="rootnode" presStyleCnt="0">
        <dgm:presLayoutVars>
          <dgm:chMax/>
          <dgm:chPref/>
          <dgm:dir/>
          <dgm:animLvl val="lvl"/>
        </dgm:presLayoutVars>
      </dgm:prSet>
      <dgm:spPr/>
    </dgm:pt>
    <dgm:pt modelId="{1A880309-849B-4A0C-864C-26ADE877D7EA}" type="pres">
      <dgm:prSet presAssocID="{EAF52BEA-D19F-45E8-A9F2-D402AB0C748A}" presName="composite" presStyleCnt="0"/>
      <dgm:spPr/>
    </dgm:pt>
    <dgm:pt modelId="{930F0F3D-0B39-4EFE-8807-D8410CC7F73E}" type="pres">
      <dgm:prSet presAssocID="{EAF52BEA-D19F-45E8-A9F2-D402AB0C748A}" presName="bentUpArrow1" presStyleLbl="alignImgPlace1" presStyleIdx="0" presStyleCnt="1"/>
      <dgm:spPr/>
    </dgm:pt>
    <dgm:pt modelId="{30EC5DA4-865E-468D-9707-6337687703C2}" type="pres">
      <dgm:prSet presAssocID="{EAF52BEA-D19F-45E8-A9F2-D402AB0C748A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76F9A7F1-8B2E-490E-A7D8-D1610165174A}" type="pres">
      <dgm:prSet presAssocID="{EAF52BEA-D19F-45E8-A9F2-D402AB0C748A}" presName="ChildText" presStyleLbl="revTx" presStyleIdx="0" presStyleCnt="2" custScaleX="217939" custLinFactNeighborX="68865" custLinFactNeighborY="6432">
        <dgm:presLayoutVars>
          <dgm:chMax val="0"/>
          <dgm:chPref val="0"/>
          <dgm:bulletEnabled val="1"/>
        </dgm:presLayoutVars>
      </dgm:prSet>
      <dgm:spPr/>
    </dgm:pt>
    <dgm:pt modelId="{3918CF1E-75CE-4971-B4D4-CDBD85F135F0}" type="pres">
      <dgm:prSet presAssocID="{385B6573-3A1A-4B26-8139-090B21458CA2}" presName="sibTrans" presStyleCnt="0"/>
      <dgm:spPr/>
    </dgm:pt>
    <dgm:pt modelId="{17126948-C664-47D2-8CE0-78BF78E34141}" type="pres">
      <dgm:prSet presAssocID="{38E2B926-7B91-410A-AC22-6F23B891E60F}" presName="composite" presStyleCnt="0"/>
      <dgm:spPr/>
    </dgm:pt>
    <dgm:pt modelId="{5D0A862C-D27A-4643-9624-F211F71856FC}" type="pres">
      <dgm:prSet presAssocID="{38E2B926-7B91-410A-AC22-6F23B891E60F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7BC9A236-3ED5-44AB-9C05-37503F1517FE}" type="pres">
      <dgm:prSet presAssocID="{38E2B926-7B91-410A-AC22-6F23B891E60F}" presName="FinalChildText" presStyleLbl="revTx" presStyleIdx="1" presStyleCnt="2" custScaleX="180993" custLinFactNeighborX="49902">
        <dgm:presLayoutVars>
          <dgm:chMax val="0"/>
          <dgm:chPref val="0"/>
          <dgm:bulletEnabled val="1"/>
        </dgm:presLayoutVars>
      </dgm:prSet>
      <dgm:spPr/>
    </dgm:pt>
  </dgm:ptLst>
  <dgm:cxnLst>
    <dgm:cxn modelId="{5DC5160D-4214-4172-A038-45E9574AFDF3}" srcId="{06CE33B8-ED3F-4416-990C-5DBE38E81264}" destId="{EAF52BEA-D19F-45E8-A9F2-D402AB0C748A}" srcOrd="0" destOrd="0" parTransId="{217FB79A-B50D-4C4A-8C9C-F0B194953331}" sibTransId="{385B6573-3A1A-4B26-8139-090B21458CA2}"/>
    <dgm:cxn modelId="{1F124019-2C57-4984-B718-1995D25BDB29}" type="presOf" srcId="{EAF52BEA-D19F-45E8-A9F2-D402AB0C748A}" destId="{30EC5DA4-865E-468D-9707-6337687703C2}" srcOrd="0" destOrd="0" presId="urn:microsoft.com/office/officeart/2005/8/layout/StepDownProcess"/>
    <dgm:cxn modelId="{2DDE0D34-A7B2-4642-A432-267F9A7D95D3}" srcId="{38E2B926-7B91-410A-AC22-6F23B891E60F}" destId="{EDAB68EC-2C7E-4721-BD49-70A372CD21EA}" srcOrd="0" destOrd="0" parTransId="{FDCC4FF7-4E2B-495E-9ACB-6EB55B99C763}" sibTransId="{62185091-6EE8-494E-86A7-27DA452C59FC}"/>
    <dgm:cxn modelId="{1133B85E-2C40-4FBB-9F29-269DFAEFE5C5}" srcId="{06CE33B8-ED3F-4416-990C-5DBE38E81264}" destId="{38E2B926-7B91-410A-AC22-6F23B891E60F}" srcOrd="1" destOrd="0" parTransId="{2F6FC2C6-1BD7-4478-8E36-DA8843763202}" sibTransId="{6E6339EA-7D33-4F83-8AD4-3E79986FF525}"/>
    <dgm:cxn modelId="{7EF13E4F-0CE8-4446-8506-2183B34A57B6}" srcId="{EAF52BEA-D19F-45E8-A9F2-D402AB0C748A}" destId="{F02EFBE5-B4DA-472E-BEDF-20090625A1EA}" srcOrd="0" destOrd="0" parTransId="{85BB4EFE-B797-4A19-817D-8D4884ADF287}" sibTransId="{52163FBB-666A-4FE0-B4CD-76E482CDD6FD}"/>
    <dgm:cxn modelId="{3AADE3A1-8259-4CB1-84B6-EEEB5CB92620}" type="presOf" srcId="{06CE33B8-ED3F-4416-990C-5DBE38E81264}" destId="{D60ACCD9-C506-4C7F-B71D-E57F48945107}" srcOrd="0" destOrd="0" presId="urn:microsoft.com/office/officeart/2005/8/layout/StepDownProcess"/>
    <dgm:cxn modelId="{5A654FC9-E573-4EA9-AA7C-E754DB67EFE1}" type="presOf" srcId="{EDAB68EC-2C7E-4721-BD49-70A372CD21EA}" destId="{7BC9A236-3ED5-44AB-9C05-37503F1517FE}" srcOrd="0" destOrd="0" presId="urn:microsoft.com/office/officeart/2005/8/layout/StepDownProcess"/>
    <dgm:cxn modelId="{BAF6F0D7-39CF-434A-A03B-EFEC514184B5}" type="presOf" srcId="{38E2B926-7B91-410A-AC22-6F23B891E60F}" destId="{5D0A862C-D27A-4643-9624-F211F71856FC}" srcOrd="0" destOrd="0" presId="urn:microsoft.com/office/officeart/2005/8/layout/StepDownProcess"/>
    <dgm:cxn modelId="{F9188AE1-34C6-42BF-BA78-AE5D3981BF1A}" type="presOf" srcId="{F02EFBE5-B4DA-472E-BEDF-20090625A1EA}" destId="{76F9A7F1-8B2E-490E-A7D8-D1610165174A}" srcOrd="0" destOrd="0" presId="urn:microsoft.com/office/officeart/2005/8/layout/StepDownProcess"/>
    <dgm:cxn modelId="{004C63E8-F81A-4C7E-A8F3-7F249E6FCFCB}" type="presParOf" srcId="{D60ACCD9-C506-4C7F-B71D-E57F48945107}" destId="{1A880309-849B-4A0C-864C-26ADE877D7EA}" srcOrd="0" destOrd="0" presId="urn:microsoft.com/office/officeart/2005/8/layout/StepDownProcess"/>
    <dgm:cxn modelId="{50C08712-C207-4A0C-A448-A8FB1A379C82}" type="presParOf" srcId="{1A880309-849B-4A0C-864C-26ADE877D7EA}" destId="{930F0F3D-0B39-4EFE-8807-D8410CC7F73E}" srcOrd="0" destOrd="0" presId="urn:microsoft.com/office/officeart/2005/8/layout/StepDownProcess"/>
    <dgm:cxn modelId="{F8FA8EBC-6A82-44BC-BA1F-FFA37B94656E}" type="presParOf" srcId="{1A880309-849B-4A0C-864C-26ADE877D7EA}" destId="{30EC5DA4-865E-468D-9707-6337687703C2}" srcOrd="1" destOrd="0" presId="urn:microsoft.com/office/officeart/2005/8/layout/StepDownProcess"/>
    <dgm:cxn modelId="{86923995-E5E0-4829-A9DA-CC5886672DB7}" type="presParOf" srcId="{1A880309-849B-4A0C-864C-26ADE877D7EA}" destId="{76F9A7F1-8B2E-490E-A7D8-D1610165174A}" srcOrd="2" destOrd="0" presId="urn:microsoft.com/office/officeart/2005/8/layout/StepDownProcess"/>
    <dgm:cxn modelId="{CC57CF1A-9BA9-48B9-9037-9237F965C48A}" type="presParOf" srcId="{D60ACCD9-C506-4C7F-B71D-E57F48945107}" destId="{3918CF1E-75CE-4971-B4D4-CDBD85F135F0}" srcOrd="1" destOrd="0" presId="urn:microsoft.com/office/officeart/2005/8/layout/StepDownProcess"/>
    <dgm:cxn modelId="{713354C6-9131-4879-A765-421C0B02E13D}" type="presParOf" srcId="{D60ACCD9-C506-4C7F-B71D-E57F48945107}" destId="{17126948-C664-47D2-8CE0-78BF78E34141}" srcOrd="2" destOrd="0" presId="urn:microsoft.com/office/officeart/2005/8/layout/StepDownProcess"/>
    <dgm:cxn modelId="{D7624CCA-1ED4-4166-B10E-66CE020677C9}" type="presParOf" srcId="{17126948-C664-47D2-8CE0-78BF78E34141}" destId="{5D0A862C-D27A-4643-9624-F211F71856FC}" srcOrd="0" destOrd="0" presId="urn:microsoft.com/office/officeart/2005/8/layout/StepDownProcess"/>
    <dgm:cxn modelId="{D06F736A-2229-40E3-9E16-47704C85EA9E}" type="presParOf" srcId="{17126948-C664-47D2-8CE0-78BF78E34141}" destId="{7BC9A236-3ED5-44AB-9C05-37503F1517F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E33B8-ED3F-4416-990C-5DBE38E8126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F52BEA-D19F-45E8-A9F2-D402AB0C748A}">
      <dgm:prSet phldrT="[Text]"/>
      <dgm:spPr/>
      <dgm:t>
        <a:bodyPr/>
        <a:lstStyle/>
        <a:p>
          <a:r>
            <a:rPr lang="en-US" dirty="0"/>
            <a:t>Foolish &amp;</a:t>
          </a:r>
        </a:p>
        <a:p>
          <a:r>
            <a:rPr lang="en-US" dirty="0"/>
            <a:t>Bewitched</a:t>
          </a:r>
        </a:p>
      </dgm:t>
    </dgm:pt>
    <dgm:pt modelId="{217FB79A-B50D-4C4A-8C9C-F0B194953331}" type="parTrans" cxnId="{5DC5160D-4214-4172-A038-45E9574AFDF3}">
      <dgm:prSet/>
      <dgm:spPr/>
      <dgm:t>
        <a:bodyPr/>
        <a:lstStyle/>
        <a:p>
          <a:endParaRPr lang="en-US"/>
        </a:p>
      </dgm:t>
    </dgm:pt>
    <dgm:pt modelId="{385B6573-3A1A-4B26-8139-090B21458CA2}" type="sibTrans" cxnId="{5DC5160D-4214-4172-A038-45E9574AFDF3}">
      <dgm:prSet/>
      <dgm:spPr/>
      <dgm:t>
        <a:bodyPr/>
        <a:lstStyle/>
        <a:p>
          <a:endParaRPr lang="en-US"/>
        </a:p>
      </dgm:t>
    </dgm:pt>
    <dgm:pt modelId="{F02EFBE5-B4DA-472E-BEDF-20090625A1EA}">
      <dgm:prSet phldrT="[Text]" custT="1"/>
      <dgm:spPr/>
      <dgm:t>
        <a:bodyPr/>
        <a:lstStyle/>
        <a:p>
          <a:r>
            <a:rPr lang="en-US" sz="2800" dirty="0"/>
            <a:t>Galatians 3:1</a:t>
          </a:r>
        </a:p>
      </dgm:t>
    </dgm:pt>
    <dgm:pt modelId="{85BB4EFE-B797-4A19-817D-8D4884ADF287}" type="parTrans" cxnId="{7EF13E4F-0CE8-4446-8506-2183B34A57B6}">
      <dgm:prSet/>
      <dgm:spPr/>
      <dgm:t>
        <a:bodyPr/>
        <a:lstStyle/>
        <a:p>
          <a:endParaRPr lang="en-US"/>
        </a:p>
      </dgm:t>
    </dgm:pt>
    <dgm:pt modelId="{52163FBB-666A-4FE0-B4CD-76E482CDD6FD}" type="sibTrans" cxnId="{7EF13E4F-0CE8-4446-8506-2183B34A57B6}">
      <dgm:prSet/>
      <dgm:spPr/>
      <dgm:t>
        <a:bodyPr/>
        <a:lstStyle/>
        <a:p>
          <a:endParaRPr lang="en-US"/>
        </a:p>
      </dgm:t>
    </dgm:pt>
    <dgm:pt modelId="{38E2B926-7B91-410A-AC22-6F23B891E60F}">
      <dgm:prSet phldrT="[Text]"/>
      <dgm:spPr/>
      <dgm:t>
        <a:bodyPr/>
        <a:lstStyle/>
        <a:p>
          <a:r>
            <a:rPr lang="en-US" dirty="0"/>
            <a:t>Falling From Grace</a:t>
          </a:r>
        </a:p>
      </dgm:t>
    </dgm:pt>
    <dgm:pt modelId="{2F6FC2C6-1BD7-4478-8E36-DA8843763202}" type="parTrans" cxnId="{1133B85E-2C40-4FBB-9F29-269DFAEFE5C5}">
      <dgm:prSet/>
      <dgm:spPr/>
      <dgm:t>
        <a:bodyPr/>
        <a:lstStyle/>
        <a:p>
          <a:endParaRPr lang="en-US"/>
        </a:p>
      </dgm:t>
    </dgm:pt>
    <dgm:pt modelId="{6E6339EA-7D33-4F83-8AD4-3E79986FF525}" type="sibTrans" cxnId="{1133B85E-2C40-4FBB-9F29-269DFAEFE5C5}">
      <dgm:prSet/>
      <dgm:spPr/>
      <dgm:t>
        <a:bodyPr/>
        <a:lstStyle/>
        <a:p>
          <a:endParaRPr lang="en-US"/>
        </a:p>
      </dgm:t>
    </dgm:pt>
    <dgm:pt modelId="{EDAB68EC-2C7E-4721-BD49-70A372CD21EA}">
      <dgm:prSet phldrT="[Text]"/>
      <dgm:spPr/>
      <dgm:t>
        <a:bodyPr/>
        <a:lstStyle/>
        <a:p>
          <a:r>
            <a:rPr lang="en-US" dirty="0"/>
            <a:t>Gal. 5:4</a:t>
          </a:r>
        </a:p>
      </dgm:t>
    </dgm:pt>
    <dgm:pt modelId="{FDCC4FF7-4E2B-495E-9ACB-6EB55B99C763}" type="parTrans" cxnId="{2DDE0D34-A7B2-4642-A432-267F9A7D95D3}">
      <dgm:prSet/>
      <dgm:spPr/>
      <dgm:t>
        <a:bodyPr/>
        <a:lstStyle/>
        <a:p>
          <a:endParaRPr lang="en-US"/>
        </a:p>
      </dgm:t>
    </dgm:pt>
    <dgm:pt modelId="{62185091-6EE8-494E-86A7-27DA452C59FC}" type="sibTrans" cxnId="{2DDE0D34-A7B2-4642-A432-267F9A7D95D3}">
      <dgm:prSet/>
      <dgm:spPr/>
      <dgm:t>
        <a:bodyPr/>
        <a:lstStyle/>
        <a:p>
          <a:endParaRPr lang="en-US"/>
        </a:p>
      </dgm:t>
    </dgm:pt>
    <dgm:pt modelId="{D60ACCD9-C506-4C7F-B71D-E57F48945107}" type="pres">
      <dgm:prSet presAssocID="{06CE33B8-ED3F-4416-990C-5DBE38E81264}" presName="rootnode" presStyleCnt="0">
        <dgm:presLayoutVars>
          <dgm:chMax/>
          <dgm:chPref/>
          <dgm:dir/>
          <dgm:animLvl val="lvl"/>
        </dgm:presLayoutVars>
      </dgm:prSet>
      <dgm:spPr/>
    </dgm:pt>
    <dgm:pt modelId="{1A880309-849B-4A0C-864C-26ADE877D7EA}" type="pres">
      <dgm:prSet presAssocID="{EAF52BEA-D19F-45E8-A9F2-D402AB0C748A}" presName="composite" presStyleCnt="0"/>
      <dgm:spPr/>
    </dgm:pt>
    <dgm:pt modelId="{930F0F3D-0B39-4EFE-8807-D8410CC7F73E}" type="pres">
      <dgm:prSet presAssocID="{EAF52BEA-D19F-45E8-A9F2-D402AB0C748A}" presName="bentUpArrow1" presStyleLbl="alignImgPlace1" presStyleIdx="0" presStyleCnt="1"/>
      <dgm:spPr/>
    </dgm:pt>
    <dgm:pt modelId="{30EC5DA4-865E-468D-9707-6337687703C2}" type="pres">
      <dgm:prSet presAssocID="{EAF52BEA-D19F-45E8-A9F2-D402AB0C748A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76F9A7F1-8B2E-490E-A7D8-D1610165174A}" type="pres">
      <dgm:prSet presAssocID="{EAF52BEA-D19F-45E8-A9F2-D402AB0C748A}" presName="ChildText" presStyleLbl="revTx" presStyleIdx="0" presStyleCnt="2" custScaleX="217939" custLinFactNeighborX="68865" custLinFactNeighborY="6432">
        <dgm:presLayoutVars>
          <dgm:chMax val="0"/>
          <dgm:chPref val="0"/>
          <dgm:bulletEnabled val="1"/>
        </dgm:presLayoutVars>
      </dgm:prSet>
      <dgm:spPr/>
    </dgm:pt>
    <dgm:pt modelId="{3918CF1E-75CE-4971-B4D4-CDBD85F135F0}" type="pres">
      <dgm:prSet presAssocID="{385B6573-3A1A-4B26-8139-090B21458CA2}" presName="sibTrans" presStyleCnt="0"/>
      <dgm:spPr/>
    </dgm:pt>
    <dgm:pt modelId="{17126948-C664-47D2-8CE0-78BF78E34141}" type="pres">
      <dgm:prSet presAssocID="{38E2B926-7B91-410A-AC22-6F23B891E60F}" presName="composite" presStyleCnt="0"/>
      <dgm:spPr/>
    </dgm:pt>
    <dgm:pt modelId="{5D0A862C-D27A-4643-9624-F211F71856FC}" type="pres">
      <dgm:prSet presAssocID="{38E2B926-7B91-410A-AC22-6F23B891E60F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7BC9A236-3ED5-44AB-9C05-37503F1517FE}" type="pres">
      <dgm:prSet presAssocID="{38E2B926-7B91-410A-AC22-6F23B891E60F}" presName="FinalChildText" presStyleLbl="revTx" presStyleIdx="1" presStyleCnt="2" custScaleX="180993" custLinFactNeighborX="49902">
        <dgm:presLayoutVars>
          <dgm:chMax val="0"/>
          <dgm:chPref val="0"/>
          <dgm:bulletEnabled val="1"/>
        </dgm:presLayoutVars>
      </dgm:prSet>
      <dgm:spPr/>
    </dgm:pt>
  </dgm:ptLst>
  <dgm:cxnLst>
    <dgm:cxn modelId="{5DC5160D-4214-4172-A038-45E9574AFDF3}" srcId="{06CE33B8-ED3F-4416-990C-5DBE38E81264}" destId="{EAF52BEA-D19F-45E8-A9F2-D402AB0C748A}" srcOrd="0" destOrd="0" parTransId="{217FB79A-B50D-4C4A-8C9C-F0B194953331}" sibTransId="{385B6573-3A1A-4B26-8139-090B21458CA2}"/>
    <dgm:cxn modelId="{1F124019-2C57-4984-B718-1995D25BDB29}" type="presOf" srcId="{EAF52BEA-D19F-45E8-A9F2-D402AB0C748A}" destId="{30EC5DA4-865E-468D-9707-6337687703C2}" srcOrd="0" destOrd="0" presId="urn:microsoft.com/office/officeart/2005/8/layout/StepDownProcess"/>
    <dgm:cxn modelId="{2DDE0D34-A7B2-4642-A432-267F9A7D95D3}" srcId="{38E2B926-7B91-410A-AC22-6F23B891E60F}" destId="{EDAB68EC-2C7E-4721-BD49-70A372CD21EA}" srcOrd="0" destOrd="0" parTransId="{FDCC4FF7-4E2B-495E-9ACB-6EB55B99C763}" sibTransId="{62185091-6EE8-494E-86A7-27DA452C59FC}"/>
    <dgm:cxn modelId="{1133B85E-2C40-4FBB-9F29-269DFAEFE5C5}" srcId="{06CE33B8-ED3F-4416-990C-5DBE38E81264}" destId="{38E2B926-7B91-410A-AC22-6F23B891E60F}" srcOrd="1" destOrd="0" parTransId="{2F6FC2C6-1BD7-4478-8E36-DA8843763202}" sibTransId="{6E6339EA-7D33-4F83-8AD4-3E79986FF525}"/>
    <dgm:cxn modelId="{7EF13E4F-0CE8-4446-8506-2183B34A57B6}" srcId="{EAF52BEA-D19F-45E8-A9F2-D402AB0C748A}" destId="{F02EFBE5-B4DA-472E-BEDF-20090625A1EA}" srcOrd="0" destOrd="0" parTransId="{85BB4EFE-B797-4A19-817D-8D4884ADF287}" sibTransId="{52163FBB-666A-4FE0-B4CD-76E482CDD6FD}"/>
    <dgm:cxn modelId="{3AADE3A1-8259-4CB1-84B6-EEEB5CB92620}" type="presOf" srcId="{06CE33B8-ED3F-4416-990C-5DBE38E81264}" destId="{D60ACCD9-C506-4C7F-B71D-E57F48945107}" srcOrd="0" destOrd="0" presId="urn:microsoft.com/office/officeart/2005/8/layout/StepDownProcess"/>
    <dgm:cxn modelId="{5A654FC9-E573-4EA9-AA7C-E754DB67EFE1}" type="presOf" srcId="{EDAB68EC-2C7E-4721-BD49-70A372CD21EA}" destId="{7BC9A236-3ED5-44AB-9C05-37503F1517FE}" srcOrd="0" destOrd="0" presId="urn:microsoft.com/office/officeart/2005/8/layout/StepDownProcess"/>
    <dgm:cxn modelId="{BAF6F0D7-39CF-434A-A03B-EFEC514184B5}" type="presOf" srcId="{38E2B926-7B91-410A-AC22-6F23B891E60F}" destId="{5D0A862C-D27A-4643-9624-F211F71856FC}" srcOrd="0" destOrd="0" presId="urn:microsoft.com/office/officeart/2005/8/layout/StepDownProcess"/>
    <dgm:cxn modelId="{F9188AE1-34C6-42BF-BA78-AE5D3981BF1A}" type="presOf" srcId="{F02EFBE5-B4DA-472E-BEDF-20090625A1EA}" destId="{76F9A7F1-8B2E-490E-A7D8-D1610165174A}" srcOrd="0" destOrd="0" presId="urn:microsoft.com/office/officeart/2005/8/layout/StepDownProcess"/>
    <dgm:cxn modelId="{004C63E8-F81A-4C7E-A8F3-7F249E6FCFCB}" type="presParOf" srcId="{D60ACCD9-C506-4C7F-B71D-E57F48945107}" destId="{1A880309-849B-4A0C-864C-26ADE877D7EA}" srcOrd="0" destOrd="0" presId="urn:microsoft.com/office/officeart/2005/8/layout/StepDownProcess"/>
    <dgm:cxn modelId="{50C08712-C207-4A0C-A448-A8FB1A379C82}" type="presParOf" srcId="{1A880309-849B-4A0C-864C-26ADE877D7EA}" destId="{930F0F3D-0B39-4EFE-8807-D8410CC7F73E}" srcOrd="0" destOrd="0" presId="urn:microsoft.com/office/officeart/2005/8/layout/StepDownProcess"/>
    <dgm:cxn modelId="{F8FA8EBC-6A82-44BC-BA1F-FFA37B94656E}" type="presParOf" srcId="{1A880309-849B-4A0C-864C-26ADE877D7EA}" destId="{30EC5DA4-865E-468D-9707-6337687703C2}" srcOrd="1" destOrd="0" presId="urn:microsoft.com/office/officeart/2005/8/layout/StepDownProcess"/>
    <dgm:cxn modelId="{86923995-E5E0-4829-A9DA-CC5886672DB7}" type="presParOf" srcId="{1A880309-849B-4A0C-864C-26ADE877D7EA}" destId="{76F9A7F1-8B2E-490E-A7D8-D1610165174A}" srcOrd="2" destOrd="0" presId="urn:microsoft.com/office/officeart/2005/8/layout/StepDownProcess"/>
    <dgm:cxn modelId="{CC57CF1A-9BA9-48B9-9037-9237F965C48A}" type="presParOf" srcId="{D60ACCD9-C506-4C7F-B71D-E57F48945107}" destId="{3918CF1E-75CE-4971-B4D4-CDBD85F135F0}" srcOrd="1" destOrd="0" presId="urn:microsoft.com/office/officeart/2005/8/layout/StepDownProcess"/>
    <dgm:cxn modelId="{713354C6-9131-4879-A765-421C0B02E13D}" type="presParOf" srcId="{D60ACCD9-C506-4C7F-B71D-E57F48945107}" destId="{17126948-C664-47D2-8CE0-78BF78E34141}" srcOrd="2" destOrd="0" presId="urn:microsoft.com/office/officeart/2005/8/layout/StepDownProcess"/>
    <dgm:cxn modelId="{D7624CCA-1ED4-4166-B10E-66CE020677C9}" type="presParOf" srcId="{17126948-C664-47D2-8CE0-78BF78E34141}" destId="{5D0A862C-D27A-4643-9624-F211F71856FC}" srcOrd="0" destOrd="0" presId="urn:microsoft.com/office/officeart/2005/8/layout/StepDownProcess"/>
    <dgm:cxn modelId="{D06F736A-2229-40E3-9E16-47704C85EA9E}" type="presParOf" srcId="{17126948-C664-47D2-8CE0-78BF78E34141}" destId="{7BC9A236-3ED5-44AB-9C05-37503F1517F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F0F3D-0B39-4EFE-8807-D8410CC7F73E}">
      <dsp:nvSpPr>
        <dsp:cNvPr id="0" name=""/>
        <dsp:cNvSpPr/>
      </dsp:nvSpPr>
      <dsp:spPr>
        <a:xfrm rot="5400000">
          <a:off x="1204107" y="1385556"/>
          <a:ext cx="1239124" cy="14106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C5DA4-865E-468D-9707-6337687703C2}">
      <dsp:nvSpPr>
        <dsp:cNvPr id="0" name=""/>
        <dsp:cNvSpPr/>
      </dsp:nvSpPr>
      <dsp:spPr>
        <a:xfrm>
          <a:off x="875815" y="11962"/>
          <a:ext cx="2085955" cy="146010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Believers</a:t>
          </a:r>
        </a:p>
      </dsp:txBody>
      <dsp:txXfrm>
        <a:off x="947104" y="83251"/>
        <a:ext cx="1943377" cy="1317523"/>
      </dsp:txXfrm>
    </dsp:sp>
    <dsp:sp modelId="{76F9A7F1-8B2E-490E-A7D8-D1610165174A}">
      <dsp:nvSpPr>
        <dsp:cNvPr id="0" name=""/>
        <dsp:cNvSpPr/>
      </dsp:nvSpPr>
      <dsp:spPr>
        <a:xfrm>
          <a:off x="3111897" y="227121"/>
          <a:ext cx="3306407" cy="118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Acts 15:5</a:t>
          </a:r>
        </a:p>
      </dsp:txBody>
      <dsp:txXfrm>
        <a:off x="3111897" y="227121"/>
        <a:ext cx="3306407" cy="1180118"/>
      </dsp:txXfrm>
    </dsp:sp>
    <dsp:sp modelId="{5D0A862C-D27A-4643-9624-F211F71856FC}">
      <dsp:nvSpPr>
        <dsp:cNvPr id="0" name=""/>
        <dsp:cNvSpPr/>
      </dsp:nvSpPr>
      <dsp:spPr>
        <a:xfrm>
          <a:off x="3034721" y="1652137"/>
          <a:ext cx="2085955" cy="1460101"/>
        </a:xfrm>
        <a:prstGeom prst="roundRect">
          <a:avLst>
            <a:gd name="adj" fmla="val 1667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False Brethren</a:t>
          </a:r>
        </a:p>
      </dsp:txBody>
      <dsp:txXfrm>
        <a:off x="3106010" y="1723426"/>
        <a:ext cx="1943377" cy="1317523"/>
      </dsp:txXfrm>
    </dsp:sp>
    <dsp:sp modelId="{7BC9A236-3ED5-44AB-9C05-37503F1517FE}">
      <dsp:nvSpPr>
        <dsp:cNvPr id="0" name=""/>
        <dsp:cNvSpPr/>
      </dsp:nvSpPr>
      <dsp:spPr>
        <a:xfrm>
          <a:off x="5263370" y="1791391"/>
          <a:ext cx="2745890" cy="118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Gal. 2:4</a:t>
          </a:r>
        </a:p>
      </dsp:txBody>
      <dsp:txXfrm>
        <a:off x="5263370" y="1791391"/>
        <a:ext cx="2745890" cy="1180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F0F3D-0B39-4EFE-8807-D8410CC7F73E}">
      <dsp:nvSpPr>
        <dsp:cNvPr id="0" name=""/>
        <dsp:cNvSpPr/>
      </dsp:nvSpPr>
      <dsp:spPr>
        <a:xfrm rot="5400000">
          <a:off x="1204107" y="1385556"/>
          <a:ext cx="1239124" cy="14106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C5DA4-865E-468D-9707-6337687703C2}">
      <dsp:nvSpPr>
        <dsp:cNvPr id="0" name=""/>
        <dsp:cNvSpPr/>
      </dsp:nvSpPr>
      <dsp:spPr>
        <a:xfrm>
          <a:off x="875815" y="11962"/>
          <a:ext cx="2085955" cy="146010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Foolish &amp;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Bewitched</a:t>
          </a:r>
        </a:p>
      </dsp:txBody>
      <dsp:txXfrm>
        <a:off x="947104" y="83251"/>
        <a:ext cx="1943377" cy="1317523"/>
      </dsp:txXfrm>
    </dsp:sp>
    <dsp:sp modelId="{76F9A7F1-8B2E-490E-A7D8-D1610165174A}">
      <dsp:nvSpPr>
        <dsp:cNvPr id="0" name=""/>
        <dsp:cNvSpPr/>
      </dsp:nvSpPr>
      <dsp:spPr>
        <a:xfrm>
          <a:off x="3111897" y="227121"/>
          <a:ext cx="3306407" cy="118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Galatians 3:1</a:t>
          </a:r>
        </a:p>
      </dsp:txBody>
      <dsp:txXfrm>
        <a:off x="3111897" y="227121"/>
        <a:ext cx="3306407" cy="1180118"/>
      </dsp:txXfrm>
    </dsp:sp>
    <dsp:sp modelId="{5D0A862C-D27A-4643-9624-F211F71856FC}">
      <dsp:nvSpPr>
        <dsp:cNvPr id="0" name=""/>
        <dsp:cNvSpPr/>
      </dsp:nvSpPr>
      <dsp:spPr>
        <a:xfrm>
          <a:off x="3034721" y="1652137"/>
          <a:ext cx="2085955" cy="1460101"/>
        </a:xfrm>
        <a:prstGeom prst="roundRect">
          <a:avLst>
            <a:gd name="adj" fmla="val 1667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Falling From Grace</a:t>
          </a:r>
        </a:p>
      </dsp:txBody>
      <dsp:txXfrm>
        <a:off x="3106010" y="1723426"/>
        <a:ext cx="1943377" cy="1317523"/>
      </dsp:txXfrm>
    </dsp:sp>
    <dsp:sp modelId="{7BC9A236-3ED5-44AB-9C05-37503F1517FE}">
      <dsp:nvSpPr>
        <dsp:cNvPr id="0" name=""/>
        <dsp:cNvSpPr/>
      </dsp:nvSpPr>
      <dsp:spPr>
        <a:xfrm>
          <a:off x="5263370" y="1791391"/>
          <a:ext cx="2745890" cy="118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Gal. 5:4</a:t>
          </a:r>
        </a:p>
      </dsp:txBody>
      <dsp:txXfrm>
        <a:off x="5263370" y="1791391"/>
        <a:ext cx="2745890" cy="1180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EB9B-EFD5-427F-B2FA-5BEC94ED9C2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21282-09CA-4A2C-9EA2-CC9E0FCB4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6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CA25EA-591C-49B6-807A-82FEC064D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94F9A9-80FC-46E1-BE9B-E256F02CC8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B6EB8D7-8194-475D-B616-F857D42923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E3F1529-1237-4665-A828-DCF63FBB4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7AB31A-DBFC-4E22-82BA-CA20F9138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1EA68F-E2B2-45AB-81F8-299AAEA2E26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83AA0F5-B92E-493E-AE5F-5F6402B61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8543CB2-33C7-40D2-A638-2625BFD5F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4427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7AB31A-DBFC-4E22-82BA-CA20F9138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1EA68F-E2B2-45AB-81F8-299AAEA2E26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83AA0F5-B92E-493E-AE5F-5F6402B61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8543CB2-33C7-40D2-A638-2625BFD5F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1874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7AB31A-DBFC-4E22-82BA-CA20F9138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1EA68F-E2B2-45AB-81F8-299AAEA2E26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83AA0F5-B92E-493E-AE5F-5F6402B61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8543CB2-33C7-40D2-A638-2625BFD5F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6867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6AE5FA-1F21-4B02-A15B-D005C37F5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5C2DE7-4A49-48F6-9FED-1033DA77E9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6FF7064-50E6-40D4-934A-87C163198E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505C209-94A9-4A4F-8ABA-6CECC5647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E7096F-7AE0-49DA-B5F0-C729547A8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89939-79FC-4956-8696-9057B652070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CEE4D83-2AF1-4521-8A41-7B9F1B76FF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FB754C3-377B-44DE-97EF-41FB57ACF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69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A83714-C628-4769-8DAC-515D35C07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909ECE-B7C7-47AB-9655-0CFC59E92B1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03F73B0-F481-425D-A1D6-B9B9982A5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D624A8B-EAF2-4694-9A56-AD14455F7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CC15D9-9146-43F1-8B9C-B406E42049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367193-620A-472C-AB66-0938E28F90E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CFBEDC0-7CA2-4229-8AC8-9960735C5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CED7C7-AA41-445F-9F25-DF9754AE7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C3D95C-857E-4363-A825-94F1C1DE8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3FD96-DA25-4394-BB8D-A16071BE5CD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72E3A1E-1288-490F-8243-4A89CA1E2F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7EBD6EA-9EBD-4BA8-A1A5-1623DE0E3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E7D7D0-2D5B-46A6-B3B7-41DFCCAB1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A8C195-0511-4107-8933-0BCC16CD7B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C9FBB78-DF99-43FE-BD6F-6F68EAFC8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2CFE53A-4479-436F-9412-0BEB7101F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F41405-E994-4F9B-8818-1CBB9CC7C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95B8C1-7951-4761-AAFA-6829846C0B1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5E85A92-E5C7-407C-BD99-D122FDFBB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2D631B6-64BF-411B-A8F9-D75D70C75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BBB89F-C4FD-4B7E-8E80-88673CE016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0CEECE-23BF-495B-8689-91C83433766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C0C263E-B14A-486E-A342-86BC783D22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B5139B3-56AD-4888-ACEE-96E99A7BD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BC9619-D06F-4BB7-93D8-6B97E91AB6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5717B5-210E-4D48-88ED-443A73A7AB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7688082-5E98-4030-98CD-91FC5DA4F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DFD33BF-F667-40E4-90DB-7E91F784A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E51C83-28CD-4024-8FAF-FDCC3A05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0FA60-C502-4FCF-87D3-BFE88A7FA69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E9355C3-2A42-4F36-AF95-50E42EEE8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E2D1A9C-A8A6-4F0D-8111-E8310376E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7AB31A-DBFC-4E22-82BA-CA20F9138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1EA68F-E2B2-45AB-81F8-299AAEA2E26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83AA0F5-B92E-493E-AE5F-5F6402B61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8543CB2-33C7-40D2-A638-2625BFD5F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2181-FE8B-4EEC-A209-F7D250071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8F1E1-8752-4FA0-AD76-94C9F0C9B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DD350-2D3E-47C7-935F-57D63A1D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5D4D6-3049-46E5-BB30-1F5921EE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7ECE3-93D5-45D4-A236-09B89144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27F0D-B401-451B-83E3-5C6E4840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180AA-2364-429C-9356-763B9C6C4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9ADC-C7FD-40A9-8B40-23A27480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FA4D5-1072-4D0A-BDCA-B931883B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934DC-C4D9-4228-9352-2E6CEA96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E95B9-4902-4ACA-9030-2C240842B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0D328-9D1B-4D96-BA21-B3FD95CFE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8E47E-F3FE-4A04-99BA-D5199D09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0145-9944-40C5-B2BC-C57FB601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F4647-CC03-49CF-AE47-5582597D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C9BEAF86-6B1A-4F6D-831E-6C0F8DAE2A7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74D6DFEC-CD71-4BBF-98C2-DFEFF0180B9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66B1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72" name="Rectangle 4">
              <a:extLst>
                <a:ext uri="{FF2B5EF4-FFF2-40B4-BE49-F238E27FC236}">
                  <a16:creationId xmlns:a16="http://schemas.microsoft.com/office/drawing/2014/main" id="{AB64BA00-462B-4194-876A-4264F0A4B10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73" name="Line 5">
              <a:extLst>
                <a:ext uri="{FF2B5EF4-FFF2-40B4-BE49-F238E27FC236}">
                  <a16:creationId xmlns:a16="http://schemas.microsoft.com/office/drawing/2014/main" id="{70161579-E8E0-4709-AB54-B9FEE9AF178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74" name="Rectangle 6">
              <a:extLst>
                <a:ext uri="{FF2B5EF4-FFF2-40B4-BE49-F238E27FC236}">
                  <a16:creationId xmlns:a16="http://schemas.microsoft.com/office/drawing/2014/main" id="{2591068D-8AAF-4D1E-B85B-5CEAE91D7A2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75" name="Line 7">
              <a:extLst>
                <a:ext uri="{FF2B5EF4-FFF2-40B4-BE49-F238E27FC236}">
                  <a16:creationId xmlns:a16="http://schemas.microsoft.com/office/drawing/2014/main" id="{2EED2C33-85B0-49D3-9058-22B54B2DB29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76" name="Rectangle 8">
              <a:extLst>
                <a:ext uri="{FF2B5EF4-FFF2-40B4-BE49-F238E27FC236}">
                  <a16:creationId xmlns:a16="http://schemas.microsoft.com/office/drawing/2014/main" id="{5FA301D7-9CF9-42DF-AC31-E66DFD2851E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7177" name="Rectangle 9">
            <a:extLst>
              <a:ext uri="{FF2B5EF4-FFF2-40B4-BE49-F238E27FC236}">
                <a16:creationId xmlns:a16="http://schemas.microsoft.com/office/drawing/2014/main" id="{909F2626-3297-43F0-9A57-17A857EF86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11099C19-96B5-43FA-86DA-E451591279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91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17355C6C-9C4B-440E-983F-CEFB235178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4E99B67F-8EA2-4994-9441-A404302E4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0420F6AB-7593-41BE-A76E-16C8EF5521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DF54C240-31C2-4BC3-8704-9ADED9AB6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138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5304-5844-4352-943B-CF6C66ED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21ED-D7C6-4798-9FB9-3CA869396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BAFF-9CB1-490F-94A4-6509365EF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0A741-D465-4C0B-89E3-26E90699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F4BE7-626F-4431-A622-66981CA5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2C2EE-1B40-4A10-A869-AF1A6B85F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792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4509-F58B-4CAD-951C-E119E574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3EC4-F819-4FD4-B9CE-A3830A7AA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56DE7-9A7D-45D4-A106-D3467616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3BBFD-DEB5-4FF9-A208-8655646F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8473A-5F87-4742-B6DE-CE9519D7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6709D-3365-49A4-941A-8F6D8ECFC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397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9A58-2719-4643-A3E8-44FCF34D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3EBC9-B35A-4B83-BE7F-FB73310D0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49438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707CB-EC13-42CB-A1F9-1CA099B01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49438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E0800-5DB5-4914-B26B-FC4B327A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2AA22-F4A1-42E5-B834-F9A0DF1A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62F83-70BC-4B9A-8284-9BD43724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95595-D590-4474-A945-008877CA5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998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8F03-F500-48F0-8390-60C9A9A3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47274-CCE9-40E9-81F6-A2CE59BEE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615C-DC86-4FBD-B216-363CFED2E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54E26-3269-4A5F-B12A-1051C69BA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01B07-F988-4828-B51C-4BD738E69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63602-98BF-4780-B446-B0D42196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60F29-A8DC-4387-84EC-9B811E4A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4695B-5108-42E6-B41A-FA13823D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28B8B-02BB-4EB5-B112-D099E4CE4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254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7811-8B57-4E30-9DCE-9D368827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33D4A-1F52-41A4-971C-E54537FC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3C9DF-F74A-4464-A67F-61D67D31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BAD59-2DE1-4EF0-95D7-B730C258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B6FEC-79AA-4713-A7CC-969B8BB1F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559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79902-C91B-41B8-9496-93695154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990AD-2288-473B-BC9C-EA5929B4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1D77A-65EF-454F-85E7-C837F3A0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F8FA1-6E1E-40F5-8815-21B07E857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52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B02BA-8919-47A5-A95A-128CF9CE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791B9-6C01-4344-9D6C-6575FE78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E815D-73CB-401F-92AA-0C4AB8977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961A9-1FDF-48A2-AF73-FCE33792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21723-2626-493E-851F-0C89F355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CD7F5-817B-4633-AAD4-F413CB28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86DC1-F359-4D73-AEF8-956BE4D408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17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BD8E-B1C2-41A6-934A-9347EF20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37536-06D6-4FD3-ACC4-918EE2F4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712AB-04BA-4CE6-9B5E-64981C04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40208-1119-4E43-AE13-725D17B8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2BC8E-2726-4846-9375-38616CE6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3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77E3-79E9-42DC-B26B-A0E8567E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6DD9C9-EA18-497F-A77E-ACEEB9C6C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C6DAF-A296-4B99-942F-D716D714C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640C4-A418-456A-91A2-E0DA2B24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98AE2-8C3E-4672-9DC6-86F9C34F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11F14-EB70-4455-BA3C-123F9D9C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7EC4-659B-45CD-85E1-328596EE5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75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09B6-45AC-47F1-949C-8AA43BEF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908B2-092A-404E-B1B1-1446E0BB4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49B44-3DFF-4EBE-A074-F2D44F4D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02AA0-29C6-4F84-90D1-8E563A26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1E16-98C4-4C89-9493-46A6E0CA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3548B-4C5F-40AB-A450-124F3DE3A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278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830FFB-E679-4C9B-AE4E-256E5400C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304800"/>
            <a:ext cx="2590800" cy="565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9D904-D2FA-4B28-8318-3DDA5E4A4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7569200" cy="565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55679-CEA0-4FD9-A47E-22483372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F66A7-C941-4058-B768-3253B8E1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AEC3E-9FB8-4E9C-B187-6012CB72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2DDFE-45A4-4EC5-AAFE-3EED30F83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233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7840EB6-2DE5-4A37-B7D7-BE73817DB9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54400" y="2438401"/>
            <a:ext cx="84328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C510058-297D-47B6-9D89-87521BB2BF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0" y="4267200"/>
            <a:ext cx="7416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3E9B522-483A-48C9-809E-C1B2D840E0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F3B0D6D5-1B00-482B-A7A0-F22789366A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22796781-6045-42C9-88EE-2AA73079A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88981E-45CB-4FFB-A6BA-B36A359BA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861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2EAA-7BA4-4E19-B20B-2710038E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B5B2-C04D-4768-9D2E-4F7663046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3A34-011F-45FA-9B76-97ED8887F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C3305-7530-4659-AC69-EA63E565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EFE3C-29A7-43AF-8E40-6A22E22A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3C77C-0C52-4A9C-A346-32D638466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03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39559-ADB3-45FE-9403-1FEF86C2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9B097-21FF-4260-B40F-2E3B926C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5AB93-7E52-4DF5-9B5F-94727939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A95B7-2DE0-46D9-80EC-1B238043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89023-11E1-4BC7-94C2-75340CB8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522EC-C884-4CF8-B1BA-5D8CBFC29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675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903E-04D3-458C-9971-DD911A14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94493-277F-40D3-814B-6A03B4FC4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10792-76AB-42CB-A04F-4CF8BC17B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919E0-5929-4B20-A7FE-DD4FDA15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A357-06D1-40D7-86D1-07D0A548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532D1-93EE-4DE0-AF1E-9F36478C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F13F5-1CE3-4DC7-891A-A72E54465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427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E1B1-8A2B-49A0-B2C1-EF558574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33D2-9289-4A9D-9A00-DD31A2BE3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02C73-70FE-4237-A309-253B85DB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78C48-049C-427A-90FD-70B8CD53E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FBC50-E1F0-46AA-A3F1-76E54E780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0B7DD-F145-4473-A20D-C92238E6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BFD34-1356-4554-9F8E-828C5A77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A9CA74-938B-47CF-99E0-59402767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8E4C-CC0E-4430-B89B-3BD7398FC4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38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03A8-4EBE-4CB8-836C-650A706B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4CCA0-5AEE-48C3-BB7E-E3E12D06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65B7A-C6BB-46E2-AC4A-70079C785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4654C-7A71-4265-9BEA-1390D39F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F28A-88A5-4D3F-A192-A33D23B35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572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94F41-2061-4E0D-A458-5D69708B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3FFFC-48C3-4EE9-BCB6-F5102549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9F689-34C0-4034-A44E-3B6BD641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24F3E-FE9D-41A8-BBB1-D7394E701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8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B1F64-12D3-4BB1-8127-20FB698A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9F28B-6E0B-4709-8C96-89B16D972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988E9-7713-4619-B5BB-0C982261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C985D-9DED-491F-8A20-8714472B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D1B55-9F6D-4304-868A-33219B69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35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1BAE-2125-4352-8266-B4427531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1806-A7E9-46D0-974B-5B631311E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52862-BF33-4319-9BF3-CDA71258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AE201-2C01-4765-A845-D7704684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712D2-20B3-4B13-AF7E-51B5F086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76420-6A00-46F0-A7E7-0A652174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20E56-F221-4971-A400-F64A6BB57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030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50EE-174E-4463-8607-CEE38098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C32890-4E6C-45AF-9835-F6E73D8B1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C5E24-30D1-4452-8FFA-ADEC0242A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F123-F203-4451-A3ED-D76EA618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02A39-6C9D-4C0E-9723-5801D89B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E45FA-97EE-4856-8AB4-D728AA15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C79C0-D559-4557-A55D-50A15A3A3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409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1770-2BE5-4262-BA1C-9F1DAA21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85D56-3ABA-4071-9959-D21565D98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7D99-2F58-41EC-90BF-E46A7829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55737-8EEB-4EB8-B6F8-4BE57CA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815C7-13FF-4603-AE4B-48A8F1AE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6485-2879-4703-89F5-BC51767E8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962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275E2-E4FF-4FAA-A6FE-065B0E826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21DC6-AFA9-4D7D-8143-F8304D7D6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BD5B0-A1A4-406E-B1C1-30AB4334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CC972-F7C4-4F17-AA12-2825D64F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4D1EA-5123-48F6-99D7-F3791737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4CC33-7851-4334-9D2F-A57994625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9600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E43FD1CE-29C2-40D2-9CB3-09194300E7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99275"/>
            <a:chOff x="0" y="0"/>
            <a:chExt cx="5760" cy="4346"/>
          </a:xfrm>
        </p:grpSpPr>
        <p:sp>
          <p:nvSpPr>
            <p:cNvPr id="32771" name="Rectangle 3">
              <a:extLst>
                <a:ext uri="{FF2B5EF4-FFF2-40B4-BE49-F238E27FC236}">
                  <a16:creationId xmlns:a16="http://schemas.microsoft.com/office/drawing/2014/main" id="{E703A435-6776-450F-AA06-4D4D4ADCB6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" y="2016"/>
              <a:ext cx="552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772" name="Rectangle 4">
              <a:extLst>
                <a:ext uri="{FF2B5EF4-FFF2-40B4-BE49-F238E27FC236}">
                  <a16:creationId xmlns:a16="http://schemas.microsoft.com/office/drawing/2014/main" id="{B77646C1-5779-4B1C-9453-2AA6D8AA65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576"/>
              <a:ext cx="480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773" name="AutoShape 5">
              <a:extLst>
                <a:ext uri="{FF2B5EF4-FFF2-40B4-BE49-F238E27FC236}">
                  <a16:creationId xmlns:a16="http://schemas.microsoft.com/office/drawing/2014/main" id="{009CDB41-9270-4029-BA96-4C7B8B3C9CF0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459" y="1008"/>
              <a:ext cx="4848" cy="1200"/>
            </a:xfrm>
            <a:prstGeom prst="bevel">
              <a:avLst>
                <a:gd name="adj" fmla="val 5162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774" name="Rectangle 6">
              <a:extLst>
                <a:ext uri="{FF2B5EF4-FFF2-40B4-BE49-F238E27FC236}">
                  <a16:creationId xmlns:a16="http://schemas.microsoft.com/office/drawing/2014/main" id="{E2EDD8E1-DC21-4E71-A273-15CF74C9D0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3888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32775" name="Picture 7">
              <a:extLst>
                <a:ext uri="{FF2B5EF4-FFF2-40B4-BE49-F238E27FC236}">
                  <a16:creationId xmlns:a16="http://schemas.microsoft.com/office/drawing/2014/main" id="{DA227D14-05DD-4922-A8C8-A2E42F81894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0" t="-1314" r="-2" b="-36961"/>
            <a:stretch>
              <a:fillRect/>
            </a:stretch>
          </p:blipFill>
          <p:spPr bwMode="auto">
            <a:xfrm>
              <a:off x="336" y="2016"/>
              <a:ext cx="5328" cy="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2776" name="Group 8">
              <a:extLst>
                <a:ext uri="{FF2B5EF4-FFF2-40B4-BE49-F238E27FC236}">
                  <a16:creationId xmlns:a16="http://schemas.microsoft.com/office/drawing/2014/main" id="{E5FA13F0-661B-494E-B744-B6FFC5CC0A9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96" cy="4346"/>
              <a:chOff x="0" y="480"/>
              <a:chExt cx="81" cy="3866"/>
            </a:xfrm>
          </p:grpSpPr>
          <p:pic>
            <p:nvPicPr>
              <p:cNvPr id="32777" name="Picture 9">
                <a:extLst>
                  <a:ext uri="{FF2B5EF4-FFF2-40B4-BE49-F238E27FC236}">
                    <a16:creationId xmlns:a16="http://schemas.microsoft.com/office/drawing/2014/main" id="{BCC27D4E-D390-4679-ABCB-F1190FF814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48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78" name="Picture 10">
                <a:extLst>
                  <a:ext uri="{FF2B5EF4-FFF2-40B4-BE49-F238E27FC236}">
                    <a16:creationId xmlns:a16="http://schemas.microsoft.com/office/drawing/2014/main" id="{DB9A666F-C975-4BDD-B84E-D6E92DA2C5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86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79" name="Picture 11">
                <a:extLst>
                  <a:ext uri="{FF2B5EF4-FFF2-40B4-BE49-F238E27FC236}">
                    <a16:creationId xmlns:a16="http://schemas.microsoft.com/office/drawing/2014/main" id="{4CD8119A-CC26-4E42-B06E-AE0293A9F1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24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0" name="Picture 12">
                <a:extLst>
                  <a:ext uri="{FF2B5EF4-FFF2-40B4-BE49-F238E27FC236}">
                    <a16:creationId xmlns:a16="http://schemas.microsoft.com/office/drawing/2014/main" id="{196BB167-61B1-4276-8D68-A0AAB8B04C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63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1" name="Picture 13">
                <a:extLst>
                  <a:ext uri="{FF2B5EF4-FFF2-40B4-BE49-F238E27FC236}">
                    <a16:creationId xmlns:a16="http://schemas.microsoft.com/office/drawing/2014/main" id="{048573B8-F421-4372-81C4-5F0B12E9F4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01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2" name="Picture 14">
                <a:extLst>
                  <a:ext uri="{FF2B5EF4-FFF2-40B4-BE49-F238E27FC236}">
                    <a16:creationId xmlns:a16="http://schemas.microsoft.com/office/drawing/2014/main" id="{1DE847A6-1AE7-4962-B820-F40C4B0816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40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3" name="Picture 15">
                <a:extLst>
                  <a:ext uri="{FF2B5EF4-FFF2-40B4-BE49-F238E27FC236}">
                    <a16:creationId xmlns:a16="http://schemas.microsoft.com/office/drawing/2014/main" id="{5D76D75B-0193-4E1D-8849-280E507A0F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78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4" name="Picture 16">
                <a:extLst>
                  <a:ext uri="{FF2B5EF4-FFF2-40B4-BE49-F238E27FC236}">
                    <a16:creationId xmlns:a16="http://schemas.microsoft.com/office/drawing/2014/main" id="{2B65DCF2-FF09-4B6F-A84B-E5521353AE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16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5" name="Picture 17">
                <a:extLst>
                  <a:ext uri="{FF2B5EF4-FFF2-40B4-BE49-F238E27FC236}">
                    <a16:creationId xmlns:a16="http://schemas.microsoft.com/office/drawing/2014/main" id="{DBCE8EC9-2E00-4F29-9EEB-CEBC1C5A6C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55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786" name="Picture 18">
                <a:extLst>
                  <a:ext uri="{FF2B5EF4-FFF2-40B4-BE49-F238E27FC236}">
                    <a16:creationId xmlns:a16="http://schemas.microsoft.com/office/drawing/2014/main" id="{DEF08C22-EB65-43E1-BB73-3AE449D176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93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2787" name="Rectangle 19">
              <a:extLst>
                <a:ext uri="{FF2B5EF4-FFF2-40B4-BE49-F238E27FC236}">
                  <a16:creationId xmlns:a16="http://schemas.microsoft.com/office/drawing/2014/main" id="{A7A8C713-EE09-4CE0-AD11-C88F33C3DC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1" y="1824"/>
              <a:ext cx="192" cy="62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5C08E1C2-4330-40AE-9E20-011ECD907E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0ED907A5-9955-4552-BF03-D176B440AE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30400" y="4267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48980FAE-B864-452B-A2A2-763BC1675E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3ABF49D5-6346-4C4E-BC45-98B33713B3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BF6FBA38-A78F-4B0F-AA40-EA34828952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 anchor="b"/>
          <a:lstStyle>
            <a:lvl1pPr>
              <a:defRPr/>
            </a:lvl1pPr>
          </a:lstStyle>
          <a:p>
            <a:fld id="{419118A8-3D8E-414B-954C-3F2B681DF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54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DE90-AE7E-438D-9A7E-CCD7A4FA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3F6A-DD07-4D9F-90EC-02E20ADE4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1C719-9B0C-464E-96F4-7B3FD6E6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79A03-1EEC-432C-BC29-E08F430E0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A3426-E89A-4D4D-A6D1-010911EB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6A621-4C6A-4A89-9132-01C2FF0C8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3885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0E70-E077-4C0B-B671-7E202576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9D1F5-62F5-44B2-A1BA-9B01B048E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D52D-1F03-4220-B66B-393D102A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18748-1ACF-454B-BBEF-8E7266B8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FC20E-7B7C-4914-AE36-3A68ECF1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C346-68EB-42E6-9C10-91D416819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15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D4FD-66A3-476F-A935-F8CA1DBC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E59B2-83D0-4BFD-8D9F-6BB84F642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2400" y="21336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D335C-2B76-4E60-81D5-E5EB4C4B5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96561-CB6F-4EA2-ADC3-9AD09516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91767-2C1E-4550-8B3F-C0A9A8AD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AE0E3-110F-4675-B693-2C59CD8D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40ADE-790D-47B8-98B4-29B4D2EE1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736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1789-3908-49EA-930E-8B236405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27525-F4C4-41C6-A362-8A71B4F5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A8FF0-A95D-463B-91FF-87A0A9B8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28522-BE97-4D86-A419-1AE56075C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AC0A43-E648-4E3F-AD55-0E33ABDCB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E023F-0DD0-4E65-B11B-7784AD1C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29D490-7AD0-4A6C-9EC1-684194E2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D73AF-2FB1-4303-A000-557BF1BA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1108B-FAA1-46A8-B744-04F9CCFFF4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7209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D8C7-1CA3-4C52-B71E-3286ADDC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CEC9C-64F6-4D2D-A7F6-42C649A5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92315-F64C-4495-9E47-A471C9FA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5F2FE-1A2E-47AF-9D86-4C21F40D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BC2D6-2751-48A4-B137-7FA5BE570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73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730B-ABDB-40E2-90C4-460750A8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F52D-2585-4F5A-B2A5-B9E7FCFC1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37C82-F4E2-4118-AB13-6403BCD4B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4865E-87CA-470B-A24C-A9FD6A44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724E-9AF1-426A-83D6-D7133B5D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815F-2157-4F84-93D3-892891B2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191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F66FAB-A364-4D1C-8347-B92AAE62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7CA18-A352-4186-9A19-46691043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2BCF1-FCFA-409B-93B1-8F58D368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9F188-036B-4FDB-9411-9E90FF920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1870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E746-849A-4ED8-B63D-07A2C876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7E80C-854E-465D-831F-82EEE662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C67DC-F639-459F-8527-C6C7898F3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E0831-A815-495E-A170-5C257E99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4546D-97CD-42D0-9787-381291CF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AC238-E114-4077-87A8-D1467693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D1EB-A6B5-451C-A2F6-5BD9B5AA6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699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9D37-66CD-4039-84B0-9879A36E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9F68B-1544-4934-8BB6-7B32FB5F0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E2B98-4EB6-4CAE-8487-262821818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DE4EF-72CC-4434-9E24-5EB58C8C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2F208-49DF-48A5-8CDE-EF5DCD15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CAA74-98F3-4148-9A8F-3BA33CCE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CFEBC-97C6-42DC-92B2-C13D0182F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2379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5D60-4207-49AF-9B50-03306FCB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BDE1F-106B-4578-A327-29B040CF4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5AD7-4C1D-44CA-836E-6D4DAD2E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7D3A2-F3B3-47A2-B391-7AF70F0D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3B0B5-BB00-492D-8299-E6520883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0AF6F-8886-49F6-91A8-5058C7404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9227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C27FA-1C79-4782-A279-99E13D829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4800" y="8382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7A822-D026-4F4D-BC9D-50237BD72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2400" y="8382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A56C4-125E-4119-B260-F9C24D16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42DE6-DC14-4D97-8599-F1388949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0DCCC-8E8E-46BE-AA63-50B50FBE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9CF4-C298-496E-965E-E5CBBBC47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08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4DA0-BD11-41E1-B0C3-9C22C175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0C4A5-1D9E-4F0E-B0F4-96AC9879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900BD-89E1-4938-AE33-306F0213E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488B7-136E-4056-83BD-4EBBE7DF8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D19E9-974A-4360-A0F2-ED567B096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9B359-387E-4E48-920E-12E30B79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49051-0D72-4C27-86CD-0128BDC8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9AE25-B8B4-4D20-9F1C-AA6499FD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D009-E24C-4E86-A0FE-0B7E8C07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BB9F5-2A03-452F-BC82-476DE07B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4E666-7693-4725-AC2B-B238A283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8B8B0-1F77-4AF4-8EEC-CDB2DC35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8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0E0A1-91B2-4266-B9E8-87D4AA38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10994-AF31-4427-B809-8ABD83B0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CDBEA-5FEC-4FD2-9234-F88E784D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2D2D-B7C6-40DE-96D4-72A0CAAA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C0A97-7E59-4530-BE85-E71618F3E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D56A0-D580-4FF6-AAA8-761B20991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21232-BFB1-4D3C-B3D9-59E1296E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51FA9-DB3C-4FAE-B865-C9666234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99A3B-98AA-4580-B4F7-485231F2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9627-6C1F-43C7-A8A4-88A61C2E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717ABF-CC36-4CB6-95C1-B4533970E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702F9-46BB-4816-B256-2E1B1FD98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3F5A7-8A3A-4BEB-B731-B26AFED5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7ACBE-0339-414A-833F-DE5AEC0D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43D7C-5F2C-4BA1-BDFA-EBC66A14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3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E119C-55DC-4800-862C-88C81DA0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E86B3-DED4-41EB-BA79-10DB49631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2562F-7626-4015-9E7D-AA3178E1D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DC9A-A2D8-4910-BD8A-CE8B3F2950A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7BEFE-D9F2-445A-A318-3DAB6E66E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55AF6-2815-4A87-A803-50D911EA8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C0FC-0987-4A0D-B445-0008055E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2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BCA20427-C996-4026-AC4E-25FBA7230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524000"/>
            <a:ext cx="12192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F5B4D4-A8B8-4885-91AA-630A1248C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12192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66B1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D4D9A51-FC59-4920-B171-3AC51C7AA60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12192000" cy="1524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9F0F1FE-3E66-452A-BD5F-9D53DE21F04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6553200"/>
            <a:ext cx="12192000" cy="3048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AFB9AE19-4E82-42B3-AAF5-520CC6AD8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98D8047-5D37-4007-9031-F536AA8AF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533400"/>
            <a:ext cx="113792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283ED3FD-1D0A-4975-9538-0C780A487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4D97CE0F-90E5-4C95-B1E5-8067AAF38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494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32853865-C90F-4998-8C9D-49210CEBFA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89675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4D6B814-FE02-4ED4-A162-7F66EA8B4C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89675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7C27BD10-7EAB-4EB2-AB94-2B1DFFFF09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89675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447F95D-FA1D-4746-A4AE-4DB78A09B0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57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373407F-800E-49E7-A9AC-C669380ED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5A916B8-6930-46EB-9D6E-7A4976C40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B33651F-9671-4FE7-BE5B-AE81D6EDB0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581C750A-F003-4E10-AABD-8235B436CD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882BD9B9-B248-4AFD-BB01-755CB96E95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9D7BCA7-402D-481A-B396-23111CDD2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3461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>
            <a:extLst>
              <a:ext uri="{FF2B5EF4-FFF2-40B4-BE49-F238E27FC236}">
                <a16:creationId xmlns:a16="http://schemas.microsoft.com/office/drawing/2014/main" id="{2B6086E8-DA46-4D73-824C-96056B719B9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99275"/>
            <a:chOff x="0" y="0"/>
            <a:chExt cx="5760" cy="4346"/>
          </a:xfrm>
        </p:grpSpPr>
        <p:sp>
          <p:nvSpPr>
            <p:cNvPr id="31747" name="Rectangle 3">
              <a:extLst>
                <a:ext uri="{FF2B5EF4-FFF2-40B4-BE49-F238E27FC236}">
                  <a16:creationId xmlns:a16="http://schemas.microsoft.com/office/drawing/2014/main" id="{6B499044-CA1D-4374-97C1-FAF8F29637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748" name="Rectangle 4">
              <a:extLst>
                <a:ext uri="{FF2B5EF4-FFF2-40B4-BE49-F238E27FC236}">
                  <a16:creationId xmlns:a16="http://schemas.microsoft.com/office/drawing/2014/main" id="{F6DA8988-68EF-4119-825C-77B34538F5E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4704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31749" name="Picture 5">
              <a:extLst>
                <a:ext uri="{FF2B5EF4-FFF2-40B4-BE49-F238E27FC236}">
                  <a16:creationId xmlns:a16="http://schemas.microsoft.com/office/drawing/2014/main" id="{FB3CFA08-2653-46FB-B6E5-797DA0AC429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2" cy="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0" name="Picture 6">
              <a:extLst>
                <a:ext uri="{FF2B5EF4-FFF2-40B4-BE49-F238E27FC236}">
                  <a16:creationId xmlns:a16="http://schemas.microsoft.com/office/drawing/2014/main" id="{7329F699-6233-4493-B0A6-40CB9A04D31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48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1" name="Picture 7">
              <a:extLst>
                <a:ext uri="{FF2B5EF4-FFF2-40B4-BE49-F238E27FC236}">
                  <a16:creationId xmlns:a16="http://schemas.microsoft.com/office/drawing/2014/main" id="{CB78D05C-B4DF-4173-86EB-A4723D00B59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86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2" name="Picture 8">
              <a:extLst>
                <a:ext uri="{FF2B5EF4-FFF2-40B4-BE49-F238E27FC236}">
                  <a16:creationId xmlns:a16="http://schemas.microsoft.com/office/drawing/2014/main" id="{3C1662F0-4EA1-4930-BE13-BAF54D87B52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24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3" name="Picture 9">
              <a:extLst>
                <a:ext uri="{FF2B5EF4-FFF2-40B4-BE49-F238E27FC236}">
                  <a16:creationId xmlns:a16="http://schemas.microsoft.com/office/drawing/2014/main" id="{10FB4274-5A5A-4837-B5F9-DB4045795F8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63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4" name="Picture 10">
              <a:extLst>
                <a:ext uri="{FF2B5EF4-FFF2-40B4-BE49-F238E27FC236}">
                  <a16:creationId xmlns:a16="http://schemas.microsoft.com/office/drawing/2014/main" id="{0C358F1B-80A0-40D9-9378-A9659C07C4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01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5" name="Picture 11">
              <a:extLst>
                <a:ext uri="{FF2B5EF4-FFF2-40B4-BE49-F238E27FC236}">
                  <a16:creationId xmlns:a16="http://schemas.microsoft.com/office/drawing/2014/main" id="{FB561DDC-CB5F-4600-BB38-34B8F10E82D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40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6" name="Picture 12">
              <a:extLst>
                <a:ext uri="{FF2B5EF4-FFF2-40B4-BE49-F238E27FC236}">
                  <a16:creationId xmlns:a16="http://schemas.microsoft.com/office/drawing/2014/main" id="{66D9E257-53C7-49CB-8165-1FABD25A4B4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78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7" name="Picture 13">
              <a:extLst>
                <a:ext uri="{FF2B5EF4-FFF2-40B4-BE49-F238E27FC236}">
                  <a16:creationId xmlns:a16="http://schemas.microsoft.com/office/drawing/2014/main" id="{0146F8E6-F61B-4186-B52D-DF7958F7F4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16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8" name="Picture 14">
              <a:extLst>
                <a:ext uri="{FF2B5EF4-FFF2-40B4-BE49-F238E27FC236}">
                  <a16:creationId xmlns:a16="http://schemas.microsoft.com/office/drawing/2014/main" id="{77FCB5F3-E057-416F-BCDF-75D22FB8537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55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759" name="Picture 15">
              <a:extLst>
                <a:ext uri="{FF2B5EF4-FFF2-40B4-BE49-F238E27FC236}">
                  <a16:creationId xmlns:a16="http://schemas.microsoft.com/office/drawing/2014/main" id="{E481997B-070F-4AE7-AD7B-9C41524C353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93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760" name="Rectangle 16">
              <a:extLst>
                <a:ext uri="{FF2B5EF4-FFF2-40B4-BE49-F238E27FC236}">
                  <a16:creationId xmlns:a16="http://schemas.microsoft.com/office/drawing/2014/main" id="{4E660DF8-42FA-4099-9E35-D107A3510B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0" y="69"/>
              <a:ext cx="576" cy="416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761" name="Rectangle 17">
              <a:extLst>
                <a:ext uri="{FF2B5EF4-FFF2-40B4-BE49-F238E27FC236}">
                  <a16:creationId xmlns:a16="http://schemas.microsoft.com/office/drawing/2014/main" id="{AFB3813B-C086-49F5-8B2B-780496247B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" y="67"/>
              <a:ext cx="497" cy="4253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pic>
          <p:nvPicPr>
            <p:cNvPr id="31762" name="Picture 18">
              <a:extLst>
                <a:ext uri="{FF2B5EF4-FFF2-40B4-BE49-F238E27FC236}">
                  <a16:creationId xmlns:a16="http://schemas.microsoft.com/office/drawing/2014/main" id="{84C69442-6BB0-430F-BDA5-E94F7D5464C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4944" cy="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763" name="Rectangle 19">
              <a:extLst>
                <a:ext uri="{FF2B5EF4-FFF2-40B4-BE49-F238E27FC236}">
                  <a16:creationId xmlns:a16="http://schemas.microsoft.com/office/drawing/2014/main" id="{4F363C8D-446C-458E-B338-8E5DF927B5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6" y="288"/>
              <a:ext cx="1440" cy="19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1764" name="Rectangle 20">
            <a:extLst>
              <a:ext uri="{FF2B5EF4-FFF2-40B4-BE49-F238E27FC236}">
                <a16:creationId xmlns:a16="http://schemas.microsoft.com/office/drawing/2014/main" id="{C0E3D0E7-A19D-4A6B-BAA0-692CA6EEE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8382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765" name="Rectangle 21">
            <a:extLst>
              <a:ext uri="{FF2B5EF4-FFF2-40B4-BE49-F238E27FC236}">
                <a16:creationId xmlns:a16="http://schemas.microsoft.com/office/drawing/2014/main" id="{6CE66BB5-8219-43C9-B826-AB932DD71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1336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5A607219-A072-48F0-8770-9B97B6806A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767" name="Rectangle 23">
            <a:extLst>
              <a:ext uri="{FF2B5EF4-FFF2-40B4-BE49-F238E27FC236}">
                <a16:creationId xmlns:a16="http://schemas.microsoft.com/office/drawing/2014/main" id="{F5291912-0E64-4B87-890C-BAE05EB78B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id="{8E298BC2-69C0-4AE9-BA23-2ED5A78524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C2C7685-DCAF-4B6C-AB44-01A086A8A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358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60CBFCF-AB3C-4220-A273-FD14B40E90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FRUIT OF THE SPIRIT</a:t>
            </a:r>
          </a:p>
        </p:txBody>
      </p:sp>
      <p:sp useBgFill="1">
        <p:nvSpPr>
          <p:cNvPr id="2053" name="Rectangle 5">
            <a:extLst>
              <a:ext uri="{FF2B5EF4-FFF2-40B4-BE49-F238E27FC236}">
                <a16:creationId xmlns:a16="http://schemas.microsoft.com/office/drawing/2014/main" id="{2B96F69C-B574-492A-9126-6EA3750482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91163"/>
            <a:ext cx="6400800" cy="59436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6000" dirty="0">
                <a:latin typeface="Arial Black" panose="020B0A04020102020204" pitchFamily="34" charset="0"/>
              </a:rPr>
              <a:t>“KINDNESS”</a:t>
            </a:r>
          </a:p>
        </p:txBody>
      </p:sp>
      <p:pic>
        <p:nvPicPr>
          <p:cNvPr id="4" name="Picture 3" descr="MCj01495450000[1]">
            <a:extLst>
              <a:ext uri="{FF2B5EF4-FFF2-40B4-BE49-F238E27FC236}">
                <a16:creationId xmlns:a16="http://schemas.microsoft.com/office/drawing/2014/main" id="{99B74D45-B34C-473F-8D64-DBFC4C82F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506" y="-25397"/>
            <a:ext cx="2109787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272FFBBD-AC2F-467E-9631-FACC89DD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30209"/>
            <a:ext cx="105479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003300"/>
                </a:solidFill>
                <a:latin typeface="Arial" panose="020B0604020202020204" pitchFamily="34" charset="0"/>
              </a:rPr>
              <a:t>But the fruit of the Spirit is love, joy, peace, </a:t>
            </a:r>
            <a:r>
              <a:rPr lang="en-US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longsuffering, </a:t>
            </a:r>
            <a:r>
              <a:rPr lang="en-US" alt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kindness</a:t>
            </a:r>
            <a:r>
              <a:rPr lang="en-US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, goodness</a:t>
            </a:r>
            <a:r>
              <a:rPr lang="en-US" altLang="en-US" sz="2400" i="1" dirty="0">
                <a:solidFill>
                  <a:srgbClr val="003300"/>
                </a:solidFill>
                <a:latin typeface="Arial" panose="020B0604020202020204" pitchFamily="34" charset="0"/>
              </a:rPr>
              <a:t>, faithfulness, gentleness, self-control. Against such there is no law.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93CCA5-448E-459B-AEBE-AB881DFCB2AA}"/>
              </a:ext>
            </a:extLst>
          </p:cNvPr>
          <p:cNvSpPr/>
          <p:nvPr/>
        </p:nvSpPr>
        <p:spPr>
          <a:xfrm>
            <a:off x="4223276" y="3701534"/>
            <a:ext cx="3745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pc="600" dirty="0"/>
              <a:t>GALATIANS 5:22, 23</a:t>
            </a:r>
            <a:endParaRPr lang="en-US" spc="600" dirty="0"/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17146EB-FC43-4895-B77D-874CB5B14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Being Kind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01783B-7483-4E5D-A827-86495631C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 dirty="0"/>
              <a:t>Doesn’t erase being direct and bold</a:t>
            </a:r>
          </a:p>
          <a:p>
            <a:pPr lvl="1"/>
            <a:r>
              <a:rPr lang="en-US" altLang="en-US" sz="3600" dirty="0"/>
              <a:t>Jesus was kind and compassionate, yet forceful and bold on occasions</a:t>
            </a:r>
          </a:p>
          <a:p>
            <a:pPr lvl="1"/>
            <a:r>
              <a:rPr lang="en-US" altLang="en-US" sz="3600" dirty="0"/>
              <a:t>Paul’s letter to the Galatians</a:t>
            </a:r>
          </a:p>
          <a:p>
            <a:pPr lvl="2"/>
            <a:r>
              <a:rPr lang="en-US" altLang="en-US" sz="3200" dirty="0"/>
              <a:t>Galatians 2:1-5; Acts 15:1-5</a:t>
            </a:r>
          </a:p>
        </p:txBody>
      </p:sp>
    </p:spTree>
    <p:extLst>
      <p:ext uri="{BB962C8B-B14F-4D97-AF65-F5344CB8AC3E}">
        <p14:creationId xmlns:p14="http://schemas.microsoft.com/office/powerpoint/2010/main" val="16219667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17146EB-FC43-4895-B77D-874CB5B14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Being Kind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01783B-7483-4E5D-A827-86495631C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49438"/>
            <a:ext cx="10363200" cy="2130891"/>
          </a:xfrm>
        </p:spPr>
        <p:txBody>
          <a:bodyPr/>
          <a:lstStyle/>
          <a:p>
            <a:r>
              <a:rPr lang="en-US" altLang="en-US" sz="4000" b="1" dirty="0"/>
              <a:t>Doesn’t erase being direct and bold</a:t>
            </a:r>
          </a:p>
          <a:p>
            <a:pPr lvl="1"/>
            <a:r>
              <a:rPr lang="en-US" altLang="en-US" sz="3600" dirty="0"/>
              <a:t>Paul’s letter to the Galatians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CD2E707-ED76-4321-B339-08A34FE90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567363"/>
              </p:ext>
            </p:extLst>
          </p:nvPr>
        </p:nvGraphicFramePr>
        <p:xfrm>
          <a:off x="2032000" y="3429000"/>
          <a:ext cx="8128000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B5D1EB0-C1BD-4B26-AE3F-8D68CE135532}"/>
              </a:ext>
            </a:extLst>
          </p:cNvPr>
          <p:cNvSpPr/>
          <p:nvPr/>
        </p:nvSpPr>
        <p:spPr bwMode="auto">
          <a:xfrm>
            <a:off x="0" y="4928781"/>
            <a:ext cx="12192000" cy="1596246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012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17146EB-FC43-4895-B77D-874CB5B14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Being Kind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01783B-7483-4E5D-A827-86495631C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49438"/>
            <a:ext cx="10363200" cy="2130891"/>
          </a:xfrm>
        </p:spPr>
        <p:txBody>
          <a:bodyPr/>
          <a:lstStyle/>
          <a:p>
            <a:r>
              <a:rPr lang="en-US" altLang="en-US" sz="4000" b="1" dirty="0"/>
              <a:t>Doesn’t erase being direct and bold</a:t>
            </a:r>
          </a:p>
          <a:p>
            <a:pPr lvl="1"/>
            <a:r>
              <a:rPr lang="en-US" altLang="en-US" sz="3600" dirty="0"/>
              <a:t>Paul’s letter to the Galatians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CD2E707-ED76-4321-B339-08A34FE90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902097"/>
              </p:ext>
            </p:extLst>
          </p:nvPr>
        </p:nvGraphicFramePr>
        <p:xfrm>
          <a:off x="2032000" y="3429000"/>
          <a:ext cx="8128000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272313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00D24D1-4C66-4406-BC84-49D2B993D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Kindness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D22503F-E879-4E95-90EF-39586C9C5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3600" b="1" u="sng" dirty="0"/>
              <a:t>Treating others the way we want to be treated </a:t>
            </a:r>
            <a:r>
              <a:rPr lang="en-US" altLang="en-US" sz="3600" dirty="0"/>
              <a:t>(Jas. 2:1-13; Matt. 7:12; 5:7)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b="1" u="sng" dirty="0"/>
              <a:t>Being sensitive to another </a:t>
            </a:r>
            <a:r>
              <a:rPr lang="en-US" altLang="en-US" sz="3600" dirty="0"/>
              <a:t>(Jas. 2:14-18; Phil. 2:4; Rom. 12:15; 1 Cor. 12:25)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600" b="1" u="sng" dirty="0"/>
              <a:t>Dealing with others the way your FATHER has dealt with you </a:t>
            </a:r>
            <a:r>
              <a:rPr lang="en-US" altLang="en-US" sz="3600" dirty="0"/>
              <a:t>(Jas. 2:12, 13; Lk. 6:35, 36)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B9FEA50C-41CE-4C95-8842-9F87DAE2D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72800" cy="5150223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(Lk. 6:35, 36)</a:t>
            </a:r>
          </a:p>
          <a:p>
            <a:pPr lvl="2">
              <a:buFontTx/>
              <a:buNone/>
            </a:pPr>
            <a:r>
              <a:rPr lang="en-US" altLang="en-US" sz="3600" dirty="0"/>
              <a:t>35  "But love your enemies, do good, and lend, hoping for nothing in return; and your reward will be great, and you will be sons of the Most High. For He is kind to the unthankful and evil.</a:t>
            </a:r>
          </a:p>
          <a:p>
            <a:pPr lvl="2">
              <a:buFontTx/>
              <a:buNone/>
            </a:pPr>
            <a:r>
              <a:rPr lang="en-US" altLang="en-US" sz="3600" dirty="0"/>
              <a:t>36  "Therefore be merciful, just as your Father also is merciful.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A95C105-6BD3-4AB3-ADF1-5F61FF9EE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endParaRPr lang="en-US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2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E1906161-7B41-40D9-A834-D1FFC5255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505" y="1295401"/>
            <a:ext cx="91923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FFFFCC"/>
                </a:solidFill>
                <a:latin typeface="Times New Roman" panose="02020603050405020304" pitchFamily="18" charset="0"/>
              </a:rPr>
              <a:t>“This Christian kindness is a lovely thing, and its loveliness comes from the fact that Christian kindness means treating others in the way in which God has treated us.” (Barclay)</a:t>
            </a:r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04C95B8-621E-4D0A-A596-8BAF0130C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“Kindness”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AFC9D7F-85E7-43C1-A89F-7F06B748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i="1" dirty="0"/>
              <a:t>Gk. “</a:t>
            </a:r>
            <a:r>
              <a:rPr lang="en-US" altLang="en-US" sz="2800" i="1" dirty="0" err="1"/>
              <a:t>chrestotes</a:t>
            </a:r>
            <a:r>
              <a:rPr lang="en-US" altLang="en-US" sz="2800" i="1" dirty="0"/>
              <a:t>” (noun) “gentleness” (KJV)</a:t>
            </a:r>
          </a:p>
          <a:p>
            <a:pPr lvl="1"/>
            <a:r>
              <a:rPr lang="en-US" altLang="en-US" sz="2400" i="1" dirty="0"/>
              <a:t>Arndt &amp; Gingrich</a:t>
            </a:r>
            <a:br>
              <a:rPr lang="en-US" altLang="en-US" sz="2400" i="1" dirty="0"/>
            </a:br>
            <a:r>
              <a:rPr lang="en-US" altLang="en-US" sz="2400" i="1" dirty="0"/>
              <a:t>1 “goodness, uprightness”</a:t>
            </a:r>
            <a:br>
              <a:rPr lang="en-US" altLang="en-US" sz="2400" i="1" dirty="0"/>
            </a:br>
            <a:r>
              <a:rPr lang="en-US" altLang="en-US" sz="2400" i="1" dirty="0"/>
              <a:t>2 “goodness, kindness, generosity” (p. 886)</a:t>
            </a:r>
          </a:p>
          <a:p>
            <a:pPr lvl="1"/>
            <a:r>
              <a:rPr lang="en-US" altLang="en-US" sz="2400" i="1" dirty="0"/>
              <a:t>William E. Vine: “It signifies ‘not merely’ goodness as a quality, rather it is goodness in action, goodness expressing itself in deeds; yet not goodness expressing itself in indignation against sin, for it is contrasted with severity in Rom. 11:22, but in grace and tenderness and compassion.”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CE2837D-E3F7-4916-9659-E66A3A2D7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“Kindness”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99FC501-7815-4876-AE42-4E42ADC16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Gk. </a:t>
            </a:r>
            <a:r>
              <a:rPr lang="en-US" altLang="en-US" i="1" dirty="0"/>
              <a:t>“</a:t>
            </a:r>
            <a:r>
              <a:rPr lang="en-US" altLang="en-US" i="1" dirty="0" err="1"/>
              <a:t>chrestos</a:t>
            </a:r>
            <a:r>
              <a:rPr lang="en-US" altLang="en-US" i="1" dirty="0"/>
              <a:t>”</a:t>
            </a:r>
            <a:r>
              <a:rPr lang="en-US" altLang="en-US" dirty="0"/>
              <a:t> (adj)</a:t>
            </a:r>
          </a:p>
          <a:p>
            <a:pPr lvl="1"/>
            <a:r>
              <a:rPr lang="en-US" altLang="en-US" dirty="0"/>
              <a:t>"For My yoke is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</a:t>
            </a:r>
            <a:r>
              <a:rPr lang="en-US" altLang="en-US" dirty="0"/>
              <a:t> and My burden is light" (Matt. 11:30)</a:t>
            </a:r>
          </a:p>
          <a:p>
            <a:pPr lvl="1"/>
            <a:r>
              <a:rPr lang="en-US" altLang="en-US" dirty="0"/>
              <a:t> "And no one, having drunk old wine, immediately desires new; for he says, ‘The old is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better</a:t>
            </a:r>
            <a:r>
              <a:rPr lang="en-US" altLang="en-US" dirty="0"/>
              <a:t>’" (Lk. 5:39)</a:t>
            </a:r>
          </a:p>
          <a:p>
            <a:pPr lvl="1"/>
            <a:r>
              <a:rPr lang="en-US" dirty="0"/>
              <a:t>“But love your enemies, do good, and lend, hoping for nothing in return; and your reward will be great, and you will be sons of the Most High. For He is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to the unthankful and evil” (Lk. 6:35)</a:t>
            </a:r>
            <a:endParaRPr lang="en-US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074221-E773-4C07-9FDC-B435BCC4D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Romans 11:22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7C518069-646E-447A-A3E3-1B03AD40F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09800"/>
            <a:ext cx="8001000" cy="28384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sy="50000" kx="2453608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FF"/>
                </a:solidFill>
                <a:latin typeface="Trebuchet MS" panose="020B0603020202020204" pitchFamily="34" charset="0"/>
              </a:rPr>
              <a:t>“Therefore consider the goodness and severity of God: on those who fell, severity; but toward you, goodness, if you continue in His goodness. Otherwise you also will be cut off.”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D09B0D33-378D-4CFA-9EAF-92F2FC2C1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09800"/>
            <a:ext cx="8001000" cy="2838450"/>
          </a:xfrm>
          <a:prstGeom prst="rect">
            <a:avLst/>
          </a:prstGeom>
          <a:noFill/>
          <a:ln>
            <a:noFill/>
          </a:ln>
          <a:effectLst>
            <a:outerShdw sy="50000" kx="2453608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8BAE6C"/>
                </a:solidFill>
                <a:latin typeface="Trebuchet MS" panose="020B0603020202020204" pitchFamily="34" charset="0"/>
              </a:rPr>
              <a:t>“Therefore consider the</a:t>
            </a:r>
            <a:r>
              <a:rPr lang="en-US" altLang="en-US" sz="3600">
                <a:solidFill>
                  <a:srgbClr val="FFFFFF"/>
                </a:solidFill>
                <a:latin typeface="Trebuchet MS" panose="020B0603020202020204" pitchFamily="34" charset="0"/>
              </a:rPr>
              <a:t> goodness </a:t>
            </a:r>
            <a:r>
              <a:rPr lang="en-US" altLang="en-US" sz="3600">
                <a:solidFill>
                  <a:srgbClr val="8BAE6C"/>
                </a:solidFill>
                <a:latin typeface="Trebuchet MS" panose="020B0603020202020204" pitchFamily="34" charset="0"/>
              </a:rPr>
              <a:t>and severity of God: on those who fell, severity; but toward you,</a:t>
            </a:r>
            <a:r>
              <a:rPr lang="en-US" altLang="en-US" sz="3600">
                <a:solidFill>
                  <a:srgbClr val="FFFFFF"/>
                </a:solidFill>
                <a:latin typeface="Trebuchet MS" panose="020B0603020202020204" pitchFamily="34" charset="0"/>
              </a:rPr>
              <a:t> goodness</a:t>
            </a:r>
            <a:r>
              <a:rPr lang="en-US" altLang="en-US" sz="3600">
                <a:solidFill>
                  <a:srgbClr val="8BAE6C"/>
                </a:solidFill>
                <a:latin typeface="Trebuchet MS" panose="020B0603020202020204" pitchFamily="34" charset="0"/>
              </a:rPr>
              <a:t>, if you continue in His</a:t>
            </a:r>
            <a:r>
              <a:rPr lang="en-US" altLang="en-US" sz="3600">
                <a:solidFill>
                  <a:srgbClr val="FFFFFF"/>
                </a:solidFill>
                <a:latin typeface="Trebuchet MS" panose="020B0603020202020204" pitchFamily="34" charset="0"/>
              </a:rPr>
              <a:t> goodness. </a:t>
            </a:r>
            <a:r>
              <a:rPr lang="en-US" altLang="en-US" sz="3600">
                <a:solidFill>
                  <a:srgbClr val="8BAE6C"/>
                </a:solidFill>
                <a:latin typeface="Trebuchet MS" panose="020B0603020202020204" pitchFamily="34" charset="0"/>
              </a:rPr>
              <a:t>Otherwise you also will be cut off.”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4B7976B6-6480-4BAC-B55E-044346703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6" y="5454650"/>
            <a:ext cx="27316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4000" i="1">
                <a:solidFill>
                  <a:srgbClr val="003300"/>
                </a:solidFill>
                <a:latin typeface="Thickhead" pitchFamily="2" charset="0"/>
              </a:rPr>
              <a:t>“chrestotes”</a:t>
            </a: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E90D6D3-E679-4B79-B773-90EE59C1A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The kindness of God –Psalm 107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340C962-DB3B-4FE1-92AB-F4142413D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Redeemed (vv. 1-9)</a:t>
            </a:r>
          </a:p>
          <a:p>
            <a:r>
              <a:rPr lang="en-US" altLang="en-US"/>
              <a:t>The Chastised (vv. 10-16)</a:t>
            </a:r>
          </a:p>
          <a:p>
            <a:r>
              <a:rPr lang="en-US" altLang="en-US"/>
              <a:t>The Foolish In Sin (vv. 17-22)</a:t>
            </a:r>
          </a:p>
          <a:p>
            <a:r>
              <a:rPr lang="en-US" altLang="en-US"/>
              <a:t>The Mariners in Peril (vv. 23-32)</a:t>
            </a:r>
          </a:p>
          <a:p>
            <a:r>
              <a:rPr lang="en-US" altLang="en-US"/>
              <a:t>The Downtrodden (vv. 33-43)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20BBC8BD-37C1-49F3-8AEC-328A5A778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4876801"/>
            <a:ext cx="8532813" cy="1838325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 Black" panose="020B0A04020102020204" pitchFamily="34" charset="0"/>
              </a:rPr>
              <a:t>Romans 2:4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“Or do you despise the riches of His </a:t>
            </a: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goodness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(Gk. </a:t>
            </a:r>
            <a:r>
              <a:rPr lang="en-US" altLang="en-US" sz="2800" i="1">
                <a:solidFill>
                  <a:srgbClr val="FFFFFF"/>
                </a:solidFill>
                <a:latin typeface="Arial" panose="020B0604020202020204" pitchFamily="34" charset="0"/>
              </a:rPr>
              <a:t>chrestotes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), forbearance, and longsuffering, not knowing that the </a:t>
            </a: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goodness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(Gk. </a:t>
            </a:r>
            <a:r>
              <a:rPr lang="en-US" altLang="en-US" sz="2800" i="1">
                <a:solidFill>
                  <a:srgbClr val="FFFFFF"/>
                </a:solidFill>
                <a:latin typeface="Arial" panose="020B0604020202020204" pitchFamily="34" charset="0"/>
              </a:rPr>
              <a:t>chrestos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) of God leads you to repentance?”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4320CA6-CEAB-4641-9253-5D605C3D8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 lnSpcReduction="10000"/>
          </a:bodyPr>
          <a:lstStyle/>
          <a:p>
            <a:r>
              <a:rPr lang="en-US" altLang="en-US" sz="4000" dirty="0"/>
              <a:t>God’s Kindness Is Available to All</a:t>
            </a:r>
          </a:p>
          <a:p>
            <a:pPr lvl="1"/>
            <a:r>
              <a:rPr lang="en-US" altLang="en-US" sz="3600" dirty="0"/>
              <a:t>through sending His Son (Titus 3:4-6)</a:t>
            </a:r>
          </a:p>
          <a:p>
            <a:pPr lvl="2">
              <a:buFontTx/>
              <a:buNone/>
            </a:pPr>
            <a:r>
              <a:rPr lang="en-US" altLang="en-US" sz="3200" dirty="0"/>
              <a:t>4  But when the kindness and the love of God our Savior toward man appeared,</a:t>
            </a:r>
          </a:p>
          <a:p>
            <a:pPr lvl="2">
              <a:buFontTx/>
              <a:buNone/>
            </a:pPr>
            <a:r>
              <a:rPr lang="en-US" altLang="en-US" sz="3200" dirty="0"/>
              <a:t>5  not by works of righteousness which we have done, but according to His mercy He saved us, through the washing of regeneration and renewing of the Holy Spirit,</a:t>
            </a:r>
          </a:p>
          <a:p>
            <a:pPr lvl="2">
              <a:buFontTx/>
              <a:buNone/>
            </a:pPr>
            <a:r>
              <a:rPr lang="en-US" altLang="en-US" sz="3200" dirty="0"/>
              <a:t>6  whom He poured out on us abundantly through Jesus Christ our Savior,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8512906-8B01-408A-8594-D05EFC263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The kindness of God through His Son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6FCBF6B-8997-449F-A762-A830F32EF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God Calls Us To Kindness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171BF4C-4C4E-4F7F-8BBC-8D050838E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468" y="1849438"/>
            <a:ext cx="10345064" cy="3103562"/>
          </a:xfrm>
        </p:spPr>
        <p:txBody>
          <a:bodyPr/>
          <a:lstStyle/>
          <a:p>
            <a:r>
              <a:rPr lang="en-US" altLang="en-US" sz="4400"/>
              <a:t>We are challenged to be “kind” to all</a:t>
            </a:r>
          </a:p>
          <a:p>
            <a:pPr lvl="1"/>
            <a:r>
              <a:rPr lang="en-US" altLang="en-US" sz="4000"/>
              <a:t>to the ungrateful and evil (Lk. 6:35, 36)</a:t>
            </a:r>
          </a:p>
          <a:p>
            <a:pPr lvl="1"/>
            <a:r>
              <a:rPr lang="en-US" altLang="en-US" sz="4000"/>
              <a:t>to our brethren (Col. 3:12, 13)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r>
              <a:rPr lang="en-US" altLang="en-US" sz="5400">
                <a:latin typeface="Arial Black" panose="020B0A04020102020204" pitchFamily="34" charset="0"/>
              </a:rPr>
              <a:t>A FULL SPECTRUM!</a:t>
            </a:r>
          </a:p>
          <a:p>
            <a:pPr lvl="1">
              <a:buFontTx/>
              <a:buNone/>
            </a:pPr>
            <a:endParaRPr lang="en-US" altLang="en-US" sz="48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B416D70-B80B-49D8-ABA5-954230A3C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Kindness Questions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BD8ED1E-B51D-49B3-9063-D56E34FC1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dirty="0"/>
              <a:t>Is my first response clothed in </a:t>
            </a:r>
            <a:r>
              <a:rPr lang="en-US" altLang="en-US" sz="4800" i="1" dirty="0"/>
              <a:t>kindness</a:t>
            </a:r>
            <a:r>
              <a:rPr lang="en-US" altLang="en-US" sz="4800" dirty="0"/>
              <a:t>?</a:t>
            </a:r>
          </a:p>
          <a:p>
            <a:r>
              <a:rPr lang="en-US" altLang="en-US" sz="4800" dirty="0"/>
              <a:t>Am I a </a:t>
            </a:r>
            <a:r>
              <a:rPr lang="en-US" altLang="en-US" sz="4800" i="1" dirty="0"/>
              <a:t>polymorphic</a:t>
            </a:r>
            <a:r>
              <a:rPr lang="en-US" altLang="en-US" sz="4800" dirty="0"/>
              <a:t> </a:t>
            </a:r>
            <a:r>
              <a:rPr lang="en-US" altLang="en-US" sz="4800" i="1" dirty="0"/>
              <a:t>Christian</a:t>
            </a:r>
            <a:r>
              <a:rPr lang="en-US" altLang="en-US" sz="4800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17146EB-FC43-4895-B77D-874CB5B14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Being Kind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01783B-7483-4E5D-A827-86495631C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b="1" dirty="0"/>
              <a:t>Doesn’t mean that we tolerate sin</a:t>
            </a:r>
          </a:p>
          <a:p>
            <a:pPr lvl="1"/>
            <a:r>
              <a:rPr lang="en-US" altLang="en-US" sz="4000" dirty="0"/>
              <a:t>Jesus was kind and compassionate, yet called people out of sin</a:t>
            </a: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rop circle design template">
  <a:themeElements>
    <a:clrScheme name="Crop circle design template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Crop circl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rop circl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p circl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p circl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p circl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p circl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op circl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p circl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p circl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p circl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p circl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p circl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op circl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NATURE">
  <a:themeElements>
    <a:clrScheme name="NATURE 1">
      <a:dk1>
        <a:srgbClr val="666699"/>
      </a:dk1>
      <a:lt1>
        <a:srgbClr val="FFFFCC"/>
      </a:lt1>
      <a:dk2>
        <a:srgbClr val="687FCA"/>
      </a:dk2>
      <a:lt2>
        <a:srgbClr val="192449"/>
      </a:lt2>
      <a:accent1>
        <a:srgbClr val="C9DDF1"/>
      </a:accent1>
      <a:accent2>
        <a:srgbClr val="FAC164"/>
      </a:accent2>
      <a:accent3>
        <a:srgbClr val="B9C0E1"/>
      </a:accent3>
      <a:accent4>
        <a:srgbClr val="DADAAE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788D71"/>
        </a:dk1>
        <a:lt1>
          <a:srgbClr val="FFFFCC"/>
        </a:lt1>
        <a:dk2>
          <a:srgbClr val="93A48E"/>
        </a:dk2>
        <a:lt2>
          <a:srgbClr val="192449"/>
        </a:lt2>
        <a:accent1>
          <a:srgbClr val="E8D88A"/>
        </a:accent1>
        <a:accent2>
          <a:srgbClr val="F9B84F"/>
        </a:accent2>
        <a:accent3>
          <a:srgbClr val="C8CFC6"/>
        </a:accent3>
        <a:accent4>
          <a:srgbClr val="DADAAE"/>
        </a:accent4>
        <a:accent5>
          <a:srgbClr val="F2E9C4"/>
        </a:accent5>
        <a:accent6>
          <a:srgbClr val="E2A647"/>
        </a:accent6>
        <a:hlink>
          <a:srgbClr val="BC9652"/>
        </a:hlink>
        <a:folHlink>
          <a:srgbClr val="C1E5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6">
        <a:dk1>
          <a:srgbClr val="99735B"/>
        </a:dk1>
        <a:lt1>
          <a:srgbClr val="FFFFCC"/>
        </a:lt1>
        <a:dk2>
          <a:srgbClr val="B3937F"/>
        </a:dk2>
        <a:lt2>
          <a:srgbClr val="3C211C"/>
        </a:lt2>
        <a:accent1>
          <a:srgbClr val="D0C4A2"/>
        </a:accent1>
        <a:accent2>
          <a:srgbClr val="F9B84F"/>
        </a:accent2>
        <a:accent3>
          <a:srgbClr val="D6C8C0"/>
        </a:accent3>
        <a:accent4>
          <a:srgbClr val="DADAAE"/>
        </a:accent4>
        <a:accent5>
          <a:srgbClr val="E4DECE"/>
        </a:accent5>
        <a:accent6>
          <a:srgbClr val="E2A647"/>
        </a:accent6>
        <a:hlink>
          <a:srgbClr val="85BBBA"/>
        </a:hlink>
        <a:folHlink>
          <a:srgbClr val="BED98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838</Words>
  <Application>Microsoft Office PowerPoint</Application>
  <PresentationFormat>Widescreen</PresentationFormat>
  <Paragraphs>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Thickhead</vt:lpstr>
      <vt:lpstr>Times New Roman</vt:lpstr>
      <vt:lpstr>Trebuchet MS</vt:lpstr>
      <vt:lpstr>Wingdings</vt:lpstr>
      <vt:lpstr>Office Theme</vt:lpstr>
      <vt:lpstr>MEADOW</vt:lpstr>
      <vt:lpstr>Crop circle design template</vt:lpstr>
      <vt:lpstr>NATURE</vt:lpstr>
      <vt:lpstr>FRUIT OF THE SPIRIT</vt:lpstr>
      <vt:lpstr>Defining “Kindness”</vt:lpstr>
      <vt:lpstr>Defining “Kindness”</vt:lpstr>
      <vt:lpstr>Romans 11:22</vt:lpstr>
      <vt:lpstr>The kindness of God –Psalm 107</vt:lpstr>
      <vt:lpstr>The kindness of God through His Son</vt:lpstr>
      <vt:lpstr>God Calls Us To Kindness</vt:lpstr>
      <vt:lpstr>Kindness Questions</vt:lpstr>
      <vt:lpstr>Being Kind</vt:lpstr>
      <vt:lpstr>Being Kind</vt:lpstr>
      <vt:lpstr>Being Kind</vt:lpstr>
      <vt:lpstr>Being Kind</vt:lpstr>
      <vt:lpstr>Kindness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OF THE SPIRIT</dc:title>
  <dc:creator>Steven Wallace</dc:creator>
  <cp:lastModifiedBy>Steven Wallace</cp:lastModifiedBy>
  <cp:revision>8</cp:revision>
  <dcterms:created xsi:type="dcterms:W3CDTF">2020-05-07T20:31:01Z</dcterms:created>
  <dcterms:modified xsi:type="dcterms:W3CDTF">2020-05-17T18:00:12Z</dcterms:modified>
</cp:coreProperties>
</file>