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2" r:id="rId4"/>
    <p:sldId id="263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B2234-C37D-4655-A52D-CD2A27E68191}" v="319" dt="2020-05-07T16:54:32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553" autoAdjust="0"/>
  </p:normalViewPr>
  <p:slideViewPr>
    <p:cSldViewPr snapToGrid="0">
      <p:cViewPr varScale="1">
        <p:scale>
          <a:sx n="87" d="100"/>
          <a:sy n="87" d="100"/>
        </p:scale>
        <p:origin x="13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3FE635A1-D122-4C60-9598-40B2FC259C22}"/>
    <pc:docChg chg="undo redo custSel mod addSld modSld">
      <pc:chgData name="Steven Wallace" userId="f455ab06884d4394" providerId="LiveId" clId="{3FE635A1-D122-4C60-9598-40B2FC259C22}" dt="2020-04-05T14:05:05.784" v="213" actId="20577"/>
      <pc:docMkLst>
        <pc:docMk/>
      </pc:docMkLst>
      <pc:sldChg chg="addSp modSp">
        <pc:chgData name="Steven Wallace" userId="f455ab06884d4394" providerId="LiveId" clId="{3FE635A1-D122-4C60-9598-40B2FC259C22}" dt="2020-04-05T04:11:17.214" v="209" actId="6559"/>
        <pc:sldMkLst>
          <pc:docMk/>
          <pc:sldMk cId="189805548" sldId="257"/>
        </pc:sldMkLst>
        <pc:spChg chg="add mod">
          <ac:chgData name="Steven Wallace" userId="f455ab06884d4394" providerId="LiveId" clId="{3FE635A1-D122-4C60-9598-40B2FC259C22}" dt="2020-04-05T04:11:17.214" v="209" actId="6559"/>
          <ac:spMkLst>
            <pc:docMk/>
            <pc:sldMk cId="189805548" sldId="257"/>
            <ac:spMk id="6" creationId="{9A51B476-D3E4-449C-B697-41086BFE175E}"/>
          </ac:spMkLst>
        </pc:spChg>
      </pc:sldChg>
      <pc:sldChg chg="modSp">
        <pc:chgData name="Steven Wallace" userId="f455ab06884d4394" providerId="LiveId" clId="{3FE635A1-D122-4C60-9598-40B2FC259C22}" dt="2020-04-05T14:05:05.784" v="213" actId="20577"/>
        <pc:sldMkLst>
          <pc:docMk/>
          <pc:sldMk cId="1405483902" sldId="261"/>
        </pc:sldMkLst>
        <pc:spChg chg="mod">
          <ac:chgData name="Steven Wallace" userId="f455ab06884d4394" providerId="LiveId" clId="{3FE635A1-D122-4C60-9598-40B2FC259C22}" dt="2020-04-05T14:05:05.784" v="213" actId="20577"/>
          <ac:spMkLst>
            <pc:docMk/>
            <pc:sldMk cId="1405483902" sldId="261"/>
            <ac:spMk id="2" creationId="{C71229E0-0AE8-40D8-BAD2-FDB0F401909C}"/>
          </ac:spMkLst>
        </pc:spChg>
      </pc:sldChg>
      <pc:sldChg chg="modSp">
        <pc:chgData name="Steven Wallace" userId="f455ab06884d4394" providerId="LiveId" clId="{3FE635A1-D122-4C60-9598-40B2FC259C22}" dt="2020-04-04T23:12:10.748" v="3" actId="20577"/>
        <pc:sldMkLst>
          <pc:docMk/>
          <pc:sldMk cId="3462537967" sldId="269"/>
        </pc:sldMkLst>
        <pc:spChg chg="mod">
          <ac:chgData name="Steven Wallace" userId="f455ab06884d4394" providerId="LiveId" clId="{3FE635A1-D122-4C60-9598-40B2FC259C22}" dt="2020-04-04T23:12:10.748" v="3" actId="20577"/>
          <ac:spMkLst>
            <pc:docMk/>
            <pc:sldMk cId="3462537967" sldId="269"/>
            <ac:spMk id="7" creationId="{9D3580AB-916A-4287-9FC8-477719A4BD46}"/>
          </ac:spMkLst>
        </pc:spChg>
      </pc:sldChg>
      <pc:sldChg chg="modSp">
        <pc:chgData name="Steven Wallace" userId="f455ab06884d4394" providerId="LiveId" clId="{3FE635A1-D122-4C60-9598-40B2FC259C22}" dt="2020-04-04T23:19:51.180" v="7" actId="20577"/>
        <pc:sldMkLst>
          <pc:docMk/>
          <pc:sldMk cId="487449519" sldId="273"/>
        </pc:sldMkLst>
        <pc:spChg chg="mod">
          <ac:chgData name="Steven Wallace" userId="f455ab06884d4394" providerId="LiveId" clId="{3FE635A1-D122-4C60-9598-40B2FC259C22}" dt="2020-04-04T23:19:51.180" v="7" actId="20577"/>
          <ac:spMkLst>
            <pc:docMk/>
            <pc:sldMk cId="487449519" sldId="273"/>
            <ac:spMk id="8" creationId="{DA30C6BF-500B-42BB-A66E-BA460CF72DAA}"/>
          </ac:spMkLst>
        </pc:spChg>
      </pc:sldChg>
      <pc:sldChg chg="modSp modAnim">
        <pc:chgData name="Steven Wallace" userId="f455ab06884d4394" providerId="LiveId" clId="{3FE635A1-D122-4C60-9598-40B2FC259C22}" dt="2020-04-05T04:09:34.728" v="183" actId="20577"/>
        <pc:sldMkLst>
          <pc:docMk/>
          <pc:sldMk cId="3656925521" sldId="274"/>
        </pc:sldMkLst>
        <pc:spChg chg="mod">
          <ac:chgData name="Steven Wallace" userId="f455ab06884d4394" providerId="LiveId" clId="{3FE635A1-D122-4C60-9598-40B2FC259C22}" dt="2020-04-05T04:05:46.505" v="137" actId="1076"/>
          <ac:spMkLst>
            <pc:docMk/>
            <pc:sldMk cId="3656925521" sldId="274"/>
            <ac:spMk id="2" creationId="{D5D2ECB1-D6DB-4083-89C5-F443DEF77429}"/>
          </ac:spMkLst>
        </pc:spChg>
        <pc:spChg chg="mod">
          <ac:chgData name="Steven Wallace" userId="f455ab06884d4394" providerId="LiveId" clId="{3FE635A1-D122-4C60-9598-40B2FC259C22}" dt="2020-04-05T04:09:34.728" v="183" actId="20577"/>
          <ac:spMkLst>
            <pc:docMk/>
            <pc:sldMk cId="3656925521" sldId="274"/>
            <ac:spMk id="3" creationId="{8C262383-59C7-4D6D-9880-1F4B2686A5E7}"/>
          </ac:spMkLst>
        </pc:spChg>
      </pc:sldChg>
      <pc:sldChg chg="addSp delSp modSp add mod modTransition setBg">
        <pc:chgData name="Steven Wallace" userId="f455ab06884d4394" providerId="LiveId" clId="{3FE635A1-D122-4C60-9598-40B2FC259C22}" dt="2020-04-05T00:14:37.810" v="77"/>
        <pc:sldMkLst>
          <pc:docMk/>
          <pc:sldMk cId="3635825688" sldId="277"/>
        </pc:sldMkLst>
        <pc:spChg chg="del">
          <ac:chgData name="Steven Wallace" userId="f455ab06884d4394" providerId="LiveId" clId="{3FE635A1-D122-4C60-9598-40B2FC259C22}" dt="2020-04-05T00:09:53.393" v="9"/>
          <ac:spMkLst>
            <pc:docMk/>
            <pc:sldMk cId="3635825688" sldId="277"/>
            <ac:spMk id="2" creationId="{55891B79-335F-4341-AC50-82BEE75EE6F9}"/>
          </ac:spMkLst>
        </pc:spChg>
        <pc:spChg chg="del">
          <ac:chgData name="Steven Wallace" userId="f455ab06884d4394" providerId="LiveId" clId="{3FE635A1-D122-4C60-9598-40B2FC259C22}" dt="2020-04-05T00:09:53.393" v="9"/>
          <ac:spMkLst>
            <pc:docMk/>
            <pc:sldMk cId="3635825688" sldId="277"/>
            <ac:spMk id="3" creationId="{F10D06AC-CCE6-4B6A-94A0-6EEC027B11A2}"/>
          </ac:spMkLst>
        </pc:spChg>
        <pc:spChg chg="add del mod">
          <ac:chgData name="Steven Wallace" userId="f455ab06884d4394" providerId="LiveId" clId="{3FE635A1-D122-4C60-9598-40B2FC259C22}" dt="2020-04-05T00:09:57.660" v="10"/>
          <ac:spMkLst>
            <pc:docMk/>
            <pc:sldMk cId="3635825688" sldId="277"/>
            <ac:spMk id="4" creationId="{17DB3A59-093E-4A15-A55B-8AB5CF19569F}"/>
          </ac:spMkLst>
        </pc:spChg>
        <pc:spChg chg="add del mod">
          <ac:chgData name="Steven Wallace" userId="f455ab06884d4394" providerId="LiveId" clId="{3FE635A1-D122-4C60-9598-40B2FC259C22}" dt="2020-04-05T00:09:57.660" v="10"/>
          <ac:spMkLst>
            <pc:docMk/>
            <pc:sldMk cId="3635825688" sldId="277"/>
            <ac:spMk id="5" creationId="{6EE1B94B-38B2-4269-BB6C-7DB2A5D54ED8}"/>
          </ac:spMkLst>
        </pc:spChg>
        <pc:spChg chg="add mod ord">
          <ac:chgData name="Steven Wallace" userId="f455ab06884d4394" providerId="LiveId" clId="{3FE635A1-D122-4C60-9598-40B2FC259C22}" dt="2020-04-05T00:14:18.038" v="75" actId="207"/>
          <ac:spMkLst>
            <pc:docMk/>
            <pc:sldMk cId="3635825688" sldId="277"/>
            <ac:spMk id="6" creationId="{836E0902-8773-496E-AEDB-CDBAEC03202A}"/>
          </ac:spMkLst>
        </pc:spChg>
        <pc:spChg chg="add del mod">
          <ac:chgData name="Steven Wallace" userId="f455ab06884d4394" providerId="LiveId" clId="{3FE635A1-D122-4C60-9598-40B2FC259C22}" dt="2020-04-05T00:11:59.113" v="21" actId="931"/>
          <ac:spMkLst>
            <pc:docMk/>
            <pc:sldMk cId="3635825688" sldId="277"/>
            <ac:spMk id="7" creationId="{D37C8851-1972-41DE-8D38-FA6BD24A1C94}"/>
          </ac:spMkLst>
        </pc:spChg>
        <pc:spChg chg="add mod">
          <ac:chgData name="Steven Wallace" userId="f455ab06884d4394" providerId="LiveId" clId="{3FE635A1-D122-4C60-9598-40B2FC259C22}" dt="2020-04-05T00:14:25.052" v="76" actId="20577"/>
          <ac:spMkLst>
            <pc:docMk/>
            <pc:sldMk cId="3635825688" sldId="277"/>
            <ac:spMk id="8" creationId="{AA50F360-84C0-4FBB-9DD1-73548E0FA174}"/>
          </ac:spMkLst>
        </pc:spChg>
        <pc:spChg chg="add del mod">
          <ac:chgData name="Steven Wallace" userId="f455ab06884d4394" providerId="LiveId" clId="{3FE635A1-D122-4C60-9598-40B2FC259C22}" dt="2020-04-05T00:13:12.472" v="40" actId="478"/>
          <ac:spMkLst>
            <pc:docMk/>
            <pc:sldMk cId="3635825688" sldId="277"/>
            <ac:spMk id="11" creationId="{ED2CAA07-06DC-4415-BA9C-674C82B539FC}"/>
          </ac:spMkLst>
        </pc:spChg>
        <pc:spChg chg="add del">
          <ac:chgData name="Steven Wallace" userId="f455ab06884d4394" providerId="LiveId" clId="{3FE635A1-D122-4C60-9598-40B2FC259C22}" dt="2020-04-05T00:11:43.371" v="15" actId="26606"/>
          <ac:spMkLst>
            <pc:docMk/>
            <pc:sldMk cId="3635825688" sldId="277"/>
            <ac:spMk id="16" creationId="{1CE580D1-F917-4567-AFB4-99AA9B52ADF0}"/>
          </ac:spMkLst>
        </pc:spChg>
        <pc:spChg chg="add del">
          <ac:chgData name="Steven Wallace" userId="f455ab06884d4394" providerId="LiveId" clId="{3FE635A1-D122-4C60-9598-40B2FC259C22}" dt="2020-04-05T00:11:43.371" v="15" actId="26606"/>
          <ac:spMkLst>
            <pc:docMk/>
            <pc:sldMk cId="3635825688" sldId="277"/>
            <ac:spMk id="24" creationId="{F2AF0D79-4A1A-4F27-B9F0-CF252C4AC91C}"/>
          </ac:spMkLst>
        </pc:spChg>
        <pc:spChg chg="add del">
          <ac:chgData name="Steven Wallace" userId="f455ab06884d4394" providerId="LiveId" clId="{3FE635A1-D122-4C60-9598-40B2FC259C22}" dt="2020-04-05T00:11:56.073" v="17" actId="26606"/>
          <ac:spMkLst>
            <pc:docMk/>
            <pc:sldMk cId="3635825688" sldId="277"/>
            <ac:spMk id="28" creationId="{81958111-BC13-4D45-AB27-0C2C83F9BA64}"/>
          </ac:spMkLst>
        </pc:spChg>
        <pc:spChg chg="add del">
          <ac:chgData name="Steven Wallace" userId="f455ab06884d4394" providerId="LiveId" clId="{3FE635A1-D122-4C60-9598-40B2FC259C22}" dt="2020-04-05T00:11:56.073" v="17" actId="26606"/>
          <ac:spMkLst>
            <pc:docMk/>
            <pc:sldMk cId="3635825688" sldId="277"/>
            <ac:spMk id="29" creationId="{1CE580D1-F917-4567-AFB4-99AA9B52ADF0}"/>
          </ac:spMkLst>
        </pc:spChg>
        <pc:spChg chg="add del">
          <ac:chgData name="Steven Wallace" userId="f455ab06884d4394" providerId="LiveId" clId="{3FE635A1-D122-4C60-9598-40B2FC259C22}" dt="2020-04-05T00:11:56.073" v="17" actId="26606"/>
          <ac:spMkLst>
            <pc:docMk/>
            <pc:sldMk cId="3635825688" sldId="277"/>
            <ac:spMk id="38" creationId="{021A4066-B261-49FE-952E-A0FE3EE75CD2}"/>
          </ac:spMkLst>
        </pc:spChg>
        <pc:grpChg chg="add del">
          <ac:chgData name="Steven Wallace" userId="f455ab06884d4394" providerId="LiveId" clId="{3FE635A1-D122-4C60-9598-40B2FC259C22}" dt="2020-04-05T00:11:56.073" v="17" actId="26606"/>
          <ac:grpSpMkLst>
            <pc:docMk/>
            <pc:sldMk cId="3635825688" sldId="277"/>
            <ac:grpSpMk id="30" creationId="{82188758-E18A-4CE5-9D03-F4BF5D887C3F}"/>
          </ac:grpSpMkLst>
        </pc:grpChg>
        <pc:picChg chg="add del mod ord">
          <ac:chgData name="Steven Wallace" userId="f455ab06884d4394" providerId="LiveId" clId="{3FE635A1-D122-4C60-9598-40B2FC259C22}" dt="2020-04-05T00:11:59.113" v="21" actId="931"/>
          <ac:picMkLst>
            <pc:docMk/>
            <pc:sldMk cId="3635825688" sldId="277"/>
            <ac:picMk id="10" creationId="{54D8E782-8836-4A70-8758-8FD85D9C1B7B}"/>
          </ac:picMkLst>
        </pc:picChg>
        <pc:picChg chg="add del">
          <ac:chgData name="Steven Wallace" userId="f455ab06884d4394" providerId="LiveId" clId="{3FE635A1-D122-4C60-9598-40B2FC259C22}" dt="2020-04-05T00:11:43.371" v="15" actId="26606"/>
          <ac:picMkLst>
            <pc:docMk/>
            <pc:sldMk cId="3635825688" sldId="277"/>
            <ac:picMk id="18" creationId="{1F5620B8-A2D8-4568-B566-F0453A0D9167}"/>
          </ac:picMkLst>
        </pc:picChg>
        <pc:picChg chg="add del">
          <ac:chgData name="Steven Wallace" userId="f455ab06884d4394" providerId="LiveId" clId="{3FE635A1-D122-4C60-9598-40B2FC259C22}" dt="2020-04-05T00:11:56.073" v="17" actId="26606"/>
          <ac:picMkLst>
            <pc:docMk/>
            <pc:sldMk cId="3635825688" sldId="277"/>
            <ac:picMk id="33" creationId="{1F5620B8-A2D8-4568-B566-F0453A0D9167}"/>
          </ac:picMkLst>
        </pc:picChg>
        <pc:picChg chg="add del">
          <ac:chgData name="Steven Wallace" userId="f455ab06884d4394" providerId="LiveId" clId="{3FE635A1-D122-4C60-9598-40B2FC259C22}" dt="2020-04-05T00:11:56.073" v="17" actId="26606"/>
          <ac:picMkLst>
            <pc:docMk/>
            <pc:sldMk cId="3635825688" sldId="277"/>
            <ac:picMk id="34" creationId="{D42F4933-2ECF-4EE5-BCE4-F19E3CA609FE}"/>
          </ac:picMkLst>
        </pc:picChg>
        <pc:cxnChg chg="add del">
          <ac:chgData name="Steven Wallace" userId="f455ab06884d4394" providerId="LiveId" clId="{3FE635A1-D122-4C60-9598-40B2FC259C22}" dt="2020-04-05T00:11:43.371" v="15" actId="26606"/>
          <ac:cxnSpMkLst>
            <pc:docMk/>
            <pc:sldMk cId="3635825688" sldId="277"/>
            <ac:cxnSpMk id="20" creationId="{1C7D2BA4-4B7A-4596-8BCC-5CF715423894}"/>
          </ac:cxnSpMkLst>
        </pc:cxnChg>
        <pc:cxnChg chg="add del">
          <ac:chgData name="Steven Wallace" userId="f455ab06884d4394" providerId="LiveId" clId="{3FE635A1-D122-4C60-9598-40B2FC259C22}" dt="2020-04-05T00:11:43.371" v="15" actId="26606"/>
          <ac:cxnSpMkLst>
            <pc:docMk/>
            <pc:sldMk cId="3635825688" sldId="277"/>
            <ac:cxnSpMk id="22" creationId="{C9D4B225-18E9-4C5B-94D8-2ABE6D161E4A}"/>
          </ac:cxnSpMkLst>
        </pc:cxnChg>
        <pc:cxnChg chg="add del">
          <ac:chgData name="Steven Wallace" userId="f455ab06884d4394" providerId="LiveId" clId="{3FE635A1-D122-4C60-9598-40B2FC259C22}" dt="2020-04-05T00:11:43.371" v="15" actId="26606"/>
          <ac:cxnSpMkLst>
            <pc:docMk/>
            <pc:sldMk cId="3635825688" sldId="277"/>
            <ac:cxnSpMk id="26" creationId="{8E83266B-97F8-4AB9-818F-3A70E8D8580D}"/>
          </ac:cxnSpMkLst>
        </pc:cxnChg>
        <pc:cxnChg chg="add del">
          <ac:chgData name="Steven Wallace" userId="f455ab06884d4394" providerId="LiveId" clId="{3FE635A1-D122-4C60-9598-40B2FC259C22}" dt="2020-04-05T00:11:56.073" v="17" actId="26606"/>
          <ac:cxnSpMkLst>
            <pc:docMk/>
            <pc:sldMk cId="3635825688" sldId="277"/>
            <ac:cxnSpMk id="35" creationId="{1C7D2BA4-4B7A-4596-8BCC-5CF715423894}"/>
          </ac:cxnSpMkLst>
        </pc:cxnChg>
        <pc:cxnChg chg="add del">
          <ac:chgData name="Steven Wallace" userId="f455ab06884d4394" providerId="LiveId" clId="{3FE635A1-D122-4C60-9598-40B2FC259C22}" dt="2020-04-05T00:11:56.073" v="17" actId="26606"/>
          <ac:cxnSpMkLst>
            <pc:docMk/>
            <pc:sldMk cId="3635825688" sldId="277"/>
            <ac:cxnSpMk id="36" creationId="{C6FAC23C-014D-4AC5-AD1B-36F7D0E7EF32}"/>
          </ac:cxnSpMkLst>
        </pc:cxnChg>
        <pc:cxnChg chg="add del">
          <ac:chgData name="Steven Wallace" userId="f455ab06884d4394" providerId="LiveId" clId="{3FE635A1-D122-4C60-9598-40B2FC259C22}" dt="2020-04-05T00:11:56.073" v="17" actId="26606"/>
          <ac:cxnSpMkLst>
            <pc:docMk/>
            <pc:sldMk cId="3635825688" sldId="277"/>
            <ac:cxnSpMk id="37" creationId="{C9D4B225-18E9-4C5B-94D8-2ABE6D161E4A}"/>
          </ac:cxnSpMkLst>
        </pc:cxnChg>
        <pc:cxnChg chg="add del">
          <ac:chgData name="Steven Wallace" userId="f455ab06884d4394" providerId="LiveId" clId="{3FE635A1-D122-4C60-9598-40B2FC259C22}" dt="2020-04-05T00:11:56.073" v="17" actId="26606"/>
          <ac:cxnSpMkLst>
            <pc:docMk/>
            <pc:sldMk cId="3635825688" sldId="277"/>
            <ac:cxnSpMk id="39" creationId="{381B4579-E2EA-4BD7-94FF-0A0BEE135C6B}"/>
          </ac:cxnSpMkLst>
        </pc:cxnChg>
      </pc:sldChg>
    </pc:docChg>
  </pc:docChgLst>
  <pc:docChgLst>
    <pc:chgData name="Steven Wallace" userId="f455ab06884d4394" providerId="LiveId" clId="{46BB2234-C37D-4655-A52D-CD2A27E68191}"/>
    <pc:docChg chg="undo custSel addSld delSld modSld sldOrd delMainMaster modMainMaster">
      <pc:chgData name="Steven Wallace" userId="f455ab06884d4394" providerId="LiveId" clId="{46BB2234-C37D-4655-A52D-CD2A27E68191}" dt="2020-05-07T16:54:32.357" v="1745" actId="20577"/>
      <pc:docMkLst>
        <pc:docMk/>
      </pc:docMkLst>
      <pc:sldChg chg="del modTransition">
        <pc:chgData name="Steven Wallace" userId="f455ab06884d4394" providerId="LiveId" clId="{46BB2234-C37D-4655-A52D-CD2A27E68191}" dt="2020-04-11T16:33:56.908" v="1720" actId="2696"/>
        <pc:sldMkLst>
          <pc:docMk/>
          <pc:sldMk cId="189805548" sldId="257"/>
        </pc:sldMkLst>
      </pc:sldChg>
      <pc:sldChg chg="del">
        <pc:chgData name="Steven Wallace" userId="f455ab06884d4394" providerId="LiveId" clId="{46BB2234-C37D-4655-A52D-CD2A27E68191}" dt="2020-04-04T01:34:30.535" v="15" actId="47"/>
        <pc:sldMkLst>
          <pc:docMk/>
          <pc:sldMk cId="3877253977" sldId="257"/>
        </pc:sldMkLst>
      </pc:sldChg>
      <pc:sldChg chg="modSp mod modTransition">
        <pc:chgData name="Steven Wallace" userId="f455ab06884d4394" providerId="LiveId" clId="{46BB2234-C37D-4655-A52D-CD2A27E68191}" dt="2020-04-04T03:05:14.419" v="1555" actId="20577"/>
        <pc:sldMkLst>
          <pc:docMk/>
          <pc:sldMk cId="3893856719" sldId="258"/>
        </pc:sldMkLst>
        <pc:spChg chg="mod">
          <ac:chgData name="Steven Wallace" userId="f455ab06884d4394" providerId="LiveId" clId="{46BB2234-C37D-4655-A52D-CD2A27E68191}" dt="2020-04-04T03:05:14.419" v="1555" actId="20577"/>
          <ac:spMkLst>
            <pc:docMk/>
            <pc:sldMk cId="3893856719" sldId="258"/>
            <ac:spMk id="3" creationId="{00000000-0000-0000-0000-000000000000}"/>
          </ac:spMkLst>
        </pc:spChg>
        <pc:spChg chg="mod">
          <ac:chgData name="Steven Wallace" userId="f455ab06884d4394" providerId="LiveId" clId="{46BB2234-C37D-4655-A52D-CD2A27E68191}" dt="2020-04-04T01:36:45.990" v="42" actId="122"/>
          <ac:spMkLst>
            <pc:docMk/>
            <pc:sldMk cId="3893856719" sldId="258"/>
            <ac:spMk id="5" creationId="{00000000-0000-0000-0000-000000000000}"/>
          </ac:spMkLst>
        </pc:spChg>
      </pc:sldChg>
      <pc:sldChg chg="del">
        <pc:chgData name="Steven Wallace" userId="f455ab06884d4394" providerId="LiveId" clId="{46BB2234-C37D-4655-A52D-CD2A27E68191}" dt="2020-04-04T01:31:27.370" v="2" actId="47"/>
        <pc:sldMkLst>
          <pc:docMk/>
          <pc:sldMk cId="3284045179" sldId="259"/>
        </pc:sldMkLst>
      </pc:sldChg>
      <pc:sldChg chg="addSp modSp mod modTransition modAnim">
        <pc:chgData name="Steven Wallace" userId="f455ab06884d4394" providerId="LiveId" clId="{46BB2234-C37D-4655-A52D-CD2A27E68191}" dt="2020-04-04T20:52:53.441" v="1703" actId="403"/>
        <pc:sldMkLst>
          <pc:docMk/>
          <pc:sldMk cId="1405483902" sldId="261"/>
        </pc:sldMkLst>
        <pc:spChg chg="add mod">
          <ac:chgData name="Steven Wallace" userId="f455ab06884d4394" providerId="LiveId" clId="{46BB2234-C37D-4655-A52D-CD2A27E68191}" dt="2020-04-04T20:52:53.441" v="1703" actId="403"/>
          <ac:spMkLst>
            <pc:docMk/>
            <pc:sldMk cId="1405483902" sldId="261"/>
            <ac:spMk id="2" creationId="{C71229E0-0AE8-40D8-BAD2-FDB0F401909C}"/>
          </ac:spMkLst>
        </pc:spChg>
        <pc:spChg chg="mod">
          <ac:chgData name="Steven Wallace" userId="f455ab06884d4394" providerId="LiveId" clId="{46BB2234-C37D-4655-A52D-CD2A27E68191}" dt="2020-04-04T01:37:30.983" v="76"/>
          <ac:spMkLst>
            <pc:docMk/>
            <pc:sldMk cId="1405483902" sldId="261"/>
            <ac:spMk id="4" creationId="{00000000-0000-0000-0000-000000000000}"/>
          </ac:spMkLst>
        </pc:spChg>
        <pc:spChg chg="mod">
          <ac:chgData name="Steven Wallace" userId="f455ab06884d4394" providerId="LiveId" clId="{46BB2234-C37D-4655-A52D-CD2A27E68191}" dt="2020-04-04T20:52:38.051" v="1700" actId="20577"/>
          <ac:spMkLst>
            <pc:docMk/>
            <pc:sldMk cId="1405483902" sldId="261"/>
            <ac:spMk id="5" creationId="{00000000-0000-0000-0000-000000000000}"/>
          </ac:spMkLst>
        </pc:spChg>
      </pc:sldChg>
      <pc:sldChg chg="del">
        <pc:chgData name="Steven Wallace" userId="f455ab06884d4394" providerId="LiveId" clId="{46BB2234-C37D-4655-A52D-CD2A27E68191}" dt="2020-04-04T01:33:20.776" v="3" actId="47"/>
        <pc:sldMkLst>
          <pc:docMk/>
          <pc:sldMk cId="920465377" sldId="262"/>
        </pc:sldMkLst>
      </pc:sldChg>
      <pc:sldChg chg="addSp delSp modSp add mod modTransition">
        <pc:chgData name="Steven Wallace" userId="f455ab06884d4394" providerId="LiveId" clId="{46BB2234-C37D-4655-A52D-CD2A27E68191}" dt="2020-04-04T02:48:53.860" v="1228"/>
        <pc:sldMkLst>
          <pc:docMk/>
          <pc:sldMk cId="4105766080" sldId="262"/>
        </pc:sldMkLst>
        <pc:spChg chg="del">
          <ac:chgData name="Steven Wallace" userId="f455ab06884d4394" providerId="LiveId" clId="{46BB2234-C37D-4655-A52D-CD2A27E68191}" dt="2020-04-04T01:42:16.642" v="208"/>
          <ac:spMkLst>
            <pc:docMk/>
            <pc:sldMk cId="4105766080" sldId="262"/>
            <ac:spMk id="2" creationId="{A0D07024-7BE4-4346-A74C-C54F317EDBEF}"/>
          </ac:spMkLst>
        </pc:spChg>
        <pc:spChg chg="del">
          <ac:chgData name="Steven Wallace" userId="f455ab06884d4394" providerId="LiveId" clId="{46BB2234-C37D-4655-A52D-CD2A27E68191}" dt="2020-04-04T01:42:16.642" v="208"/>
          <ac:spMkLst>
            <pc:docMk/>
            <pc:sldMk cId="4105766080" sldId="262"/>
            <ac:spMk id="3" creationId="{8CE6F0F5-4B77-4453-A666-831952A13DB3}"/>
          </ac:spMkLst>
        </pc:spChg>
        <pc:spChg chg="add mod">
          <ac:chgData name="Steven Wallace" userId="f455ab06884d4394" providerId="LiveId" clId="{46BB2234-C37D-4655-A52D-CD2A27E68191}" dt="2020-04-04T01:47:18.375" v="232" actId="404"/>
          <ac:spMkLst>
            <pc:docMk/>
            <pc:sldMk cId="4105766080" sldId="262"/>
            <ac:spMk id="4" creationId="{DCAFF3C4-C546-4C4B-AF74-0DAEDDCE35B9}"/>
          </ac:spMkLst>
        </pc:spChg>
        <pc:spChg chg="add mod">
          <ac:chgData name="Steven Wallace" userId="f455ab06884d4394" providerId="LiveId" clId="{46BB2234-C37D-4655-A52D-CD2A27E68191}" dt="2020-04-04T01:43:47.956" v="230" actId="403"/>
          <ac:spMkLst>
            <pc:docMk/>
            <pc:sldMk cId="4105766080" sldId="262"/>
            <ac:spMk id="5" creationId="{970373E0-A07D-49AF-B181-038A1C14EA5C}"/>
          </ac:spMkLst>
        </pc:spChg>
      </pc:sldChg>
      <pc:sldChg chg="del">
        <pc:chgData name="Steven Wallace" userId="f455ab06884d4394" providerId="LiveId" clId="{46BB2234-C37D-4655-A52D-CD2A27E68191}" dt="2020-04-04T01:34:31.221" v="16" actId="47"/>
        <pc:sldMkLst>
          <pc:docMk/>
          <pc:sldMk cId="544258191" sldId="263"/>
        </pc:sldMkLst>
      </pc:sldChg>
      <pc:sldChg chg="addSp delSp modSp add mod modTransition modAnim">
        <pc:chgData name="Steven Wallace" userId="f455ab06884d4394" providerId="LiveId" clId="{46BB2234-C37D-4655-A52D-CD2A27E68191}" dt="2020-04-04T20:16:36.696" v="1634"/>
        <pc:sldMkLst>
          <pc:docMk/>
          <pc:sldMk cId="2322680983" sldId="263"/>
        </pc:sldMkLst>
        <pc:spChg chg="del">
          <ac:chgData name="Steven Wallace" userId="f455ab06884d4394" providerId="LiveId" clId="{46BB2234-C37D-4655-A52D-CD2A27E68191}" dt="2020-04-04T01:47:53.039" v="234"/>
          <ac:spMkLst>
            <pc:docMk/>
            <pc:sldMk cId="2322680983" sldId="263"/>
            <ac:spMk id="2" creationId="{DB8F5104-D2CA-4513-8FF8-A973EE8B0290}"/>
          </ac:spMkLst>
        </pc:spChg>
        <pc:spChg chg="del">
          <ac:chgData name="Steven Wallace" userId="f455ab06884d4394" providerId="LiveId" clId="{46BB2234-C37D-4655-A52D-CD2A27E68191}" dt="2020-04-04T01:47:53.039" v="234"/>
          <ac:spMkLst>
            <pc:docMk/>
            <pc:sldMk cId="2322680983" sldId="263"/>
            <ac:spMk id="3" creationId="{154E20EF-563F-442E-9139-BE5BBFDD18AB}"/>
          </ac:spMkLst>
        </pc:spChg>
        <pc:spChg chg="add mod">
          <ac:chgData name="Steven Wallace" userId="f455ab06884d4394" providerId="LiveId" clId="{46BB2234-C37D-4655-A52D-CD2A27E68191}" dt="2020-04-04T01:48:58.710" v="247" actId="113"/>
          <ac:spMkLst>
            <pc:docMk/>
            <pc:sldMk cId="2322680983" sldId="263"/>
            <ac:spMk id="4" creationId="{8F5D00DC-53E7-4853-ACFB-1C4563D11D6F}"/>
          </ac:spMkLst>
        </pc:spChg>
        <pc:spChg chg="add del mod">
          <ac:chgData name="Steven Wallace" userId="f455ab06884d4394" providerId="LiveId" clId="{46BB2234-C37D-4655-A52D-CD2A27E68191}" dt="2020-04-04T01:48:01.942" v="237"/>
          <ac:spMkLst>
            <pc:docMk/>
            <pc:sldMk cId="2322680983" sldId="263"/>
            <ac:spMk id="5" creationId="{571AB458-B047-46BA-8788-A023E9147E85}"/>
          </ac:spMkLst>
        </pc:spChg>
        <pc:spChg chg="add mod">
          <ac:chgData name="Steven Wallace" userId="f455ab06884d4394" providerId="LiveId" clId="{46BB2234-C37D-4655-A52D-CD2A27E68191}" dt="2020-04-04T01:53:37.661" v="334" actId="113"/>
          <ac:spMkLst>
            <pc:docMk/>
            <pc:sldMk cId="2322680983" sldId="263"/>
            <ac:spMk id="6" creationId="{C37EDD73-792E-4408-8E5D-E55F87F5326A}"/>
          </ac:spMkLst>
        </pc:spChg>
        <pc:spChg chg="add mod">
          <ac:chgData name="Steven Wallace" userId="f455ab06884d4394" providerId="LiveId" clId="{46BB2234-C37D-4655-A52D-CD2A27E68191}" dt="2020-04-04T01:50:35.461" v="273" actId="1076"/>
          <ac:spMkLst>
            <pc:docMk/>
            <pc:sldMk cId="2322680983" sldId="263"/>
            <ac:spMk id="7" creationId="{12789DF5-3E90-4E44-AA82-454AA62BB18C}"/>
          </ac:spMkLst>
        </pc:spChg>
        <pc:spChg chg="add mod">
          <ac:chgData name="Steven Wallace" userId="f455ab06884d4394" providerId="LiveId" clId="{46BB2234-C37D-4655-A52D-CD2A27E68191}" dt="2020-04-04T01:50:46.516" v="278" actId="20577"/>
          <ac:spMkLst>
            <pc:docMk/>
            <pc:sldMk cId="2322680983" sldId="263"/>
            <ac:spMk id="8" creationId="{92B0C965-3DC0-4778-A8B2-878A072BBC57}"/>
          </ac:spMkLst>
        </pc:spChg>
        <pc:spChg chg="add mod">
          <ac:chgData name="Steven Wallace" userId="f455ab06884d4394" providerId="LiveId" clId="{46BB2234-C37D-4655-A52D-CD2A27E68191}" dt="2020-04-04T01:53:18.717" v="331" actId="1076"/>
          <ac:spMkLst>
            <pc:docMk/>
            <pc:sldMk cId="2322680983" sldId="263"/>
            <ac:spMk id="9" creationId="{65F75E99-7FA4-4F5A-93FD-5773F516A125}"/>
          </ac:spMkLst>
        </pc:spChg>
      </pc:sldChg>
      <pc:sldChg chg="add del">
        <pc:chgData name="Steven Wallace" userId="f455ab06884d4394" providerId="LiveId" clId="{46BB2234-C37D-4655-A52D-CD2A27E68191}" dt="2020-04-04T01:56:27.846" v="339" actId="47"/>
        <pc:sldMkLst>
          <pc:docMk/>
          <pc:sldMk cId="311061578" sldId="264"/>
        </pc:sldMkLst>
      </pc:sldChg>
      <pc:sldChg chg="addSp delSp modSp add mod ord modTransition">
        <pc:chgData name="Steven Wallace" userId="f455ab06884d4394" providerId="LiveId" clId="{46BB2234-C37D-4655-A52D-CD2A27E68191}" dt="2020-04-04T02:48:53.860" v="1228"/>
        <pc:sldMkLst>
          <pc:docMk/>
          <pc:sldMk cId="3303279047" sldId="265"/>
        </pc:sldMkLst>
        <pc:spChg chg="mod">
          <ac:chgData name="Steven Wallace" userId="f455ab06884d4394" providerId="LiveId" clId="{46BB2234-C37D-4655-A52D-CD2A27E68191}" dt="2020-04-04T02:01:38.830" v="472" actId="113"/>
          <ac:spMkLst>
            <pc:docMk/>
            <pc:sldMk cId="3303279047" sldId="265"/>
            <ac:spMk id="2" creationId="{C71229E0-0AE8-40D8-BAD2-FDB0F401909C}"/>
          </ac:spMkLst>
        </pc:spChg>
        <pc:spChg chg="mod">
          <ac:chgData name="Steven Wallace" userId="f455ab06884d4394" providerId="LiveId" clId="{46BB2234-C37D-4655-A52D-CD2A27E68191}" dt="2020-04-04T02:01:30.446" v="471" actId="207"/>
          <ac:spMkLst>
            <pc:docMk/>
            <pc:sldMk cId="3303279047" sldId="265"/>
            <ac:spMk id="4" creationId="{00000000-0000-0000-0000-000000000000}"/>
          </ac:spMkLst>
        </pc:spChg>
        <pc:spChg chg="mod">
          <ac:chgData name="Steven Wallace" userId="f455ab06884d4394" providerId="LiveId" clId="{46BB2234-C37D-4655-A52D-CD2A27E68191}" dt="2020-04-04T02:05:05.604" v="598" actId="20577"/>
          <ac:spMkLst>
            <pc:docMk/>
            <pc:sldMk cId="3303279047" sldId="265"/>
            <ac:spMk id="5" creationId="{00000000-0000-0000-0000-000000000000}"/>
          </ac:spMkLst>
        </pc:spChg>
        <pc:spChg chg="add del mod">
          <ac:chgData name="Steven Wallace" userId="f455ab06884d4394" providerId="LiveId" clId="{46BB2234-C37D-4655-A52D-CD2A27E68191}" dt="2020-04-04T02:04:30.196" v="515" actId="478"/>
          <ac:spMkLst>
            <pc:docMk/>
            <pc:sldMk cId="3303279047" sldId="265"/>
            <ac:spMk id="6" creationId="{888AED81-F3EA-4699-9D5A-81757AF003E4}"/>
          </ac:spMkLst>
        </pc:spChg>
        <pc:spChg chg="add mod">
          <ac:chgData name="Steven Wallace" userId="f455ab06884d4394" providerId="LiveId" clId="{46BB2234-C37D-4655-A52D-CD2A27E68191}" dt="2020-04-04T02:06:59.560" v="655" actId="20577"/>
          <ac:spMkLst>
            <pc:docMk/>
            <pc:sldMk cId="3303279047" sldId="265"/>
            <ac:spMk id="7" creationId="{9D3580AB-916A-4287-9FC8-477719A4BD46}"/>
          </ac:spMkLst>
        </pc:spChg>
      </pc:sldChg>
      <pc:sldChg chg="modSp add mod ord modTransition modAnim">
        <pc:chgData name="Steven Wallace" userId="f455ab06884d4394" providerId="LiveId" clId="{46BB2234-C37D-4655-A52D-CD2A27E68191}" dt="2020-04-04T21:08:39.412" v="1704"/>
        <pc:sldMkLst>
          <pc:docMk/>
          <pc:sldMk cId="1793295529" sldId="266"/>
        </pc:sldMkLst>
        <pc:spChg chg="mod">
          <ac:chgData name="Steven Wallace" userId="f455ab06884d4394" providerId="LiveId" clId="{46BB2234-C37D-4655-A52D-CD2A27E68191}" dt="2020-04-04T20:18:48.954" v="1647" actId="27636"/>
          <ac:spMkLst>
            <pc:docMk/>
            <pc:sldMk cId="1793295529" sldId="266"/>
            <ac:spMk id="5" creationId="{00000000-0000-0000-0000-000000000000}"/>
          </ac:spMkLst>
        </pc:spChg>
      </pc:sldChg>
      <pc:sldChg chg="addSp modSp add mod modTransition modAnim">
        <pc:chgData name="Steven Wallace" userId="f455ab06884d4394" providerId="LiveId" clId="{46BB2234-C37D-4655-A52D-CD2A27E68191}" dt="2020-04-04T03:08:31.915" v="1579" actId="14100"/>
        <pc:sldMkLst>
          <pc:docMk/>
          <pc:sldMk cId="3866625521" sldId="267"/>
        </pc:sldMkLst>
        <pc:spChg chg="mod">
          <ac:chgData name="Steven Wallace" userId="f455ab06884d4394" providerId="LiveId" clId="{46BB2234-C37D-4655-A52D-CD2A27E68191}" dt="2020-04-04T02:11:24.847" v="712"/>
          <ac:spMkLst>
            <pc:docMk/>
            <pc:sldMk cId="3866625521" sldId="267"/>
            <ac:spMk id="2" creationId="{FB11F894-7B1A-4786-9DB0-A706ECF099A6}"/>
          </ac:spMkLst>
        </pc:spChg>
        <pc:spChg chg="mod">
          <ac:chgData name="Steven Wallace" userId="f455ab06884d4394" providerId="LiveId" clId="{46BB2234-C37D-4655-A52D-CD2A27E68191}" dt="2020-04-04T03:06:24.181" v="1556" actId="207"/>
          <ac:spMkLst>
            <pc:docMk/>
            <pc:sldMk cId="3866625521" sldId="267"/>
            <ac:spMk id="3" creationId="{A349F80D-1ED6-4852-B324-8488CF76E8D8}"/>
          </ac:spMkLst>
        </pc:spChg>
        <pc:spChg chg="add mod">
          <ac:chgData name="Steven Wallace" userId="f455ab06884d4394" providerId="LiveId" clId="{46BB2234-C37D-4655-A52D-CD2A27E68191}" dt="2020-04-04T02:10:30.100" v="678" actId="14100"/>
          <ac:spMkLst>
            <pc:docMk/>
            <pc:sldMk cId="3866625521" sldId="267"/>
            <ac:spMk id="4" creationId="{4CA226AF-6403-4324-B4F1-E4C34C294052}"/>
          </ac:spMkLst>
        </pc:spChg>
        <pc:cxnChg chg="add mod">
          <ac:chgData name="Steven Wallace" userId="f455ab06884d4394" providerId="LiveId" clId="{46BB2234-C37D-4655-A52D-CD2A27E68191}" dt="2020-04-04T03:07:54.372" v="1559" actId="14100"/>
          <ac:cxnSpMkLst>
            <pc:docMk/>
            <pc:sldMk cId="3866625521" sldId="267"/>
            <ac:cxnSpMk id="6" creationId="{D3298FCA-EA1F-4A92-AC6A-C1200AADC5A9}"/>
          </ac:cxnSpMkLst>
        </pc:cxnChg>
        <pc:cxnChg chg="add mod">
          <ac:chgData name="Steven Wallace" userId="f455ab06884d4394" providerId="LiveId" clId="{46BB2234-C37D-4655-A52D-CD2A27E68191}" dt="2020-04-04T03:08:31.915" v="1579" actId="14100"/>
          <ac:cxnSpMkLst>
            <pc:docMk/>
            <pc:sldMk cId="3866625521" sldId="267"/>
            <ac:cxnSpMk id="8" creationId="{DBB72DAB-4C10-49B5-B554-AD8CC5D12634}"/>
          </ac:cxnSpMkLst>
        </pc:cxnChg>
      </pc:sldChg>
      <pc:sldChg chg="modSp add mod ord modTransition modAnim">
        <pc:chgData name="Steven Wallace" userId="f455ab06884d4394" providerId="LiveId" clId="{46BB2234-C37D-4655-A52D-CD2A27E68191}" dt="2020-04-04T03:09:27.387" v="1581"/>
        <pc:sldMkLst>
          <pc:docMk/>
          <pc:sldMk cId="1156288854" sldId="268"/>
        </pc:sldMkLst>
        <pc:spChg chg="mod">
          <ac:chgData name="Steven Wallace" userId="f455ab06884d4394" providerId="LiveId" clId="{46BB2234-C37D-4655-A52D-CD2A27E68191}" dt="2020-04-04T02:26:50.308" v="919" actId="404"/>
          <ac:spMkLst>
            <pc:docMk/>
            <pc:sldMk cId="1156288854" sldId="268"/>
            <ac:spMk id="5" creationId="{00000000-0000-0000-0000-000000000000}"/>
          </ac:spMkLst>
        </pc:spChg>
        <pc:spChg chg="mod">
          <ac:chgData name="Steven Wallace" userId="f455ab06884d4394" providerId="LiveId" clId="{46BB2234-C37D-4655-A52D-CD2A27E68191}" dt="2020-04-04T02:27:18.352" v="921" actId="20577"/>
          <ac:spMkLst>
            <pc:docMk/>
            <pc:sldMk cId="1156288854" sldId="268"/>
            <ac:spMk id="7" creationId="{9D3580AB-916A-4287-9FC8-477719A4BD46}"/>
          </ac:spMkLst>
        </pc:spChg>
      </pc:sldChg>
      <pc:sldChg chg="modSp add mod modTransition modAnim">
        <pc:chgData name="Steven Wallace" userId="f455ab06884d4394" providerId="LiveId" clId="{46BB2234-C37D-4655-A52D-CD2A27E68191}" dt="2020-04-04T03:09:34.840" v="1583"/>
        <pc:sldMkLst>
          <pc:docMk/>
          <pc:sldMk cId="3462537967" sldId="269"/>
        </pc:sldMkLst>
        <pc:spChg chg="mod">
          <ac:chgData name="Steven Wallace" userId="f455ab06884d4394" providerId="LiveId" clId="{46BB2234-C37D-4655-A52D-CD2A27E68191}" dt="2020-04-04T02:26:41.503" v="917" actId="404"/>
          <ac:spMkLst>
            <pc:docMk/>
            <pc:sldMk cId="3462537967" sldId="269"/>
            <ac:spMk id="5" creationId="{00000000-0000-0000-0000-000000000000}"/>
          </ac:spMkLst>
        </pc:spChg>
        <pc:spChg chg="mod">
          <ac:chgData name="Steven Wallace" userId="f455ab06884d4394" providerId="LiveId" clId="{46BB2234-C37D-4655-A52D-CD2A27E68191}" dt="2020-04-04T02:27:11.700" v="920" actId="20577"/>
          <ac:spMkLst>
            <pc:docMk/>
            <pc:sldMk cId="3462537967" sldId="269"/>
            <ac:spMk id="7" creationId="{9D3580AB-916A-4287-9FC8-477719A4BD46}"/>
          </ac:spMkLst>
        </pc:spChg>
      </pc:sldChg>
      <pc:sldChg chg="addSp delSp modSp add mod modTransition">
        <pc:chgData name="Steven Wallace" userId="f455ab06884d4394" providerId="LiveId" clId="{46BB2234-C37D-4655-A52D-CD2A27E68191}" dt="2020-04-04T02:48:53.860" v="1228"/>
        <pc:sldMkLst>
          <pc:docMk/>
          <pc:sldMk cId="2096850927" sldId="270"/>
        </pc:sldMkLst>
        <pc:spChg chg="del">
          <ac:chgData name="Steven Wallace" userId="f455ab06884d4394" providerId="LiveId" clId="{46BB2234-C37D-4655-A52D-CD2A27E68191}" dt="2020-04-04T02:28:38.724" v="923"/>
          <ac:spMkLst>
            <pc:docMk/>
            <pc:sldMk cId="2096850927" sldId="270"/>
            <ac:spMk id="2" creationId="{B0011992-DA5B-4D6A-BFCA-B7C18CD03A58}"/>
          </ac:spMkLst>
        </pc:spChg>
        <pc:spChg chg="del">
          <ac:chgData name="Steven Wallace" userId="f455ab06884d4394" providerId="LiveId" clId="{46BB2234-C37D-4655-A52D-CD2A27E68191}" dt="2020-04-04T02:28:38.724" v="923"/>
          <ac:spMkLst>
            <pc:docMk/>
            <pc:sldMk cId="2096850927" sldId="270"/>
            <ac:spMk id="3" creationId="{6F9B5B02-350B-451A-862E-495D5AB26AD2}"/>
          </ac:spMkLst>
        </pc:spChg>
        <pc:spChg chg="add mod">
          <ac:chgData name="Steven Wallace" userId="f455ab06884d4394" providerId="LiveId" clId="{46BB2234-C37D-4655-A52D-CD2A27E68191}" dt="2020-04-04T02:30:16.629" v="943" actId="115"/>
          <ac:spMkLst>
            <pc:docMk/>
            <pc:sldMk cId="2096850927" sldId="270"/>
            <ac:spMk id="4" creationId="{4FA83889-BD6B-4CDC-B4BD-54F99E38EBBC}"/>
          </ac:spMkLst>
        </pc:spChg>
        <pc:spChg chg="add mod">
          <ac:chgData name="Steven Wallace" userId="f455ab06884d4394" providerId="LiveId" clId="{46BB2234-C37D-4655-A52D-CD2A27E68191}" dt="2020-04-04T02:29:27.357" v="941" actId="403"/>
          <ac:spMkLst>
            <pc:docMk/>
            <pc:sldMk cId="2096850927" sldId="270"/>
            <ac:spMk id="5" creationId="{BA0AA52D-67C1-450E-931F-94DE988EA881}"/>
          </ac:spMkLst>
        </pc:spChg>
        <pc:spChg chg="add del">
          <ac:chgData name="Steven Wallace" userId="f455ab06884d4394" providerId="LiveId" clId="{46BB2234-C37D-4655-A52D-CD2A27E68191}" dt="2020-04-04T02:32:10.498" v="945"/>
          <ac:spMkLst>
            <pc:docMk/>
            <pc:sldMk cId="2096850927" sldId="270"/>
            <ac:spMk id="6" creationId="{9814BBA1-452A-45BF-A98C-6A1730381787}"/>
          </ac:spMkLst>
        </pc:spChg>
        <pc:spChg chg="add mod">
          <ac:chgData name="Steven Wallace" userId="f455ab06884d4394" providerId="LiveId" clId="{46BB2234-C37D-4655-A52D-CD2A27E68191}" dt="2020-04-04T02:34:40.364" v="1062" actId="20577"/>
          <ac:spMkLst>
            <pc:docMk/>
            <pc:sldMk cId="2096850927" sldId="270"/>
            <ac:spMk id="7" creationId="{1F58A402-85F0-4DF9-B099-E7BFC82CB0FC}"/>
          </ac:spMkLst>
        </pc:spChg>
      </pc:sldChg>
      <pc:sldChg chg="addSp delSp modSp add mod modTransition modAnim">
        <pc:chgData name="Steven Wallace" userId="f455ab06884d4394" providerId="LiveId" clId="{46BB2234-C37D-4655-A52D-CD2A27E68191}" dt="2020-04-04T03:10:20.420" v="1585"/>
        <pc:sldMkLst>
          <pc:docMk/>
          <pc:sldMk cId="2619015381" sldId="271"/>
        </pc:sldMkLst>
        <pc:spChg chg="add del mod">
          <ac:chgData name="Steven Wallace" userId="f455ab06884d4394" providerId="LiveId" clId="{46BB2234-C37D-4655-A52D-CD2A27E68191}" dt="2020-04-04T02:36:57.158" v="1092" actId="478"/>
          <ac:spMkLst>
            <pc:docMk/>
            <pc:sldMk cId="2619015381" sldId="271"/>
            <ac:spMk id="3" creationId="{8A719983-A074-4E7D-9B01-C63ACF5E057B}"/>
          </ac:spMkLst>
        </pc:spChg>
        <pc:spChg chg="mod">
          <ac:chgData name="Steven Wallace" userId="f455ab06884d4394" providerId="LiveId" clId="{46BB2234-C37D-4655-A52D-CD2A27E68191}" dt="2020-04-04T02:39:36.533" v="1128" actId="20577"/>
          <ac:spMkLst>
            <pc:docMk/>
            <pc:sldMk cId="2619015381" sldId="271"/>
            <ac:spMk id="4" creationId="{4FA83889-BD6B-4CDC-B4BD-54F99E38EBBC}"/>
          </ac:spMkLst>
        </pc:spChg>
        <pc:spChg chg="del">
          <ac:chgData name="Steven Wallace" userId="f455ab06884d4394" providerId="LiveId" clId="{46BB2234-C37D-4655-A52D-CD2A27E68191}" dt="2020-04-04T02:36:53.790" v="1091" actId="478"/>
          <ac:spMkLst>
            <pc:docMk/>
            <pc:sldMk cId="2619015381" sldId="271"/>
            <ac:spMk id="5" creationId="{BA0AA52D-67C1-450E-931F-94DE988EA881}"/>
          </ac:spMkLst>
        </pc:spChg>
      </pc:sldChg>
      <pc:sldChg chg="add del">
        <pc:chgData name="Steven Wallace" userId="f455ab06884d4394" providerId="LiveId" clId="{46BB2234-C37D-4655-A52D-CD2A27E68191}" dt="2020-04-04T02:39:44.076" v="1130"/>
        <pc:sldMkLst>
          <pc:docMk/>
          <pc:sldMk cId="1571249984" sldId="272"/>
        </pc:sldMkLst>
      </pc:sldChg>
      <pc:sldChg chg="addSp modSp add mod modTransition modAnim">
        <pc:chgData name="Steven Wallace" userId="f455ab06884d4394" providerId="LiveId" clId="{46BB2234-C37D-4655-A52D-CD2A27E68191}" dt="2020-04-04T21:36:18.273" v="1705"/>
        <pc:sldMkLst>
          <pc:docMk/>
          <pc:sldMk cId="3126578246" sldId="272"/>
        </pc:sldMkLst>
        <pc:spChg chg="add mod">
          <ac:chgData name="Steven Wallace" userId="f455ab06884d4394" providerId="LiveId" clId="{46BB2234-C37D-4655-A52D-CD2A27E68191}" dt="2020-04-04T02:44:00.118" v="1165" actId="1076"/>
          <ac:spMkLst>
            <pc:docMk/>
            <pc:sldMk cId="3126578246" sldId="272"/>
            <ac:spMk id="2" creationId="{59B27969-DE38-464D-AFD5-98EB1D1B65D1}"/>
          </ac:spMkLst>
        </pc:spChg>
        <pc:spChg chg="add mod">
          <ac:chgData name="Steven Wallace" userId="f455ab06884d4394" providerId="LiveId" clId="{46BB2234-C37D-4655-A52D-CD2A27E68191}" dt="2020-04-04T02:45:29.547" v="1211" actId="1076"/>
          <ac:spMkLst>
            <pc:docMk/>
            <pc:sldMk cId="3126578246" sldId="272"/>
            <ac:spMk id="3" creationId="{BC974407-A33C-4AD1-90EA-98189DA0E358}"/>
          </ac:spMkLst>
        </pc:spChg>
        <pc:spChg chg="mod">
          <ac:chgData name="Steven Wallace" userId="f455ab06884d4394" providerId="LiveId" clId="{46BB2234-C37D-4655-A52D-CD2A27E68191}" dt="2020-04-04T20:29:11.842" v="1653" actId="207"/>
          <ac:spMkLst>
            <pc:docMk/>
            <pc:sldMk cId="3126578246" sldId="272"/>
            <ac:spMk id="4" creationId="{4FA83889-BD6B-4CDC-B4BD-54F99E38EBBC}"/>
          </ac:spMkLst>
        </pc:spChg>
        <pc:spChg chg="add mod">
          <ac:chgData name="Steven Wallace" userId="f455ab06884d4394" providerId="LiveId" clId="{46BB2234-C37D-4655-A52D-CD2A27E68191}" dt="2020-04-04T02:48:12.500" v="1224" actId="121"/>
          <ac:spMkLst>
            <pc:docMk/>
            <pc:sldMk cId="3126578246" sldId="272"/>
            <ac:spMk id="5" creationId="{A457148B-C984-4453-8C1A-183706418A3A}"/>
          </ac:spMkLst>
        </pc:spChg>
        <pc:spChg chg="add mod">
          <ac:chgData name="Steven Wallace" userId="f455ab06884d4394" providerId="LiveId" clId="{46BB2234-C37D-4655-A52D-CD2A27E68191}" dt="2020-04-04T02:46:01.409" v="1215" actId="1582"/>
          <ac:spMkLst>
            <pc:docMk/>
            <pc:sldMk cId="3126578246" sldId="272"/>
            <ac:spMk id="6" creationId="{9A183A8B-EDBE-4A4C-971E-C9E86A40F400}"/>
          </ac:spMkLst>
        </pc:spChg>
        <pc:spChg chg="mod">
          <ac:chgData name="Steven Wallace" userId="f455ab06884d4394" providerId="LiveId" clId="{46BB2234-C37D-4655-A52D-CD2A27E68191}" dt="2020-04-04T20:28:52.593" v="1648" actId="115"/>
          <ac:spMkLst>
            <pc:docMk/>
            <pc:sldMk cId="3126578246" sldId="272"/>
            <ac:spMk id="7" creationId="{1F58A402-85F0-4DF9-B099-E7BFC82CB0FC}"/>
          </ac:spMkLst>
        </pc:spChg>
      </pc:sldChg>
      <pc:sldChg chg="addSp delSp modSp add mod modTransition modAnim">
        <pc:chgData name="Steven Wallace" userId="f455ab06884d4394" providerId="LiveId" clId="{46BB2234-C37D-4655-A52D-CD2A27E68191}" dt="2020-05-07T16:54:32.357" v="1745" actId="20577"/>
        <pc:sldMkLst>
          <pc:docMk/>
          <pc:sldMk cId="487449519" sldId="273"/>
        </pc:sldMkLst>
        <pc:spChg chg="del">
          <ac:chgData name="Steven Wallace" userId="f455ab06884d4394" providerId="LiveId" clId="{46BB2234-C37D-4655-A52D-CD2A27E68191}" dt="2020-04-04T02:50:40.314" v="1240" actId="478"/>
          <ac:spMkLst>
            <pc:docMk/>
            <pc:sldMk cId="487449519" sldId="273"/>
            <ac:spMk id="2" creationId="{59B27969-DE38-464D-AFD5-98EB1D1B65D1}"/>
          </ac:spMkLst>
        </pc:spChg>
        <pc:spChg chg="del">
          <ac:chgData name="Steven Wallace" userId="f455ab06884d4394" providerId="LiveId" clId="{46BB2234-C37D-4655-A52D-CD2A27E68191}" dt="2020-04-04T02:50:43.133" v="1242" actId="478"/>
          <ac:spMkLst>
            <pc:docMk/>
            <pc:sldMk cId="487449519" sldId="273"/>
            <ac:spMk id="3" creationId="{BC974407-A33C-4AD1-90EA-98189DA0E358}"/>
          </ac:spMkLst>
        </pc:spChg>
        <pc:spChg chg="mod">
          <ac:chgData name="Steven Wallace" userId="f455ab06884d4394" providerId="LiveId" clId="{46BB2234-C37D-4655-A52D-CD2A27E68191}" dt="2020-04-04T03:12:36.204" v="1587" actId="115"/>
          <ac:spMkLst>
            <pc:docMk/>
            <pc:sldMk cId="487449519" sldId="273"/>
            <ac:spMk id="4" creationId="{4FA83889-BD6B-4CDC-B4BD-54F99E38EBBC}"/>
          </ac:spMkLst>
        </pc:spChg>
        <pc:spChg chg="mod">
          <ac:chgData name="Steven Wallace" userId="f455ab06884d4394" providerId="LiveId" clId="{46BB2234-C37D-4655-A52D-CD2A27E68191}" dt="2020-04-04T02:53:37.682" v="1313" actId="207"/>
          <ac:spMkLst>
            <pc:docMk/>
            <pc:sldMk cId="487449519" sldId="273"/>
            <ac:spMk id="5" creationId="{A457148B-C984-4453-8C1A-183706418A3A}"/>
          </ac:spMkLst>
        </pc:spChg>
        <pc:spChg chg="del">
          <ac:chgData name="Steven Wallace" userId="f455ab06884d4394" providerId="LiveId" clId="{46BB2234-C37D-4655-A52D-CD2A27E68191}" dt="2020-04-04T02:50:41.509" v="1241" actId="478"/>
          <ac:spMkLst>
            <pc:docMk/>
            <pc:sldMk cId="487449519" sldId="273"/>
            <ac:spMk id="6" creationId="{9A183A8B-EDBE-4A4C-971E-C9E86A40F400}"/>
          </ac:spMkLst>
        </pc:spChg>
        <pc:spChg chg="add mod">
          <ac:chgData name="Steven Wallace" userId="f455ab06884d4394" providerId="LiveId" clId="{46BB2234-C37D-4655-A52D-CD2A27E68191}" dt="2020-05-07T16:54:32.357" v="1745" actId="20577"/>
          <ac:spMkLst>
            <pc:docMk/>
            <pc:sldMk cId="487449519" sldId="273"/>
            <ac:spMk id="8" creationId="{DA30C6BF-500B-42BB-A66E-BA460CF72DAA}"/>
          </ac:spMkLst>
        </pc:spChg>
      </pc:sldChg>
      <pc:sldChg chg="modSp add mod modTransition modAnim">
        <pc:chgData name="Steven Wallace" userId="f455ab06884d4394" providerId="LiveId" clId="{46BB2234-C37D-4655-A52D-CD2A27E68191}" dt="2020-04-04T21:45:23.995" v="1719"/>
        <pc:sldMkLst>
          <pc:docMk/>
          <pc:sldMk cId="3656925521" sldId="274"/>
        </pc:sldMkLst>
        <pc:spChg chg="mod">
          <ac:chgData name="Steven Wallace" userId="f455ab06884d4394" providerId="LiveId" clId="{46BB2234-C37D-4655-A52D-CD2A27E68191}" dt="2020-04-04T20:33:19.456" v="1654" actId="115"/>
          <ac:spMkLst>
            <pc:docMk/>
            <pc:sldMk cId="3656925521" sldId="274"/>
            <ac:spMk id="2" creationId="{D5D2ECB1-D6DB-4083-89C5-F443DEF77429}"/>
          </ac:spMkLst>
        </pc:spChg>
        <pc:spChg chg="mod">
          <ac:chgData name="Steven Wallace" userId="f455ab06884d4394" providerId="LiveId" clId="{46BB2234-C37D-4655-A52D-CD2A27E68191}" dt="2020-04-04T20:33:36.688" v="1665" actId="20577"/>
          <ac:spMkLst>
            <pc:docMk/>
            <pc:sldMk cId="3656925521" sldId="274"/>
            <ac:spMk id="3" creationId="{8C262383-59C7-4D6D-9880-1F4B2686A5E7}"/>
          </ac:spMkLst>
        </pc:spChg>
      </pc:sldChg>
      <pc:sldChg chg="modSp add mod modTransition">
        <pc:chgData name="Steven Wallace" userId="f455ab06884d4394" providerId="LiveId" clId="{46BB2234-C37D-4655-A52D-CD2A27E68191}" dt="2020-04-04T02:59:58.305" v="1524"/>
        <pc:sldMkLst>
          <pc:docMk/>
          <pc:sldMk cId="1328499542" sldId="275"/>
        </pc:sldMkLst>
        <pc:spChg chg="mod">
          <ac:chgData name="Steven Wallace" userId="f455ab06884d4394" providerId="LiveId" clId="{46BB2234-C37D-4655-A52D-CD2A27E68191}" dt="2020-04-04T02:59:49.964" v="1521" actId="403"/>
          <ac:spMkLst>
            <pc:docMk/>
            <pc:sldMk cId="1328499542" sldId="275"/>
            <ac:spMk id="2" creationId="{9FDDD650-D654-49E6-AB93-9474E7F2BACE}"/>
          </ac:spMkLst>
        </pc:spChg>
        <pc:spChg chg="mod">
          <ac:chgData name="Steven Wallace" userId="f455ab06884d4394" providerId="LiveId" clId="{46BB2234-C37D-4655-A52D-CD2A27E68191}" dt="2020-04-04T02:59:45.261" v="1520" actId="403"/>
          <ac:spMkLst>
            <pc:docMk/>
            <pc:sldMk cId="1328499542" sldId="275"/>
            <ac:spMk id="3" creationId="{40EF2176-486B-401F-B762-A987012E110E}"/>
          </ac:spMkLst>
        </pc:spChg>
      </pc:sldChg>
      <pc:sldChg chg="addSp delSp modSp add mod modTransition">
        <pc:chgData name="Steven Wallace" userId="f455ab06884d4394" providerId="LiveId" clId="{46BB2234-C37D-4655-A52D-CD2A27E68191}" dt="2020-04-04T03:14:03.299" v="1625" actId="122"/>
        <pc:sldMkLst>
          <pc:docMk/>
          <pc:sldMk cId="546794051" sldId="276"/>
        </pc:sldMkLst>
        <pc:spChg chg="mod">
          <ac:chgData name="Steven Wallace" userId="f455ab06884d4394" providerId="LiveId" clId="{46BB2234-C37D-4655-A52D-CD2A27E68191}" dt="2020-04-04T03:03:59.603" v="1535" actId="20577"/>
          <ac:spMkLst>
            <pc:docMk/>
            <pc:sldMk cId="546794051" sldId="276"/>
            <ac:spMk id="2" creationId="{DF40EF45-6E4B-4898-A67B-506D7E3BC15A}"/>
          </ac:spMkLst>
        </pc:spChg>
        <pc:spChg chg="del">
          <ac:chgData name="Steven Wallace" userId="f455ab06884d4394" providerId="LiveId" clId="{46BB2234-C37D-4655-A52D-CD2A27E68191}" dt="2020-04-04T03:03:54.011" v="1532" actId="478"/>
          <ac:spMkLst>
            <pc:docMk/>
            <pc:sldMk cId="546794051" sldId="276"/>
            <ac:spMk id="3" creationId="{F61FCD75-33DB-46CB-BC68-93D64436C714}"/>
          </ac:spMkLst>
        </pc:spChg>
        <pc:spChg chg="add mod">
          <ac:chgData name="Steven Wallace" userId="f455ab06884d4394" providerId="LiveId" clId="{46BB2234-C37D-4655-A52D-CD2A27E68191}" dt="2020-04-04T03:14:03.299" v="1625" actId="122"/>
          <ac:spMkLst>
            <pc:docMk/>
            <pc:sldMk cId="546794051" sldId="276"/>
            <ac:spMk id="4" creationId="{AF417B16-EB50-41FF-8FFF-ED2C33E938DF}"/>
          </ac:spMkLst>
        </pc:spChg>
      </pc:sldChg>
      <pc:sldChg chg="del">
        <pc:chgData name="Steven Wallace" userId="f455ab06884d4394" providerId="LiveId" clId="{46BB2234-C37D-4655-A52D-CD2A27E68191}" dt="2020-04-11T16:34:28.841" v="1721" actId="2696"/>
        <pc:sldMkLst>
          <pc:docMk/>
          <pc:sldMk cId="3635825688" sldId="277"/>
        </pc:sldMkLst>
      </pc:sldChg>
      <pc:sldMasterChg chg="delSldLayout modSldLayout">
        <pc:chgData name="Steven Wallace" userId="f455ab06884d4394" providerId="LiveId" clId="{46BB2234-C37D-4655-A52D-CD2A27E68191}" dt="2020-04-04T01:34:11.742" v="14" actId="403"/>
        <pc:sldMasterMkLst>
          <pc:docMk/>
          <pc:sldMasterMk cId="2710150568" sldId="2147483660"/>
        </pc:sldMasterMkLst>
        <pc:sldLayoutChg chg="del">
          <pc:chgData name="Steven Wallace" userId="f455ab06884d4394" providerId="LiveId" clId="{46BB2234-C37D-4655-A52D-CD2A27E68191}" dt="2020-04-04T01:31:07.723" v="0" actId="2696"/>
          <pc:sldLayoutMkLst>
            <pc:docMk/>
            <pc:sldMasterMk cId="2710150568" sldId="2147483660"/>
            <pc:sldLayoutMk cId="3421451402" sldId="2147483661"/>
          </pc:sldLayoutMkLst>
        </pc:sldLayoutChg>
        <pc:sldLayoutChg chg="del">
          <pc:chgData name="Steven Wallace" userId="f455ab06884d4394" providerId="LiveId" clId="{46BB2234-C37D-4655-A52D-CD2A27E68191}" dt="2020-04-04T01:31:14.386" v="1" actId="2696"/>
          <pc:sldLayoutMkLst>
            <pc:docMk/>
            <pc:sldMasterMk cId="2710150568" sldId="2147483660"/>
            <pc:sldLayoutMk cId="425807193" sldId="2147483664"/>
          </pc:sldLayoutMkLst>
        </pc:sldLayoutChg>
        <pc:sldLayoutChg chg="modSp mod">
          <pc:chgData name="Steven Wallace" userId="f455ab06884d4394" providerId="LiveId" clId="{46BB2234-C37D-4655-A52D-CD2A27E68191}" dt="2020-04-04T01:34:11.742" v="14" actId="403"/>
          <pc:sldLayoutMkLst>
            <pc:docMk/>
            <pc:sldMasterMk cId="2710150568" sldId="2147483660"/>
            <pc:sldLayoutMk cId="17823985" sldId="2147483666"/>
          </pc:sldLayoutMkLst>
          <pc:spChg chg="mod">
            <ac:chgData name="Steven Wallace" userId="f455ab06884d4394" providerId="LiveId" clId="{46BB2234-C37D-4655-A52D-CD2A27E68191}" dt="2020-04-04T01:34:11.742" v="14" actId="403"/>
            <ac:spMkLst>
              <pc:docMk/>
              <pc:sldMasterMk cId="2710150568" sldId="2147483660"/>
              <pc:sldLayoutMk cId="17823985" sldId="2147483666"/>
              <ac:spMk id="2" creationId="{00000000-0000-0000-0000-000000000000}"/>
            </ac:spMkLst>
          </pc:spChg>
        </pc:sldLayoutChg>
      </pc:sldMasterChg>
      <pc:sldMasterChg chg="del delSldLayout">
        <pc:chgData name="Steven Wallace" userId="f455ab06884d4394" providerId="LiveId" clId="{46BB2234-C37D-4655-A52D-CD2A27E68191}" dt="2020-04-11T16:34:28.841" v="1721" actId="2696"/>
        <pc:sldMasterMkLst>
          <pc:docMk/>
          <pc:sldMasterMk cId="2023876783" sldId="2147483669"/>
        </pc:sldMasterMkLst>
        <pc:sldLayoutChg chg="del">
          <pc:chgData name="Steven Wallace" userId="f455ab06884d4394" providerId="LiveId" clId="{46BB2234-C37D-4655-A52D-CD2A27E68191}" dt="2020-04-11T16:34:28.841" v="1721" actId="2696"/>
          <pc:sldLayoutMkLst>
            <pc:docMk/>
            <pc:sldMasterMk cId="2023876783" sldId="2147483669"/>
            <pc:sldLayoutMk cId="2460664974" sldId="2147483670"/>
          </pc:sldLayoutMkLst>
        </pc:sldLayoutChg>
        <pc:sldLayoutChg chg="del">
          <pc:chgData name="Steven Wallace" userId="f455ab06884d4394" providerId="LiveId" clId="{46BB2234-C37D-4655-A52D-CD2A27E68191}" dt="2020-04-11T16:34:28.841" v="1721" actId="2696"/>
          <pc:sldLayoutMkLst>
            <pc:docMk/>
            <pc:sldMasterMk cId="2023876783" sldId="2147483669"/>
            <pc:sldLayoutMk cId="518013309" sldId="2147483671"/>
          </pc:sldLayoutMkLst>
        </pc:sldLayoutChg>
        <pc:sldLayoutChg chg="del">
          <pc:chgData name="Steven Wallace" userId="f455ab06884d4394" providerId="LiveId" clId="{46BB2234-C37D-4655-A52D-CD2A27E68191}" dt="2020-04-11T16:34:28.841" v="1721" actId="2696"/>
          <pc:sldLayoutMkLst>
            <pc:docMk/>
            <pc:sldMasterMk cId="2023876783" sldId="2147483669"/>
            <pc:sldLayoutMk cId="2416376794" sldId="2147483672"/>
          </pc:sldLayoutMkLst>
        </pc:sldLayoutChg>
        <pc:sldLayoutChg chg="del">
          <pc:chgData name="Steven Wallace" userId="f455ab06884d4394" providerId="LiveId" clId="{46BB2234-C37D-4655-A52D-CD2A27E68191}" dt="2020-04-11T16:34:28.841" v="1721" actId="2696"/>
          <pc:sldLayoutMkLst>
            <pc:docMk/>
            <pc:sldMasterMk cId="2023876783" sldId="2147483669"/>
            <pc:sldLayoutMk cId="4118850359" sldId="2147483673"/>
          </pc:sldLayoutMkLst>
        </pc:sldLayoutChg>
        <pc:sldLayoutChg chg="del">
          <pc:chgData name="Steven Wallace" userId="f455ab06884d4394" providerId="LiveId" clId="{46BB2234-C37D-4655-A52D-CD2A27E68191}" dt="2020-04-11T16:34:28.841" v="1721" actId="2696"/>
          <pc:sldLayoutMkLst>
            <pc:docMk/>
            <pc:sldMasterMk cId="2023876783" sldId="2147483669"/>
            <pc:sldLayoutMk cId="814198846" sldId="2147483674"/>
          </pc:sldLayoutMkLst>
        </pc:sldLayoutChg>
        <pc:sldLayoutChg chg="del">
          <pc:chgData name="Steven Wallace" userId="f455ab06884d4394" providerId="LiveId" clId="{46BB2234-C37D-4655-A52D-CD2A27E68191}" dt="2020-04-11T16:34:28.841" v="1721" actId="2696"/>
          <pc:sldLayoutMkLst>
            <pc:docMk/>
            <pc:sldMasterMk cId="2023876783" sldId="2147483669"/>
            <pc:sldLayoutMk cId="1188409194" sldId="2147483675"/>
          </pc:sldLayoutMkLst>
        </pc:sldLayoutChg>
        <pc:sldLayoutChg chg="del">
          <pc:chgData name="Steven Wallace" userId="f455ab06884d4394" providerId="LiveId" clId="{46BB2234-C37D-4655-A52D-CD2A27E68191}" dt="2020-04-11T16:34:28.841" v="1721" actId="2696"/>
          <pc:sldLayoutMkLst>
            <pc:docMk/>
            <pc:sldMasterMk cId="2023876783" sldId="2147483669"/>
            <pc:sldLayoutMk cId="2915778447" sldId="2147483676"/>
          </pc:sldLayoutMkLst>
        </pc:sldLayoutChg>
        <pc:sldLayoutChg chg="del">
          <pc:chgData name="Steven Wallace" userId="f455ab06884d4394" providerId="LiveId" clId="{46BB2234-C37D-4655-A52D-CD2A27E68191}" dt="2020-04-11T16:34:28.841" v="1721" actId="2696"/>
          <pc:sldLayoutMkLst>
            <pc:docMk/>
            <pc:sldMasterMk cId="2023876783" sldId="2147483669"/>
            <pc:sldLayoutMk cId="3482963879" sldId="2147483677"/>
          </pc:sldLayoutMkLst>
        </pc:sldLayoutChg>
        <pc:sldLayoutChg chg="del">
          <pc:chgData name="Steven Wallace" userId="f455ab06884d4394" providerId="LiveId" clId="{46BB2234-C37D-4655-A52D-CD2A27E68191}" dt="2020-04-11T16:34:28.841" v="1721" actId="2696"/>
          <pc:sldLayoutMkLst>
            <pc:docMk/>
            <pc:sldMasterMk cId="2023876783" sldId="2147483669"/>
            <pc:sldLayoutMk cId="1155912516" sldId="2147483678"/>
          </pc:sldLayoutMkLst>
        </pc:sldLayoutChg>
        <pc:sldLayoutChg chg="del">
          <pc:chgData name="Steven Wallace" userId="f455ab06884d4394" providerId="LiveId" clId="{46BB2234-C37D-4655-A52D-CD2A27E68191}" dt="2020-04-11T16:34:28.841" v="1721" actId="2696"/>
          <pc:sldLayoutMkLst>
            <pc:docMk/>
            <pc:sldMasterMk cId="2023876783" sldId="2147483669"/>
            <pc:sldLayoutMk cId="3430041857" sldId="2147483679"/>
          </pc:sldLayoutMkLst>
        </pc:sldLayoutChg>
        <pc:sldLayoutChg chg="del">
          <pc:chgData name="Steven Wallace" userId="f455ab06884d4394" providerId="LiveId" clId="{46BB2234-C37D-4655-A52D-CD2A27E68191}" dt="2020-04-11T16:34:28.841" v="1721" actId="2696"/>
          <pc:sldLayoutMkLst>
            <pc:docMk/>
            <pc:sldMasterMk cId="2023876783" sldId="2147483669"/>
            <pc:sldLayoutMk cId="1434974240" sldId="214748368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0968510">
            <a:off x="3328546" y="4398299"/>
            <a:ext cx="4251437" cy="520700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59913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29" y="941864"/>
            <a:ext cx="7316079" cy="294452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20968510">
            <a:off x="3328546" y="4398299"/>
            <a:ext cx="4251437" cy="520700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08624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9845" y="2272743"/>
            <a:ext cx="9001892" cy="388610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6429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622" y="219729"/>
            <a:ext cx="9181115" cy="1648504"/>
          </a:xfr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9845" y="2272743"/>
            <a:ext cx="9001892" cy="388610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82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32218" y="1352281"/>
            <a:ext cx="8945676" cy="369636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932561" y="5361517"/>
            <a:ext cx="8945333" cy="899888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62964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82184" y="1318190"/>
            <a:ext cx="9252537" cy="495827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7480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36525"/>
            <a:ext cx="10972800" cy="968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1600201"/>
            <a:ext cx="96393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0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C3C7C6"/>
          </a:solidFill>
          <a:latin typeface="Berlin Sans FB" panose="020E0602020502020306" pitchFamily="34" charset="0"/>
          <a:ea typeface="+mj-ea"/>
          <a:cs typeface="Berlin Sans FB" panose="020E0602020502020306" pitchFamily="34" charset="0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bg1"/>
          </a:solidFill>
          <a:latin typeface="Biome" panose="020B0503030204020804" pitchFamily="34" charset="0"/>
          <a:ea typeface="+mn-ea"/>
          <a:cs typeface="Biome" panose="020B0503030204020804" pitchFamily="34" charset="0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bg1"/>
          </a:solidFill>
          <a:latin typeface="Biome" panose="020B0503030204020804" pitchFamily="34" charset="0"/>
          <a:ea typeface="+mn-ea"/>
          <a:cs typeface="Biome" panose="020B0503030204020804" pitchFamily="34" charset="0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bg1"/>
          </a:solidFill>
          <a:latin typeface="Biome" panose="020B0503030204020804" pitchFamily="34" charset="0"/>
          <a:ea typeface="+mn-ea"/>
          <a:cs typeface="Biome" panose="020B0503030204020804" pitchFamily="34" charset="0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bg1"/>
          </a:solidFill>
          <a:latin typeface="Biome" panose="020B0503030204020804" pitchFamily="34" charset="0"/>
          <a:ea typeface="+mn-ea"/>
          <a:cs typeface="Biome" panose="020B0503030204020804" pitchFamily="34" charset="0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bg1"/>
          </a:solidFill>
          <a:latin typeface="Biome" panose="020B0503030204020804" pitchFamily="34" charset="0"/>
          <a:ea typeface="+mn-ea"/>
          <a:cs typeface="Biome" panose="020B05030302040208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824891">
            <a:off x="182825" y="941864"/>
            <a:ext cx="8047687" cy="2944525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  <a:alpha val="14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our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  <a:alpha val="14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  <a:alpha val="14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HELP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  <a:alpha val="14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  <a:alpha val="14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during these</a:t>
            </a:r>
            <a:br>
              <a:rPr lang="en-US" sz="540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  <a:alpha val="14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600" spc="30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  <a:alpha val="14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EXTRAORDINARY</a:t>
            </a:r>
            <a:br>
              <a:rPr lang="en-US" sz="540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  <a:alpha val="14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400" dirty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  <a:alpha val="14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times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88031" y="4643990"/>
            <a:ext cx="6837273" cy="709060"/>
          </a:xfrm>
        </p:spPr>
        <p:txBody>
          <a:bodyPr>
            <a:normAutofit/>
          </a:bodyPr>
          <a:lstStyle/>
          <a:p>
            <a:r>
              <a:rPr lang="en-US" sz="3200" spc="600" dirty="0">
                <a:solidFill>
                  <a:schemeClr val="tx1"/>
                </a:solidFill>
              </a:rPr>
              <a:t>ACTS 2:42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83889-BD6B-4CDC-B4BD-54F99E38E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“Now on the first </a:t>
            </a:r>
            <a:r>
              <a:rPr lang="en-US" i="1" dirty="0"/>
              <a:t>day</a:t>
            </a:r>
            <a:r>
              <a:rPr lang="en-US" dirty="0"/>
              <a:t> of the week, when the disciples </a:t>
            </a:r>
            <a:r>
              <a:rPr lang="en-US" u="sng" dirty="0"/>
              <a:t>came together </a:t>
            </a:r>
            <a:r>
              <a:rPr lang="en-US" dirty="0"/>
              <a:t>to break bread, Paul, ready to depart the next day, spoke to them and continued his message until midnight.”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AA52D-67C1-450E-931F-94DE988EA8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ACTS 20:7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8A402-85F0-4DF9-B099-E7BFC82CB0FC}"/>
              </a:ext>
            </a:extLst>
          </p:cNvPr>
          <p:cNvSpPr/>
          <p:nvPr/>
        </p:nvSpPr>
        <p:spPr>
          <a:xfrm>
            <a:off x="485774" y="1710809"/>
            <a:ext cx="2446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“</a:t>
            </a:r>
            <a:r>
              <a:rPr lang="en-US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sunago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”</a:t>
            </a:r>
          </a:p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(Strong’s 4863)</a:t>
            </a:r>
          </a:p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gather, draw together, bring together, assemble,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5092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83889-BD6B-4CDC-B4BD-54F99E38E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1 Corinthians 5:1-5</a:t>
            </a:r>
          </a:p>
          <a:p>
            <a:r>
              <a:rPr lang="en-US" dirty="0"/>
              <a:t>John 11:51, 52</a:t>
            </a:r>
          </a:p>
          <a:p>
            <a:r>
              <a:rPr lang="en-US" dirty="0"/>
              <a:t>Acts 4:26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8A402-85F0-4DF9-B099-E7BFC82CB0FC}"/>
              </a:ext>
            </a:extLst>
          </p:cNvPr>
          <p:cNvSpPr/>
          <p:nvPr/>
        </p:nvSpPr>
        <p:spPr>
          <a:xfrm>
            <a:off x="485774" y="1710809"/>
            <a:ext cx="2446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“</a:t>
            </a:r>
            <a:r>
              <a:rPr lang="en-US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sunago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”</a:t>
            </a:r>
          </a:p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(Strong’s 4863)</a:t>
            </a:r>
          </a:p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gather, draw together, bring together, assemble,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15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83889-BD6B-4CDC-B4BD-54F99E38E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2218" y="1352281"/>
            <a:ext cx="8945676" cy="40769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26  The kings of the earth took their stand, And the rulers were </a:t>
            </a:r>
            <a:r>
              <a:rPr lang="en-US" u="sng" dirty="0"/>
              <a:t>gathered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together</a:t>
            </a:r>
            <a:r>
              <a:rPr lang="en-US" dirty="0"/>
              <a:t> Against the LORD and against His Christ.’</a:t>
            </a:r>
          </a:p>
          <a:p>
            <a:r>
              <a:rPr lang="en-US" dirty="0"/>
              <a:t>27  "For truly against Your holy Servant Jesus, whom You anointed, both Herod and Pontius Pilate, with the Gentiles and the people of Israel, were </a:t>
            </a:r>
            <a:r>
              <a:rPr lang="en-US" u="sng" dirty="0"/>
              <a:t>gathered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u="sng" dirty="0"/>
              <a:t>together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8A402-85F0-4DF9-B099-E7BFC82CB0FC}"/>
              </a:ext>
            </a:extLst>
          </p:cNvPr>
          <p:cNvSpPr/>
          <p:nvPr/>
        </p:nvSpPr>
        <p:spPr>
          <a:xfrm>
            <a:off x="485774" y="1710809"/>
            <a:ext cx="2446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“</a:t>
            </a:r>
            <a:r>
              <a:rPr lang="en-US" b="1" u="sng" dirty="0" err="1">
                <a:solidFill>
                  <a:srgbClr val="000000"/>
                </a:solidFill>
                <a:latin typeface="Segoe UI" panose="020B0502040204020203" pitchFamily="34" charset="0"/>
              </a:rPr>
              <a:t>sunago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”</a:t>
            </a:r>
          </a:p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(Strong’s 4863)</a:t>
            </a:r>
          </a:p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gather, draw together, bring together, assemble, etc.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7148B-C984-4453-8C1A-183706418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32561" y="5361517"/>
            <a:ext cx="8945333" cy="899888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ACTS 4:26, 27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9B27969-DE38-464D-AFD5-98EB1D1B65D1}"/>
              </a:ext>
            </a:extLst>
          </p:cNvPr>
          <p:cNvSpPr/>
          <p:nvPr/>
        </p:nvSpPr>
        <p:spPr>
          <a:xfrm>
            <a:off x="3016459" y="2197060"/>
            <a:ext cx="2277958" cy="504825"/>
          </a:xfrm>
          <a:prstGeom prst="ellipse">
            <a:avLst/>
          </a:prstGeom>
          <a:noFill/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2277958"/>
                      <a:gd name="connsiteY0" fmla="*/ 252413 h 504825"/>
                      <a:gd name="connsiteX1" fmla="*/ 1138979 w 2277958"/>
                      <a:gd name="connsiteY1" fmla="*/ 0 h 504825"/>
                      <a:gd name="connsiteX2" fmla="*/ 2277958 w 2277958"/>
                      <a:gd name="connsiteY2" fmla="*/ 252413 h 504825"/>
                      <a:gd name="connsiteX3" fmla="*/ 1138979 w 2277958"/>
                      <a:gd name="connsiteY3" fmla="*/ 504826 h 504825"/>
                      <a:gd name="connsiteX4" fmla="*/ 0 w 2277958"/>
                      <a:gd name="connsiteY4" fmla="*/ 252413 h 504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7958" h="504825" extrusionOk="0">
                        <a:moveTo>
                          <a:pt x="0" y="252413"/>
                        </a:moveTo>
                        <a:cubicBezTo>
                          <a:pt x="-3428" y="103426"/>
                          <a:pt x="503659" y="-76199"/>
                          <a:pt x="1138979" y="0"/>
                        </a:cubicBezTo>
                        <a:cubicBezTo>
                          <a:pt x="1760388" y="-1848"/>
                          <a:pt x="2271607" y="114205"/>
                          <a:pt x="2277958" y="252413"/>
                        </a:cubicBezTo>
                        <a:cubicBezTo>
                          <a:pt x="2312087" y="464016"/>
                          <a:pt x="1848939" y="471212"/>
                          <a:pt x="1138979" y="504826"/>
                        </a:cubicBezTo>
                        <a:cubicBezTo>
                          <a:pt x="520020" y="505303"/>
                          <a:pt x="2202" y="416979"/>
                          <a:pt x="0" y="2524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74407-A33C-4AD1-90EA-98189DA0E358}"/>
              </a:ext>
            </a:extLst>
          </p:cNvPr>
          <p:cNvSpPr txBox="1"/>
          <p:nvPr/>
        </p:nvSpPr>
        <p:spPr>
          <a:xfrm>
            <a:off x="2853639" y="5147191"/>
            <a:ext cx="2603598" cy="954107"/>
          </a:xfrm>
          <a:custGeom>
            <a:avLst/>
            <a:gdLst>
              <a:gd name="connsiteX0" fmla="*/ 0 w 2603598"/>
              <a:gd name="connsiteY0" fmla="*/ 0 h 954107"/>
              <a:gd name="connsiteX1" fmla="*/ 442612 w 2603598"/>
              <a:gd name="connsiteY1" fmla="*/ 0 h 954107"/>
              <a:gd name="connsiteX2" fmla="*/ 885223 w 2603598"/>
              <a:gd name="connsiteY2" fmla="*/ 0 h 954107"/>
              <a:gd name="connsiteX3" fmla="*/ 1327835 w 2603598"/>
              <a:gd name="connsiteY3" fmla="*/ 0 h 954107"/>
              <a:gd name="connsiteX4" fmla="*/ 1822519 w 2603598"/>
              <a:gd name="connsiteY4" fmla="*/ 0 h 954107"/>
              <a:gd name="connsiteX5" fmla="*/ 2603598 w 2603598"/>
              <a:gd name="connsiteY5" fmla="*/ 0 h 954107"/>
              <a:gd name="connsiteX6" fmla="*/ 2603598 w 2603598"/>
              <a:gd name="connsiteY6" fmla="*/ 467512 h 954107"/>
              <a:gd name="connsiteX7" fmla="*/ 2603598 w 2603598"/>
              <a:gd name="connsiteY7" fmla="*/ 954107 h 954107"/>
              <a:gd name="connsiteX8" fmla="*/ 2056842 w 2603598"/>
              <a:gd name="connsiteY8" fmla="*/ 954107 h 954107"/>
              <a:gd name="connsiteX9" fmla="*/ 1588195 w 2603598"/>
              <a:gd name="connsiteY9" fmla="*/ 954107 h 954107"/>
              <a:gd name="connsiteX10" fmla="*/ 1145583 w 2603598"/>
              <a:gd name="connsiteY10" fmla="*/ 954107 h 954107"/>
              <a:gd name="connsiteX11" fmla="*/ 702971 w 2603598"/>
              <a:gd name="connsiteY11" fmla="*/ 954107 h 954107"/>
              <a:gd name="connsiteX12" fmla="*/ 0 w 2603598"/>
              <a:gd name="connsiteY12" fmla="*/ 954107 h 954107"/>
              <a:gd name="connsiteX13" fmla="*/ 0 w 2603598"/>
              <a:gd name="connsiteY13" fmla="*/ 496136 h 954107"/>
              <a:gd name="connsiteX14" fmla="*/ 0 w 2603598"/>
              <a:gd name="connsiteY1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3598" h="954107" extrusionOk="0">
                <a:moveTo>
                  <a:pt x="0" y="0"/>
                </a:moveTo>
                <a:cubicBezTo>
                  <a:pt x="149672" y="-26042"/>
                  <a:pt x="318819" y="41755"/>
                  <a:pt x="442612" y="0"/>
                </a:cubicBezTo>
                <a:cubicBezTo>
                  <a:pt x="566405" y="-41755"/>
                  <a:pt x="718203" y="25134"/>
                  <a:pt x="885223" y="0"/>
                </a:cubicBezTo>
                <a:cubicBezTo>
                  <a:pt x="1052243" y="-25134"/>
                  <a:pt x="1237752" y="27682"/>
                  <a:pt x="1327835" y="0"/>
                </a:cubicBezTo>
                <a:cubicBezTo>
                  <a:pt x="1417918" y="-27682"/>
                  <a:pt x="1630626" y="53093"/>
                  <a:pt x="1822519" y="0"/>
                </a:cubicBezTo>
                <a:cubicBezTo>
                  <a:pt x="2014412" y="-53093"/>
                  <a:pt x="2441762" y="81600"/>
                  <a:pt x="2603598" y="0"/>
                </a:cubicBezTo>
                <a:cubicBezTo>
                  <a:pt x="2636647" y="182890"/>
                  <a:pt x="2588132" y="252040"/>
                  <a:pt x="2603598" y="467512"/>
                </a:cubicBezTo>
                <a:cubicBezTo>
                  <a:pt x="2619064" y="682984"/>
                  <a:pt x="2546250" y="816458"/>
                  <a:pt x="2603598" y="954107"/>
                </a:cubicBezTo>
                <a:cubicBezTo>
                  <a:pt x="2431889" y="998106"/>
                  <a:pt x="2221940" y="915906"/>
                  <a:pt x="2056842" y="954107"/>
                </a:cubicBezTo>
                <a:cubicBezTo>
                  <a:pt x="1891744" y="992308"/>
                  <a:pt x="1740374" y="940430"/>
                  <a:pt x="1588195" y="954107"/>
                </a:cubicBezTo>
                <a:cubicBezTo>
                  <a:pt x="1436016" y="967784"/>
                  <a:pt x="1242720" y="917788"/>
                  <a:pt x="1145583" y="954107"/>
                </a:cubicBezTo>
                <a:cubicBezTo>
                  <a:pt x="1048446" y="990426"/>
                  <a:pt x="797345" y="950581"/>
                  <a:pt x="702971" y="954107"/>
                </a:cubicBezTo>
                <a:cubicBezTo>
                  <a:pt x="608597" y="957633"/>
                  <a:pt x="246897" y="928885"/>
                  <a:pt x="0" y="954107"/>
                </a:cubicBezTo>
                <a:cubicBezTo>
                  <a:pt x="-4467" y="773092"/>
                  <a:pt x="25581" y="717528"/>
                  <a:pt x="0" y="496136"/>
                </a:cubicBezTo>
                <a:cubicBezTo>
                  <a:pt x="-25581" y="274744"/>
                  <a:pt x="19690" y="10760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037235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“in one place”</a:t>
            </a:r>
            <a:br>
              <a:rPr lang="en-US" sz="2800" dirty="0">
                <a:solidFill>
                  <a:srgbClr val="C00000"/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sz="2800" dirty="0">
                <a:solidFill>
                  <a:srgbClr val="C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(1 Cor. 11:20)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A183A8B-EDBE-4A4C-971E-C9E86A40F400}"/>
              </a:ext>
            </a:extLst>
          </p:cNvPr>
          <p:cNvSpPr/>
          <p:nvPr/>
        </p:nvSpPr>
        <p:spPr>
          <a:xfrm>
            <a:off x="2623620" y="2695575"/>
            <a:ext cx="976830" cy="2209800"/>
          </a:xfrm>
          <a:custGeom>
            <a:avLst/>
            <a:gdLst>
              <a:gd name="connsiteX0" fmla="*/ 976830 w 976830"/>
              <a:gd name="connsiteY0" fmla="*/ 0 h 2209800"/>
              <a:gd name="connsiteX1" fmla="*/ 24330 w 976830"/>
              <a:gd name="connsiteY1" fmla="*/ 676275 h 2209800"/>
              <a:gd name="connsiteX2" fmla="*/ 376755 w 976830"/>
              <a:gd name="connsiteY2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830" h="2209800">
                <a:moveTo>
                  <a:pt x="976830" y="0"/>
                </a:moveTo>
                <a:cubicBezTo>
                  <a:pt x="550586" y="153987"/>
                  <a:pt x="124342" y="307975"/>
                  <a:pt x="24330" y="676275"/>
                </a:cubicBezTo>
                <a:cubicBezTo>
                  <a:pt x="-75682" y="1044575"/>
                  <a:pt x="150536" y="1627187"/>
                  <a:pt x="376755" y="2209800"/>
                </a:cubicBezTo>
              </a:path>
            </a:pathLst>
          </a:cu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78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83889-BD6B-4CDC-B4BD-54F99E38E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2218" y="1352281"/>
            <a:ext cx="8945676" cy="40769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26  The kings of the earth took their stand, And the rulers were </a:t>
            </a:r>
            <a:r>
              <a:rPr lang="en-US" u="sng" dirty="0"/>
              <a:t>gathered</a:t>
            </a:r>
            <a:r>
              <a:rPr lang="en-US" dirty="0"/>
              <a:t> </a:t>
            </a:r>
            <a:r>
              <a:rPr lang="en-US" u="sng" dirty="0"/>
              <a:t>together</a:t>
            </a:r>
            <a:r>
              <a:rPr lang="en-US" dirty="0"/>
              <a:t> Against the LORD and against His Christ.’</a:t>
            </a:r>
          </a:p>
          <a:p>
            <a:r>
              <a:rPr lang="en-US" dirty="0"/>
              <a:t>27  "For truly against Your holy Servant Jesus, whom You anointed, both </a:t>
            </a:r>
            <a:r>
              <a:rPr lang="en-US" dirty="0">
                <a:solidFill>
                  <a:schemeClr val="tx1"/>
                </a:solidFill>
              </a:rPr>
              <a:t>Herod</a:t>
            </a:r>
            <a:r>
              <a:rPr lang="en-US" dirty="0"/>
              <a:t> and </a:t>
            </a:r>
            <a:r>
              <a:rPr lang="en-US" dirty="0">
                <a:solidFill>
                  <a:schemeClr val="tx1"/>
                </a:solidFill>
              </a:rPr>
              <a:t>Pontius Pilate</a:t>
            </a:r>
            <a:r>
              <a:rPr lang="en-US" dirty="0"/>
              <a:t>, with the Gentiles and the people of Israel, were </a:t>
            </a:r>
            <a:r>
              <a:rPr lang="en-US" u="sng" dirty="0">
                <a:solidFill>
                  <a:srgbClr val="C00000"/>
                </a:solidFill>
              </a:rPr>
              <a:t>gathered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u="sng" dirty="0">
                <a:solidFill>
                  <a:srgbClr val="C00000"/>
                </a:solidFill>
              </a:rPr>
              <a:t>together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8A402-85F0-4DF9-B099-E7BFC82CB0FC}"/>
              </a:ext>
            </a:extLst>
          </p:cNvPr>
          <p:cNvSpPr/>
          <p:nvPr/>
        </p:nvSpPr>
        <p:spPr>
          <a:xfrm>
            <a:off x="485774" y="1710809"/>
            <a:ext cx="2446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“</a:t>
            </a:r>
            <a:r>
              <a:rPr lang="en-US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sunago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”</a:t>
            </a:r>
          </a:p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(Strong’s 4863)</a:t>
            </a:r>
          </a:p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gather, draw together, bring together, assemble, etc.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7148B-C984-4453-8C1A-183706418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32217" y="195645"/>
            <a:ext cx="8945333" cy="899888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tx1"/>
                </a:solidFill>
              </a:rPr>
              <a:t>ACTS 4:26, 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0C6BF-500B-42BB-A66E-BA460CF72DAA}"/>
              </a:ext>
            </a:extLst>
          </p:cNvPr>
          <p:cNvSpPr txBox="1"/>
          <p:nvPr/>
        </p:nvSpPr>
        <p:spPr>
          <a:xfrm>
            <a:off x="2932218" y="5361517"/>
            <a:ext cx="8945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Gathered together yet separated!</a:t>
            </a: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(Luke 23:7, 10, 11; cf. Exod. 12:4, 6, LXX)</a:t>
            </a:r>
          </a:p>
        </p:txBody>
      </p:sp>
    </p:spTree>
    <p:extLst>
      <p:ext uri="{BB962C8B-B14F-4D97-AF65-F5344CB8AC3E}">
        <p14:creationId xmlns:p14="http://schemas.microsoft.com/office/powerpoint/2010/main" val="487449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D2ECB1-D6DB-4083-89C5-F443DEF77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2561" y="1226491"/>
            <a:ext cx="8945676" cy="2856862"/>
          </a:xfrm>
        </p:spPr>
        <p:txBody>
          <a:bodyPr/>
          <a:lstStyle/>
          <a:p>
            <a:r>
              <a:rPr lang="en-US" sz="4800" b="1" spc="300" dirty="0"/>
              <a:t>GOOD NEWS!</a:t>
            </a:r>
          </a:p>
          <a:p>
            <a:r>
              <a:rPr lang="en-US" dirty="0"/>
              <a:t>IN SPITE OF COVID-19, WE CAN GATHER AS A </a:t>
            </a:r>
            <a:r>
              <a:rPr lang="en-US" u="sng" dirty="0"/>
              <a:t>CHURCH</a:t>
            </a:r>
            <a:r>
              <a:rPr lang="en-US" dirty="0"/>
              <a:t> TO WEATHER THIS STORM!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62383-59C7-4D6D-9880-1F4B2686A5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32561" y="4257524"/>
            <a:ext cx="8945333" cy="223519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Pattern = “gather together” on 1</a:t>
            </a:r>
            <a:r>
              <a:rPr lang="en-US" sz="2800" baseline="30000" dirty="0"/>
              <a:t>st</a:t>
            </a:r>
            <a:r>
              <a:rPr lang="en-US" sz="2800" dirty="0"/>
              <a:t> day of week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Place = expedient choice</a:t>
            </a:r>
          </a:p>
          <a:p>
            <a:pPr marL="628650" indent="-401638" algn="l">
              <a:buFont typeface="Wingdings" panose="05000000000000000000" pitchFamily="2" charset="2"/>
              <a:buChar char="ü"/>
            </a:pPr>
            <a:r>
              <a:rPr lang="en-US" sz="2800" dirty="0"/>
              <a:t>It’s the first day of the week</a:t>
            </a:r>
          </a:p>
          <a:p>
            <a:pPr marL="628650" indent="-401638" algn="l">
              <a:buFont typeface="Wingdings" panose="05000000000000000000" pitchFamily="2" charset="2"/>
              <a:buChar char="ü"/>
            </a:pPr>
            <a:r>
              <a:rPr lang="en-US" sz="2800" dirty="0"/>
              <a:t>Disciples are “gathered together” to worship</a:t>
            </a:r>
          </a:p>
        </p:txBody>
      </p:sp>
    </p:spTree>
    <p:extLst>
      <p:ext uri="{BB962C8B-B14F-4D97-AF65-F5344CB8AC3E}">
        <p14:creationId xmlns:p14="http://schemas.microsoft.com/office/powerpoint/2010/main" val="3656925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DDD650-D654-49E6-AB93-9474E7F2BA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“If it is possible, as much as depends on you, live peaceably with all men”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F2176-486B-401F-B762-A987012E11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(Romans 12:18)</a:t>
            </a:r>
          </a:p>
        </p:txBody>
      </p:sp>
    </p:spTree>
    <p:extLst>
      <p:ext uri="{BB962C8B-B14F-4D97-AF65-F5344CB8AC3E}">
        <p14:creationId xmlns:p14="http://schemas.microsoft.com/office/powerpoint/2010/main" val="1328499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40EF45-6E4B-4898-A67B-506D7E3BC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2218" y="1352281"/>
            <a:ext cx="8945676" cy="4842042"/>
          </a:xfrm>
        </p:spPr>
        <p:txBody>
          <a:bodyPr>
            <a:normAutofit/>
          </a:bodyPr>
          <a:lstStyle/>
          <a:p>
            <a:r>
              <a:rPr lang="en-US" dirty="0"/>
              <a:t>“There is also an antitype which now saves us—baptism (not the removal of the filth of the flesh, but the answer of a good conscience toward God), through the resurrection of Jesus Christ” (1 Pet. 3:21)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17B16-EB50-41FF-8FFF-ED2C33E938DF}"/>
              </a:ext>
            </a:extLst>
          </p:cNvPr>
          <p:cNvSpPr txBox="1"/>
          <p:nvPr/>
        </p:nvSpPr>
        <p:spPr>
          <a:xfrm>
            <a:off x="2932218" y="373626"/>
            <a:ext cx="887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/>
              <a:t>Are You Enrolled In Heaven?</a:t>
            </a:r>
          </a:p>
        </p:txBody>
      </p:sp>
    </p:spTree>
    <p:extLst>
      <p:ext uri="{BB962C8B-B14F-4D97-AF65-F5344CB8AC3E}">
        <p14:creationId xmlns:p14="http://schemas.microsoft.com/office/powerpoint/2010/main" val="546794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Here To Worship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-30249" y="2272743"/>
            <a:ext cx="9902081" cy="3886107"/>
          </a:xfrm>
        </p:spPr>
        <p:txBody>
          <a:bodyPr/>
          <a:lstStyle/>
          <a:p>
            <a:r>
              <a:rPr lang="en-US" dirty="0"/>
              <a:t>Decently and in order – 1 Cor. 14:40</a:t>
            </a:r>
          </a:p>
          <a:p>
            <a:r>
              <a:rPr lang="en-US" dirty="0"/>
              <a:t>Spirit and in truth – Jn. 4:24</a:t>
            </a:r>
          </a:p>
          <a:p>
            <a:r>
              <a:rPr lang="en-US" dirty="0"/>
              <a:t>Reverence and godly fear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229E0-0AE8-40D8-BAD2-FDB0F401909C}"/>
              </a:ext>
            </a:extLst>
          </p:cNvPr>
          <p:cNvSpPr txBox="1"/>
          <p:nvPr/>
        </p:nvSpPr>
        <p:spPr>
          <a:xfrm>
            <a:off x="2431324" y="5391150"/>
            <a:ext cx="4799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Hebrews 5:7 | 11:7 </a:t>
            </a:r>
            <a:r>
              <a:rPr lang="en-US" sz="2800">
                <a:solidFill>
                  <a:schemeClr val="bg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| 12:28</a:t>
            </a:r>
            <a:endParaRPr lang="en-US" sz="2800" dirty="0">
              <a:solidFill>
                <a:schemeClr val="bg2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FF3C4-C546-4C4B-AF74-0DAEDDCE3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“And they continued steadfastly in the apostles’ doctrine and fellowship, in the breaking of bread, and in prayers.”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373E0-A07D-49AF-B181-038A1C14E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ACTS 2:42</a:t>
            </a:r>
          </a:p>
        </p:txBody>
      </p:sp>
    </p:spTree>
    <p:extLst>
      <p:ext uri="{BB962C8B-B14F-4D97-AF65-F5344CB8AC3E}">
        <p14:creationId xmlns:p14="http://schemas.microsoft.com/office/powerpoint/2010/main" val="410576608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D00DC-53E7-4853-ACFB-1C4563D11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2185" y="1318190"/>
            <a:ext cx="4328216" cy="4958276"/>
          </a:xfrm>
        </p:spPr>
        <p:txBody>
          <a:bodyPr/>
          <a:lstStyle/>
          <a:p>
            <a:r>
              <a:rPr lang="en-US" dirty="0"/>
              <a:t>“Peter was therefore kept in prison, but </a:t>
            </a:r>
            <a:r>
              <a:rPr lang="en-US" b="1" dirty="0">
                <a:solidFill>
                  <a:srgbClr val="C00000"/>
                </a:solidFill>
              </a:rPr>
              <a:t>constant prayer </a:t>
            </a:r>
            <a:r>
              <a:rPr lang="en-US" dirty="0"/>
              <a:t>was offered to God for him by the church.”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37EDD73-792E-4408-8E5D-E55F87F5326A}"/>
              </a:ext>
            </a:extLst>
          </p:cNvPr>
          <p:cNvSpPr txBox="1">
            <a:spLocks/>
          </p:cNvSpPr>
          <p:nvPr/>
        </p:nvSpPr>
        <p:spPr>
          <a:xfrm>
            <a:off x="7029452" y="1318190"/>
            <a:ext cx="4895848" cy="4958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bg1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bg1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bg1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bg1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bg1"/>
                </a:solidFill>
                <a:latin typeface="Biome" panose="020B0503030204020804" pitchFamily="34" charset="0"/>
                <a:ea typeface="+mn-ea"/>
                <a:cs typeface="Biome" panose="020B05030302040208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“he came to the house of Mary, the mother of John whose surname was Mark, where many were gathered together praying.”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89DF5-3E90-4E44-AA82-454AA62BB18C}"/>
              </a:ext>
            </a:extLst>
          </p:cNvPr>
          <p:cNvSpPr txBox="1"/>
          <p:nvPr/>
        </p:nvSpPr>
        <p:spPr>
          <a:xfrm>
            <a:off x="3847461" y="6276466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iome" panose="020B0503030204020804" pitchFamily="34" charset="0"/>
                <a:cs typeface="Biome" panose="020B0503030204020804" pitchFamily="34" charset="0"/>
              </a:rPr>
              <a:t>ACTS 12:5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0C965-3DC0-4778-A8B2-878A072BBC57}"/>
              </a:ext>
            </a:extLst>
          </p:cNvPr>
          <p:cNvSpPr txBox="1"/>
          <p:nvPr/>
        </p:nvSpPr>
        <p:spPr>
          <a:xfrm>
            <a:off x="8478544" y="6276466"/>
            <a:ext cx="22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iome" panose="020B0503030204020804" pitchFamily="34" charset="0"/>
                <a:cs typeface="Biome" panose="020B0503030204020804" pitchFamily="34" charset="0"/>
              </a:rPr>
              <a:t>ACTS 12:12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75E99-7FA4-4F5A-93FD-5773F516A125}"/>
              </a:ext>
            </a:extLst>
          </p:cNvPr>
          <p:cNvSpPr txBox="1"/>
          <p:nvPr/>
        </p:nvSpPr>
        <p:spPr>
          <a:xfrm>
            <a:off x="285751" y="3197163"/>
            <a:ext cx="2396434" cy="120032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9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Berlin Sans FB Demi" panose="020E0802020502020306" pitchFamily="34" charset="0"/>
              </a:rPr>
              <a:t>FERVENT</a:t>
            </a:r>
            <a:br>
              <a:rPr lang="en-US" sz="2400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Berlin Sans FB Demi" panose="020E0802020502020306" pitchFamily="34" charset="0"/>
              </a:rPr>
              <a:t>&amp;</a:t>
            </a:r>
            <a:br>
              <a:rPr lang="en-US" sz="2400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en-US" sz="2400" dirty="0">
                <a:solidFill>
                  <a:srgbClr val="C00000"/>
                </a:solidFill>
                <a:latin typeface="Berlin Sans FB Demi" panose="020E0802020502020306" pitchFamily="34" charset="0"/>
              </a:rPr>
              <a:t>CONTIUAL</a:t>
            </a:r>
          </a:p>
        </p:txBody>
      </p:sp>
    </p:spTree>
    <p:extLst>
      <p:ext uri="{BB962C8B-B14F-4D97-AF65-F5344CB8AC3E}">
        <p14:creationId xmlns:p14="http://schemas.microsoft.com/office/powerpoint/2010/main" val="2322680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&amp; Identifying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CHURCH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US" i="1" dirty="0" err="1">
                <a:solidFill>
                  <a:schemeClr val="tx1"/>
                </a:solidFill>
              </a:rPr>
              <a:t>ekklesia</a:t>
            </a:r>
            <a:r>
              <a:rPr lang="en-US" dirty="0">
                <a:solidFill>
                  <a:schemeClr val="tx1"/>
                </a:solidFill>
              </a:rPr>
              <a:t> 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9845" y="2990849"/>
            <a:ext cx="9001892" cy="309562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embo" panose="02020502050201020203" pitchFamily="18" charset="0"/>
              </a:rPr>
              <a:t>“The word </a:t>
            </a:r>
            <a:r>
              <a:rPr lang="en-US" i="1" dirty="0">
                <a:latin typeface="Bembo" panose="02020502050201020203" pitchFamily="18" charset="0"/>
              </a:rPr>
              <a:t>church</a:t>
            </a:r>
            <a:r>
              <a:rPr lang="en-US" dirty="0">
                <a:latin typeface="Bembo" panose="02020502050201020203" pitchFamily="18" charset="0"/>
              </a:rPr>
              <a:t> here does not mean, as it frequently does with us, a </a:t>
            </a:r>
            <a:r>
              <a:rPr lang="en-US" i="1" dirty="0">
                <a:latin typeface="Bembo" panose="02020502050201020203" pitchFamily="18" charset="0"/>
              </a:rPr>
              <a:t>building</a:t>
            </a:r>
            <a:r>
              <a:rPr lang="en-US" dirty="0">
                <a:latin typeface="Bembo" panose="02020502050201020203" pitchFamily="18" charset="0"/>
              </a:rPr>
              <a:t>. No instance of such a use of the word occurs in the New Testament…”</a:t>
            </a:r>
          </a:p>
          <a:p>
            <a:r>
              <a:rPr lang="en-US" sz="3300" dirty="0">
                <a:latin typeface="Bembo" panose="02020502050201020203" pitchFamily="18" charset="0"/>
              </a:rPr>
              <a:t>ALBERT BARNES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229E0-0AE8-40D8-BAD2-FDB0F401909C}"/>
              </a:ext>
            </a:extLst>
          </p:cNvPr>
          <p:cNvSpPr txBox="1"/>
          <p:nvPr/>
        </p:nvSpPr>
        <p:spPr>
          <a:xfrm>
            <a:off x="265188" y="2272743"/>
            <a:ext cx="1088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“…when you come together as a 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church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, I hear that there are divisions among you, and in part I believe it.”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cs typeface="Biome" panose="020B0503030204020804" pitchFamily="34" charset="0"/>
              </a:rPr>
              <a:t>1 CORINTHIANS 11:18</a:t>
            </a:r>
            <a:endParaRPr lang="en-US" b="1" dirty="0">
              <a:solidFill>
                <a:schemeClr val="bg2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AED81-F3EA-4699-9D5A-81757AF003E4}"/>
              </a:ext>
            </a:extLst>
          </p:cNvPr>
          <p:cNvSpPr txBox="1"/>
          <p:nvPr/>
        </p:nvSpPr>
        <p:spPr>
          <a:xfrm>
            <a:off x="8353425" y="5476875"/>
            <a:ext cx="1339160" cy="83099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491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Berlin Sans FB Demi" panose="020E0802020502020306" pitchFamily="34" charset="0"/>
              </a:rPr>
              <a:t>NOT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Berlin Sans FB Demi" panose="020E0802020502020306" pitchFamily="34" charset="0"/>
              </a:rPr>
              <a:t>THIS</a:t>
            </a:r>
          </a:p>
        </p:txBody>
      </p:sp>
    </p:spTree>
    <p:extLst>
      <p:ext uri="{BB962C8B-B14F-4D97-AF65-F5344CB8AC3E}">
        <p14:creationId xmlns:p14="http://schemas.microsoft.com/office/powerpoint/2010/main" val="1793295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&amp; Identifying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CHURCH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US" i="1" dirty="0" err="1">
                <a:solidFill>
                  <a:schemeClr val="tx1"/>
                </a:solidFill>
              </a:rPr>
              <a:t>ekklesia</a:t>
            </a:r>
            <a:r>
              <a:rPr lang="en-US" dirty="0">
                <a:solidFill>
                  <a:schemeClr val="tx1"/>
                </a:solidFill>
              </a:rPr>
              <a:t> 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9845" y="2990849"/>
            <a:ext cx="9001892" cy="309562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300" dirty="0"/>
              <a:t>While outside an assembly, members of a local congregation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229E0-0AE8-40D8-BAD2-FDB0F401909C}"/>
              </a:ext>
            </a:extLst>
          </p:cNvPr>
          <p:cNvSpPr txBox="1"/>
          <p:nvPr/>
        </p:nvSpPr>
        <p:spPr>
          <a:xfrm>
            <a:off x="265188" y="2272743"/>
            <a:ext cx="1088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“…when you come together as a 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church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, I hear that there are divisions among you, and in part I believe it.”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cs typeface="Biome" panose="020B0503030204020804" pitchFamily="34" charset="0"/>
              </a:rPr>
              <a:t>1 CORINTHIANS 11:18</a:t>
            </a:r>
            <a:endParaRPr lang="en-US" b="1" dirty="0">
              <a:solidFill>
                <a:schemeClr val="bg2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580AB-916A-4287-9FC8-477719A4BD46}"/>
              </a:ext>
            </a:extLst>
          </p:cNvPr>
          <p:cNvSpPr txBox="1"/>
          <p:nvPr/>
        </p:nvSpPr>
        <p:spPr>
          <a:xfrm>
            <a:off x="907991" y="5563255"/>
            <a:ext cx="6229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 Cor. 11:16 | Acts 20:17 | Acts 8:3</a:t>
            </a:r>
          </a:p>
        </p:txBody>
      </p:sp>
    </p:spTree>
    <p:extLst>
      <p:ext uri="{BB962C8B-B14F-4D97-AF65-F5344CB8AC3E}">
        <p14:creationId xmlns:p14="http://schemas.microsoft.com/office/powerpoint/2010/main" val="330327904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F894-7B1A-4786-9DB0-A706ECF0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 – MAKING HAVOC OF THE CHURCH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9F80D-1ED6-4852-B324-8488CF76E8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“As for Saul, he made havoc of the </a:t>
            </a:r>
            <a:r>
              <a:rPr lang="en-US" b="1" u="sng" dirty="0">
                <a:solidFill>
                  <a:schemeClr val="tx1"/>
                </a:solidFill>
              </a:rPr>
              <a:t>church</a:t>
            </a:r>
            <a:r>
              <a:rPr lang="en-US" dirty="0"/>
              <a:t>, entering every house, and dragging off men and women, committing </a:t>
            </a:r>
            <a:r>
              <a:rPr lang="en-US" i="1" dirty="0"/>
              <a:t>them</a:t>
            </a:r>
            <a:r>
              <a:rPr lang="en-US" dirty="0"/>
              <a:t> to prison.”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A226AF-6403-4324-B4F1-E4C34C294052}"/>
              </a:ext>
            </a:extLst>
          </p:cNvPr>
          <p:cNvSpPr/>
          <p:nvPr/>
        </p:nvSpPr>
        <p:spPr>
          <a:xfrm>
            <a:off x="2552700" y="3686175"/>
            <a:ext cx="5657850" cy="5429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298FCA-EA1F-4A92-AC6A-C1200AADC5A9}"/>
              </a:ext>
            </a:extLst>
          </p:cNvPr>
          <p:cNvCxnSpPr>
            <a:cxnSpLocks/>
          </p:cNvCxnSpPr>
          <p:nvPr/>
        </p:nvCxnSpPr>
        <p:spPr>
          <a:xfrm>
            <a:off x="1170039" y="4788310"/>
            <a:ext cx="73643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B72DAB-4C10-49B5-B554-AD8CC5D12634}"/>
              </a:ext>
            </a:extLst>
          </p:cNvPr>
          <p:cNvCxnSpPr>
            <a:cxnSpLocks/>
          </p:cNvCxnSpPr>
          <p:nvPr/>
        </p:nvCxnSpPr>
        <p:spPr>
          <a:xfrm>
            <a:off x="1371600" y="5432323"/>
            <a:ext cx="68389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625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&amp; Identifying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CHURCH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US" i="1" dirty="0" err="1">
                <a:solidFill>
                  <a:schemeClr val="tx1"/>
                </a:solidFill>
              </a:rPr>
              <a:t>ekklesia</a:t>
            </a:r>
            <a:r>
              <a:rPr lang="en-US" dirty="0">
                <a:solidFill>
                  <a:schemeClr val="tx1"/>
                </a:solidFill>
              </a:rPr>
              <a:t> 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9845" y="2990849"/>
            <a:ext cx="9001892" cy="309562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While outside an assembly, members of a local congregation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300" dirty="0"/>
              <a:t>All Christians in the universal sense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229E0-0AE8-40D8-BAD2-FDB0F401909C}"/>
              </a:ext>
            </a:extLst>
          </p:cNvPr>
          <p:cNvSpPr txBox="1"/>
          <p:nvPr/>
        </p:nvSpPr>
        <p:spPr>
          <a:xfrm>
            <a:off x="265188" y="2272743"/>
            <a:ext cx="1088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“…when you come together as a 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church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, I hear that there are divisions among you, and in part I believe it.”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cs typeface="Biome" panose="020B0503030204020804" pitchFamily="34" charset="0"/>
              </a:rPr>
              <a:t>1 CORINTHIANS 11:18</a:t>
            </a:r>
            <a:endParaRPr lang="en-US" b="1" dirty="0">
              <a:solidFill>
                <a:schemeClr val="bg2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580AB-916A-4287-9FC8-477719A4BD46}"/>
              </a:ext>
            </a:extLst>
          </p:cNvPr>
          <p:cNvSpPr txBox="1"/>
          <p:nvPr/>
        </p:nvSpPr>
        <p:spPr>
          <a:xfrm>
            <a:off x="907991" y="5563255"/>
            <a:ext cx="7013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Matt. 16:18 | Acts 2:47| Heb. 12:22, 23</a:t>
            </a:r>
          </a:p>
        </p:txBody>
      </p:sp>
    </p:spTree>
    <p:extLst>
      <p:ext uri="{BB962C8B-B14F-4D97-AF65-F5344CB8AC3E}">
        <p14:creationId xmlns:p14="http://schemas.microsoft.com/office/powerpoint/2010/main" val="1156288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&amp; Identifying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CHURCH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US" i="1" dirty="0" err="1">
                <a:solidFill>
                  <a:schemeClr val="tx1"/>
                </a:solidFill>
              </a:rPr>
              <a:t>ekklesia</a:t>
            </a:r>
            <a:r>
              <a:rPr lang="en-US" dirty="0">
                <a:solidFill>
                  <a:schemeClr val="tx1"/>
                </a:solidFill>
              </a:rPr>
              <a:t> 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9845" y="2990849"/>
            <a:ext cx="9001892" cy="3095626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While outside an assembly, members of a local congregation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All Christians in the universal sense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300" dirty="0"/>
              <a:t>The worship assembly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229E0-0AE8-40D8-BAD2-FDB0F401909C}"/>
              </a:ext>
            </a:extLst>
          </p:cNvPr>
          <p:cNvSpPr txBox="1"/>
          <p:nvPr/>
        </p:nvSpPr>
        <p:spPr>
          <a:xfrm>
            <a:off x="265188" y="2272743"/>
            <a:ext cx="1088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“…when you come together as a </a:t>
            </a:r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</a:rPr>
              <a:t>church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, I hear that there are divisions among you, and in part I believe it.”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Segoe UI" panose="020B0502040204020203" pitchFamily="34" charset="0"/>
                <a:cs typeface="Biome" panose="020B0503030204020804" pitchFamily="34" charset="0"/>
              </a:rPr>
              <a:t>1 CORINTHIANS 11:18</a:t>
            </a:r>
            <a:endParaRPr lang="en-US" b="1" dirty="0">
              <a:solidFill>
                <a:schemeClr val="bg2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580AB-916A-4287-9FC8-477719A4BD46}"/>
              </a:ext>
            </a:extLst>
          </p:cNvPr>
          <p:cNvSpPr txBox="1"/>
          <p:nvPr/>
        </p:nvSpPr>
        <p:spPr>
          <a:xfrm>
            <a:off x="907991" y="5563255"/>
            <a:ext cx="6064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 Cor. 11:18 | 1 Cor. 14:19, 34, 35</a:t>
            </a:r>
          </a:p>
        </p:txBody>
      </p:sp>
    </p:spTree>
    <p:extLst>
      <p:ext uri="{BB962C8B-B14F-4D97-AF65-F5344CB8AC3E}">
        <p14:creationId xmlns:p14="http://schemas.microsoft.com/office/powerpoint/2010/main" val="3462537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834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Bembo</vt:lpstr>
      <vt:lpstr>Berlin Sans FB</vt:lpstr>
      <vt:lpstr>Berlin Sans FB Demi</vt:lpstr>
      <vt:lpstr>Biome</vt:lpstr>
      <vt:lpstr>Georgia</vt:lpstr>
      <vt:lpstr>Segoe UI</vt:lpstr>
      <vt:lpstr>Wingdings</vt:lpstr>
      <vt:lpstr>Default</vt:lpstr>
      <vt:lpstr>our HELP during these EXTRAORDINARY times</vt:lpstr>
      <vt:lpstr>We Are Here To Worship GOD</vt:lpstr>
      <vt:lpstr>PowerPoint Presentation</vt:lpstr>
      <vt:lpstr>PowerPoint Presentation</vt:lpstr>
      <vt:lpstr>Understanding &amp; Identifying “CHURCH” (ekklesia )</vt:lpstr>
      <vt:lpstr>Understanding &amp; Identifying “CHURCH” (ekklesia )</vt:lpstr>
      <vt:lpstr>Acts 8:3 – MAKING HAVOC OF THE CHURCH</vt:lpstr>
      <vt:lpstr>Understanding &amp; Identifying “CHURCH” (ekklesia )</vt:lpstr>
      <vt:lpstr>Understanding &amp; Identifying “CHURCH” (ekklesia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Wallace</cp:lastModifiedBy>
  <cp:revision>2</cp:revision>
  <dcterms:created xsi:type="dcterms:W3CDTF">2020-04-04T01:20:50Z</dcterms:created>
  <dcterms:modified xsi:type="dcterms:W3CDTF">2020-05-07T16:54:43Z</dcterms:modified>
</cp:coreProperties>
</file>