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sldIdLst>
    <p:sldId id="258" r:id="rId3"/>
    <p:sldId id="259" r:id="rId4"/>
    <p:sldId id="265" r:id="rId5"/>
    <p:sldId id="266" r:id="rId6"/>
    <p:sldId id="285" r:id="rId7"/>
    <p:sldId id="267" r:id="rId8"/>
    <p:sldId id="283" r:id="rId9"/>
    <p:sldId id="271" r:id="rId10"/>
    <p:sldId id="272" r:id="rId11"/>
    <p:sldId id="270" r:id="rId12"/>
    <p:sldId id="284" r:id="rId13"/>
    <p:sldId id="269" r:id="rId14"/>
    <p:sldId id="273" r:id="rId15"/>
    <p:sldId id="274" r:id="rId16"/>
    <p:sldId id="268" r:id="rId17"/>
    <p:sldId id="286" r:id="rId18"/>
    <p:sldId id="288" r:id="rId19"/>
    <p:sldId id="287" r:id="rId20"/>
    <p:sldId id="275" r:id="rId21"/>
    <p:sldId id="276" r:id="rId22"/>
    <p:sldId id="277" r:id="rId23"/>
    <p:sldId id="278" r:id="rId24"/>
    <p:sldId id="281"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2CE458-A5A6-41E4-807C-B9FED5B8CFA2}" v="509" dt="2020-09-19T19:38:26.5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98" autoAdjust="0"/>
    <p:restoredTop sz="94660"/>
  </p:normalViewPr>
  <p:slideViewPr>
    <p:cSldViewPr snapToGrid="0">
      <p:cViewPr varScale="1">
        <p:scale>
          <a:sx n="61" d="100"/>
          <a:sy n="61" d="100"/>
        </p:scale>
        <p:origin x="62" y="4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A92CE458-A5A6-41E4-807C-B9FED5B8CFA2}"/>
    <pc:docChg chg="undo redo custSel addSld delSld modSld sldOrd">
      <pc:chgData name="Steven Wallace" userId="f455ab06884d4394" providerId="LiveId" clId="{A92CE458-A5A6-41E4-807C-B9FED5B8CFA2}" dt="2020-09-19T19:38:26.517" v="6318"/>
      <pc:docMkLst>
        <pc:docMk/>
      </pc:docMkLst>
      <pc:sldChg chg="addSp delSp modSp mod modTransition modAnim">
        <pc:chgData name="Steven Wallace" userId="f455ab06884d4394" providerId="LiveId" clId="{A92CE458-A5A6-41E4-807C-B9FED5B8CFA2}" dt="2020-09-19T18:03:03.251" v="5870"/>
        <pc:sldMkLst>
          <pc:docMk/>
          <pc:sldMk cId="3893856719" sldId="258"/>
        </pc:sldMkLst>
        <pc:spChg chg="del mod">
          <ac:chgData name="Steven Wallace" userId="f455ab06884d4394" providerId="LiveId" clId="{A92CE458-A5A6-41E4-807C-B9FED5B8CFA2}" dt="2020-09-19T17:57:31.207" v="5856" actId="21"/>
          <ac:spMkLst>
            <pc:docMk/>
            <pc:sldMk cId="3893856719" sldId="258"/>
            <ac:spMk id="2" creationId="{2A04F0EE-27C7-45DE-BD5F-07AB90141434}"/>
          </ac:spMkLst>
        </pc:spChg>
        <pc:spChg chg="del">
          <ac:chgData name="Steven Wallace" userId="f455ab06884d4394" providerId="LiveId" clId="{A92CE458-A5A6-41E4-807C-B9FED5B8CFA2}" dt="2020-09-19T17:51:27.989" v="5806" actId="478"/>
          <ac:spMkLst>
            <pc:docMk/>
            <pc:sldMk cId="3893856719" sldId="258"/>
            <ac:spMk id="4" creationId="{93F3731F-D7EF-4638-B2D2-FDB81F82789C}"/>
          </ac:spMkLst>
        </pc:spChg>
        <pc:picChg chg="del">
          <ac:chgData name="Steven Wallace" userId="f455ab06884d4394" providerId="LiveId" clId="{A92CE458-A5A6-41E4-807C-B9FED5B8CFA2}" dt="2020-09-19T17:51:24.177" v="5805" actId="478"/>
          <ac:picMkLst>
            <pc:docMk/>
            <pc:sldMk cId="3893856719" sldId="258"/>
            <ac:picMk id="3" creationId="{BE848E39-082A-42E3-831B-012D736AEC32}"/>
          </ac:picMkLst>
        </pc:picChg>
        <pc:picChg chg="add mod">
          <ac:chgData name="Steven Wallace" userId="f455ab06884d4394" providerId="LiveId" clId="{A92CE458-A5A6-41E4-807C-B9FED5B8CFA2}" dt="2020-09-19T17:59:07.877" v="5860"/>
          <ac:picMkLst>
            <pc:docMk/>
            <pc:sldMk cId="3893856719" sldId="258"/>
            <ac:picMk id="6" creationId="{C1220C5B-149F-4BBF-8757-C3FDE8310E3C}"/>
          </ac:picMkLst>
        </pc:picChg>
      </pc:sldChg>
      <pc:sldChg chg="modSp mod modTransition modAnim">
        <pc:chgData name="Steven Wallace" userId="f455ab06884d4394" providerId="LiveId" clId="{A92CE458-A5A6-41E4-807C-B9FED5B8CFA2}" dt="2020-09-19T18:00:54.142" v="5865"/>
        <pc:sldMkLst>
          <pc:docMk/>
          <pc:sldMk cId="2348513057" sldId="259"/>
        </pc:sldMkLst>
        <pc:spChg chg="mod">
          <ac:chgData name="Steven Wallace" userId="f455ab06884d4394" providerId="LiveId" clId="{A92CE458-A5A6-41E4-807C-B9FED5B8CFA2}" dt="2020-09-19T16:04:33.793" v="3876" actId="20577"/>
          <ac:spMkLst>
            <pc:docMk/>
            <pc:sldMk cId="2348513057" sldId="259"/>
            <ac:spMk id="3" creationId="{F0756557-DE64-43B6-88B5-AF6F10673D4C}"/>
          </ac:spMkLst>
        </pc:spChg>
      </pc:sldChg>
      <pc:sldChg chg="delSp modSp del mod modTransition delAnim">
        <pc:chgData name="Steven Wallace" userId="f455ab06884d4394" providerId="LiveId" clId="{A92CE458-A5A6-41E4-807C-B9FED5B8CFA2}" dt="2020-09-19T16:03:56.653" v="3800" actId="47"/>
        <pc:sldMkLst>
          <pc:docMk/>
          <pc:sldMk cId="989152538" sldId="260"/>
        </pc:sldMkLst>
        <pc:spChg chg="mod">
          <ac:chgData name="Steven Wallace" userId="f455ab06884d4394" providerId="LiveId" clId="{A92CE458-A5A6-41E4-807C-B9FED5B8CFA2}" dt="2020-09-17T22:18:19.264" v="3265" actId="207"/>
          <ac:spMkLst>
            <pc:docMk/>
            <pc:sldMk cId="989152538" sldId="260"/>
            <ac:spMk id="3" creationId="{F0756557-DE64-43B6-88B5-AF6F10673D4C}"/>
          </ac:spMkLst>
        </pc:spChg>
        <pc:spChg chg="del">
          <ac:chgData name="Steven Wallace" userId="f455ab06884d4394" providerId="LiveId" clId="{A92CE458-A5A6-41E4-807C-B9FED5B8CFA2}" dt="2020-09-19T15:53:48.713" v="3754" actId="478"/>
          <ac:spMkLst>
            <pc:docMk/>
            <pc:sldMk cId="989152538" sldId="260"/>
            <ac:spMk id="20" creationId="{4264E71F-7C47-4C0E-B122-CFDB6BC9F59D}"/>
          </ac:spMkLst>
        </pc:spChg>
        <pc:spChg chg="del">
          <ac:chgData name="Steven Wallace" userId="f455ab06884d4394" providerId="LiveId" clId="{A92CE458-A5A6-41E4-807C-B9FED5B8CFA2}" dt="2020-09-19T15:54:07.123" v="3762" actId="478"/>
          <ac:spMkLst>
            <pc:docMk/>
            <pc:sldMk cId="989152538" sldId="260"/>
            <ac:spMk id="22" creationId="{F160FA7A-8D62-496D-A018-F3B62ABC26BA}"/>
          </ac:spMkLst>
        </pc:spChg>
        <pc:spChg chg="del">
          <ac:chgData name="Steven Wallace" userId="f455ab06884d4394" providerId="LiveId" clId="{A92CE458-A5A6-41E4-807C-B9FED5B8CFA2}" dt="2020-09-19T15:54:09.827" v="3763" actId="478"/>
          <ac:spMkLst>
            <pc:docMk/>
            <pc:sldMk cId="989152538" sldId="260"/>
            <ac:spMk id="24" creationId="{C6FDCD0F-422D-4ECF-868D-A24F1740FEFA}"/>
          </ac:spMkLst>
        </pc:spChg>
        <pc:inkChg chg="del">
          <ac:chgData name="Steven Wallace" userId="f455ab06884d4394" providerId="LiveId" clId="{A92CE458-A5A6-41E4-807C-B9FED5B8CFA2}" dt="2020-09-19T15:53:50.191" v="3755" actId="478"/>
          <ac:inkMkLst>
            <pc:docMk/>
            <pc:sldMk cId="989152538" sldId="260"/>
            <ac:inkMk id="10" creationId="{9DDEA1A5-36CD-4588-8D8D-F8FF30F0D5DE}"/>
          </ac:inkMkLst>
        </pc:inkChg>
        <pc:inkChg chg="del">
          <ac:chgData name="Steven Wallace" userId="f455ab06884d4394" providerId="LiveId" clId="{A92CE458-A5A6-41E4-807C-B9FED5B8CFA2}" dt="2020-09-19T15:53:59.321" v="3760" actId="478"/>
          <ac:inkMkLst>
            <pc:docMk/>
            <pc:sldMk cId="989152538" sldId="260"/>
            <ac:inkMk id="11" creationId="{2E0DBA93-C07C-40EB-BCF3-4B06CC962A41}"/>
          </ac:inkMkLst>
        </pc:inkChg>
        <pc:inkChg chg="del">
          <ac:chgData name="Steven Wallace" userId="f455ab06884d4394" providerId="LiveId" clId="{A92CE458-A5A6-41E4-807C-B9FED5B8CFA2}" dt="2020-09-19T15:54:03.146" v="3761" actId="478"/>
          <ac:inkMkLst>
            <pc:docMk/>
            <pc:sldMk cId="989152538" sldId="260"/>
            <ac:inkMk id="14" creationId="{24107FA2-6F2B-44D7-BBA2-8DCDA7C0E365}"/>
          </ac:inkMkLst>
        </pc:inkChg>
        <pc:inkChg chg="del">
          <ac:chgData name="Steven Wallace" userId="f455ab06884d4394" providerId="LiveId" clId="{A92CE458-A5A6-41E4-807C-B9FED5B8CFA2}" dt="2020-09-19T15:53:56.567" v="3759" actId="478"/>
          <ac:inkMkLst>
            <pc:docMk/>
            <pc:sldMk cId="989152538" sldId="260"/>
            <ac:inkMk id="15" creationId="{713269E5-4BA6-4B6F-AEA5-87B7ECF14B58}"/>
          </ac:inkMkLst>
        </pc:inkChg>
        <pc:inkChg chg="del">
          <ac:chgData name="Steven Wallace" userId="f455ab06884d4394" providerId="LiveId" clId="{A92CE458-A5A6-41E4-807C-B9FED5B8CFA2}" dt="2020-09-19T15:53:51.811" v="3756" actId="478"/>
          <ac:inkMkLst>
            <pc:docMk/>
            <pc:sldMk cId="989152538" sldId="260"/>
            <ac:inkMk id="17" creationId="{FB8846AD-81BB-4946-8F59-BCE33E1BAAE4}"/>
          </ac:inkMkLst>
        </pc:inkChg>
        <pc:inkChg chg="del">
          <ac:chgData name="Steven Wallace" userId="f455ab06884d4394" providerId="LiveId" clId="{A92CE458-A5A6-41E4-807C-B9FED5B8CFA2}" dt="2020-09-19T15:53:52.918" v="3757" actId="478"/>
          <ac:inkMkLst>
            <pc:docMk/>
            <pc:sldMk cId="989152538" sldId="260"/>
            <ac:inkMk id="18" creationId="{D83E607F-D9E7-4B02-8E67-E22A3C3CD619}"/>
          </ac:inkMkLst>
        </pc:inkChg>
        <pc:inkChg chg="del">
          <ac:chgData name="Steven Wallace" userId="f455ab06884d4394" providerId="LiveId" clId="{A92CE458-A5A6-41E4-807C-B9FED5B8CFA2}" dt="2020-09-19T15:53:54.653" v="3758" actId="478"/>
          <ac:inkMkLst>
            <pc:docMk/>
            <pc:sldMk cId="989152538" sldId="260"/>
            <ac:inkMk id="19" creationId="{CF21ED5E-C884-4C81-90D8-704955F23A1E}"/>
          </ac:inkMkLst>
        </pc:inkChg>
      </pc:sldChg>
      <pc:sldChg chg="modSp del mod modTransition modAnim">
        <pc:chgData name="Steven Wallace" userId="f455ab06884d4394" providerId="LiveId" clId="{A92CE458-A5A6-41E4-807C-B9FED5B8CFA2}" dt="2020-09-19T15:54:29.462" v="3764" actId="47"/>
        <pc:sldMkLst>
          <pc:docMk/>
          <pc:sldMk cId="2967416709" sldId="261"/>
        </pc:sldMkLst>
        <pc:spChg chg="mod">
          <ac:chgData name="Steven Wallace" userId="f455ab06884d4394" providerId="LiveId" clId="{A92CE458-A5A6-41E4-807C-B9FED5B8CFA2}" dt="2020-09-17T16:24:34.121" v="2" actId="1036"/>
          <ac:spMkLst>
            <pc:docMk/>
            <pc:sldMk cId="2967416709" sldId="261"/>
            <ac:spMk id="12" creationId="{F8E51B37-653B-40EB-9F71-B093CB69DC6F}"/>
          </ac:spMkLst>
        </pc:spChg>
        <pc:spChg chg="mod">
          <ac:chgData name="Steven Wallace" userId="f455ab06884d4394" providerId="LiveId" clId="{A92CE458-A5A6-41E4-807C-B9FED5B8CFA2}" dt="2020-09-17T20:26:43.533" v="2973" actId="2711"/>
          <ac:spMkLst>
            <pc:docMk/>
            <pc:sldMk cId="2967416709" sldId="261"/>
            <ac:spMk id="26" creationId="{996B454A-91FC-4459-B21D-690B7AF8080A}"/>
          </ac:spMkLst>
        </pc:spChg>
      </pc:sldChg>
      <pc:sldChg chg="modSp del mod modTransition modAnim">
        <pc:chgData name="Steven Wallace" userId="f455ab06884d4394" providerId="LiveId" clId="{A92CE458-A5A6-41E4-807C-B9FED5B8CFA2}" dt="2020-09-19T15:54:30.541" v="3765" actId="47"/>
        <pc:sldMkLst>
          <pc:docMk/>
          <pc:sldMk cId="1722315146" sldId="262"/>
        </pc:sldMkLst>
        <pc:spChg chg="mod">
          <ac:chgData name="Steven Wallace" userId="f455ab06884d4394" providerId="LiveId" clId="{A92CE458-A5A6-41E4-807C-B9FED5B8CFA2}" dt="2020-09-17T16:24:55.546" v="3" actId="1036"/>
          <ac:spMkLst>
            <pc:docMk/>
            <pc:sldMk cId="1722315146" sldId="262"/>
            <ac:spMk id="7" creationId="{0C6102B2-7742-4242-9EF7-1A69CC559B36}"/>
          </ac:spMkLst>
        </pc:spChg>
        <pc:spChg chg="mod">
          <ac:chgData name="Steven Wallace" userId="f455ab06884d4394" providerId="LiveId" clId="{A92CE458-A5A6-41E4-807C-B9FED5B8CFA2}" dt="2020-09-17T20:26:26.093" v="2972" actId="2711"/>
          <ac:spMkLst>
            <pc:docMk/>
            <pc:sldMk cId="1722315146" sldId="262"/>
            <ac:spMk id="26" creationId="{996B454A-91FC-4459-B21D-690B7AF8080A}"/>
          </ac:spMkLst>
        </pc:spChg>
      </pc:sldChg>
      <pc:sldChg chg="delSp modSp del mod modTransition modAnim">
        <pc:chgData name="Steven Wallace" userId="f455ab06884d4394" providerId="LiveId" clId="{A92CE458-A5A6-41E4-807C-B9FED5B8CFA2}" dt="2020-09-19T15:54:31.891" v="3766" actId="47"/>
        <pc:sldMkLst>
          <pc:docMk/>
          <pc:sldMk cId="1936766471" sldId="263"/>
        </pc:sldMkLst>
        <pc:spChg chg="del topLvl">
          <ac:chgData name="Steven Wallace" userId="f455ab06884d4394" providerId="LiveId" clId="{A92CE458-A5A6-41E4-807C-B9FED5B8CFA2}" dt="2020-09-17T20:20:09.337" v="2959" actId="478"/>
          <ac:spMkLst>
            <pc:docMk/>
            <pc:sldMk cId="1936766471" sldId="263"/>
            <ac:spMk id="7" creationId="{0C6102B2-7742-4242-9EF7-1A69CC559B36}"/>
          </ac:spMkLst>
        </pc:spChg>
        <pc:spChg chg="del mod topLvl">
          <ac:chgData name="Steven Wallace" userId="f455ab06884d4394" providerId="LiveId" clId="{A92CE458-A5A6-41E4-807C-B9FED5B8CFA2}" dt="2020-09-17T20:20:12.956" v="2960" actId="478"/>
          <ac:spMkLst>
            <pc:docMk/>
            <pc:sldMk cId="1936766471" sldId="263"/>
            <ac:spMk id="12" creationId="{F8E51B37-653B-40EB-9F71-B093CB69DC6F}"/>
          </ac:spMkLst>
        </pc:spChg>
        <pc:spChg chg="mod">
          <ac:chgData name="Steven Wallace" userId="f455ab06884d4394" providerId="LiveId" clId="{A92CE458-A5A6-41E4-807C-B9FED5B8CFA2}" dt="2020-09-17T20:25:46.557" v="2971" actId="2711"/>
          <ac:spMkLst>
            <pc:docMk/>
            <pc:sldMk cId="1936766471" sldId="263"/>
            <ac:spMk id="26" creationId="{996B454A-91FC-4459-B21D-690B7AF8080A}"/>
          </ac:spMkLst>
        </pc:spChg>
        <pc:grpChg chg="del">
          <ac:chgData name="Steven Wallace" userId="f455ab06884d4394" providerId="LiveId" clId="{A92CE458-A5A6-41E4-807C-B9FED5B8CFA2}" dt="2020-09-17T20:20:09.337" v="2959" actId="478"/>
          <ac:grpSpMkLst>
            <pc:docMk/>
            <pc:sldMk cId="1936766471" sldId="263"/>
            <ac:grpSpMk id="13" creationId="{5E8188EE-1DDF-43EF-A276-1C7EB5837023}"/>
          </ac:grpSpMkLst>
        </pc:grpChg>
      </pc:sldChg>
      <pc:sldChg chg="modSp new del mod modTransition modAnim">
        <pc:chgData name="Steven Wallace" userId="f455ab06884d4394" providerId="LiveId" clId="{A92CE458-A5A6-41E4-807C-B9FED5B8CFA2}" dt="2020-09-19T15:54:33.645" v="3767" actId="47"/>
        <pc:sldMkLst>
          <pc:docMk/>
          <pc:sldMk cId="243674224" sldId="264"/>
        </pc:sldMkLst>
        <pc:spChg chg="mod">
          <ac:chgData name="Steven Wallace" userId="f455ab06884d4394" providerId="LiveId" clId="{A92CE458-A5A6-41E4-807C-B9FED5B8CFA2}" dt="2020-09-17T16:37:47.727" v="406" actId="13822"/>
          <ac:spMkLst>
            <pc:docMk/>
            <pc:sldMk cId="243674224" sldId="264"/>
            <ac:spMk id="2" creationId="{98653DB1-ECA4-4407-9CAF-A504C0E4EA6B}"/>
          </ac:spMkLst>
        </pc:spChg>
      </pc:sldChg>
      <pc:sldChg chg="addSp delSp modSp mod modTransition addAnim delAnim modAnim">
        <pc:chgData name="Steven Wallace" userId="f455ab06884d4394" providerId="LiveId" clId="{A92CE458-A5A6-41E4-807C-B9FED5B8CFA2}" dt="2020-09-19T18:43:28.738" v="5964"/>
        <pc:sldMkLst>
          <pc:docMk/>
          <pc:sldMk cId="2640023844" sldId="265"/>
        </pc:sldMkLst>
        <pc:spChg chg="mod">
          <ac:chgData name="Steven Wallace" userId="f455ab06884d4394" providerId="LiveId" clId="{A92CE458-A5A6-41E4-807C-B9FED5B8CFA2}" dt="2020-09-19T16:15:07.078" v="3886" actId="404"/>
          <ac:spMkLst>
            <pc:docMk/>
            <pc:sldMk cId="2640023844" sldId="265"/>
            <ac:spMk id="2" creationId="{5302EB7B-DD7A-41B0-8D15-701B10A19AB4}"/>
          </ac:spMkLst>
        </pc:spChg>
        <pc:spChg chg="mod">
          <ac:chgData name="Steven Wallace" userId="f455ab06884d4394" providerId="LiveId" clId="{A92CE458-A5A6-41E4-807C-B9FED5B8CFA2}" dt="2020-09-17T22:18:10.748" v="3264" actId="207"/>
          <ac:spMkLst>
            <pc:docMk/>
            <pc:sldMk cId="2640023844" sldId="265"/>
            <ac:spMk id="3" creationId="{F0756557-DE64-43B6-88B5-AF6F10673D4C}"/>
          </ac:spMkLst>
        </pc:spChg>
        <pc:spChg chg="add del mod">
          <ac:chgData name="Steven Wallace" userId="f455ab06884d4394" providerId="LiveId" clId="{A92CE458-A5A6-41E4-807C-B9FED5B8CFA2}" dt="2020-09-19T16:30:54.777" v="4026" actId="21"/>
          <ac:spMkLst>
            <pc:docMk/>
            <pc:sldMk cId="2640023844" sldId="265"/>
            <ac:spMk id="4" creationId="{E521C3E7-4B93-4026-85AB-F229FC717975}"/>
          </ac:spMkLst>
        </pc:spChg>
        <pc:spChg chg="add mod">
          <ac:chgData name="Steven Wallace" userId="f455ab06884d4394" providerId="LiveId" clId="{A92CE458-A5A6-41E4-807C-B9FED5B8CFA2}" dt="2020-09-19T16:32:52.537" v="4032" actId="14100"/>
          <ac:spMkLst>
            <pc:docMk/>
            <pc:sldMk cId="2640023844" sldId="265"/>
            <ac:spMk id="5" creationId="{E5CD381D-7CC0-4201-B81E-D6D582FA95A3}"/>
          </ac:spMkLst>
        </pc:spChg>
        <pc:spChg chg="mod">
          <ac:chgData name="Steven Wallace" userId="f455ab06884d4394" providerId="LiveId" clId="{A92CE458-A5A6-41E4-807C-B9FED5B8CFA2}" dt="2020-09-19T16:14:58.013" v="3885" actId="404"/>
          <ac:spMkLst>
            <pc:docMk/>
            <pc:sldMk cId="2640023844" sldId="265"/>
            <ac:spMk id="6" creationId="{22619438-32FE-498A-B58D-CB53614E0766}"/>
          </ac:spMkLst>
        </pc:spChg>
        <pc:spChg chg="mod">
          <ac:chgData name="Steven Wallace" userId="f455ab06884d4394" providerId="LiveId" clId="{A92CE458-A5A6-41E4-807C-B9FED5B8CFA2}" dt="2020-09-19T16:33:12.722" v="4035" actId="14100"/>
          <ac:spMkLst>
            <pc:docMk/>
            <pc:sldMk cId="2640023844" sldId="265"/>
            <ac:spMk id="8" creationId="{34883FD4-AE58-4594-AB0C-00FCDFE28077}"/>
          </ac:spMkLst>
        </pc:spChg>
        <pc:spChg chg="mod">
          <ac:chgData name="Steven Wallace" userId="f455ab06884d4394" providerId="LiveId" clId="{A92CE458-A5A6-41E4-807C-B9FED5B8CFA2}" dt="2020-09-19T16:16:22.301" v="3895"/>
          <ac:spMkLst>
            <pc:docMk/>
            <pc:sldMk cId="2640023844" sldId="265"/>
            <ac:spMk id="11" creationId="{AC0B680D-D86D-4A7A-ABA5-927676E4C2DF}"/>
          </ac:spMkLst>
        </pc:spChg>
        <pc:spChg chg="mod">
          <ac:chgData name="Steven Wallace" userId="f455ab06884d4394" providerId="LiveId" clId="{A92CE458-A5A6-41E4-807C-B9FED5B8CFA2}" dt="2020-09-19T16:17:56.461" v="3909" actId="947"/>
          <ac:spMkLst>
            <pc:docMk/>
            <pc:sldMk cId="2640023844" sldId="265"/>
            <ac:spMk id="12" creationId="{27E090BD-E846-4217-A56C-1A5C3E4B8C74}"/>
          </ac:spMkLst>
        </pc:spChg>
        <pc:spChg chg="del">
          <ac:chgData name="Steven Wallace" userId="f455ab06884d4394" providerId="LiveId" clId="{A92CE458-A5A6-41E4-807C-B9FED5B8CFA2}" dt="2020-09-17T16:42:06.712" v="482" actId="478"/>
          <ac:spMkLst>
            <pc:docMk/>
            <pc:sldMk cId="2640023844" sldId="265"/>
            <ac:spMk id="20" creationId="{4264E71F-7C47-4C0E-B122-CFDB6BC9F59D}"/>
          </ac:spMkLst>
        </pc:spChg>
        <pc:spChg chg="del mod">
          <ac:chgData name="Steven Wallace" userId="f455ab06884d4394" providerId="LiveId" clId="{A92CE458-A5A6-41E4-807C-B9FED5B8CFA2}" dt="2020-09-17T16:42:04.740" v="481" actId="478"/>
          <ac:spMkLst>
            <pc:docMk/>
            <pc:sldMk cId="2640023844" sldId="265"/>
            <ac:spMk id="22" creationId="{F160FA7A-8D62-496D-A018-F3B62ABC26BA}"/>
          </ac:spMkLst>
        </pc:spChg>
        <pc:spChg chg="del">
          <ac:chgData name="Steven Wallace" userId="f455ab06884d4394" providerId="LiveId" clId="{A92CE458-A5A6-41E4-807C-B9FED5B8CFA2}" dt="2020-09-17T16:42:01.990" v="479" actId="478"/>
          <ac:spMkLst>
            <pc:docMk/>
            <pc:sldMk cId="2640023844" sldId="265"/>
            <ac:spMk id="24" creationId="{C6FDCD0F-422D-4ECF-868D-A24F1740FEFA}"/>
          </ac:spMkLst>
        </pc:spChg>
        <pc:grpChg chg="mod">
          <ac:chgData name="Steven Wallace" userId="f455ab06884d4394" providerId="LiveId" clId="{A92CE458-A5A6-41E4-807C-B9FED5B8CFA2}" dt="2020-09-19T16:15:44.157" v="3890" actId="14100"/>
          <ac:grpSpMkLst>
            <pc:docMk/>
            <pc:sldMk cId="2640023844" sldId="265"/>
            <ac:grpSpMk id="9" creationId="{C3F38EA1-F8B1-4A71-9AAA-3A224B29BA2D}"/>
          </ac:grpSpMkLst>
        </pc:grpChg>
        <pc:grpChg chg="add mod">
          <ac:chgData name="Steven Wallace" userId="f455ab06884d4394" providerId="LiveId" clId="{A92CE458-A5A6-41E4-807C-B9FED5B8CFA2}" dt="2020-09-19T16:27:36.798" v="4009" actId="1035"/>
          <ac:grpSpMkLst>
            <pc:docMk/>
            <pc:sldMk cId="2640023844" sldId="265"/>
            <ac:grpSpMk id="10" creationId="{542CCBE9-1566-4195-95CB-6E8ADCB24469}"/>
          </ac:grpSpMkLst>
        </pc:grpChg>
        <pc:picChg chg="add del">
          <ac:chgData name="Steven Wallace" userId="f455ab06884d4394" providerId="LiveId" clId="{A92CE458-A5A6-41E4-807C-B9FED5B8CFA2}" dt="2020-09-19T16:28:47.881" v="4012" actId="22"/>
          <ac:picMkLst>
            <pc:docMk/>
            <pc:sldMk cId="2640023844" sldId="265"/>
            <ac:picMk id="14" creationId="{71AD6932-FD4A-48A0-987B-887672C4BD99}"/>
          </ac:picMkLst>
        </pc:picChg>
        <pc:picChg chg="add del">
          <ac:chgData name="Steven Wallace" userId="f455ab06884d4394" providerId="LiveId" clId="{A92CE458-A5A6-41E4-807C-B9FED5B8CFA2}" dt="2020-09-19T16:29:53.560" v="4017" actId="22"/>
          <ac:picMkLst>
            <pc:docMk/>
            <pc:sldMk cId="2640023844" sldId="265"/>
            <ac:picMk id="16" creationId="{6A25152C-10AB-4EEC-BAAF-A8386FE13FC9}"/>
          </ac:picMkLst>
        </pc:picChg>
        <pc:picChg chg="add del">
          <ac:chgData name="Steven Wallace" userId="f455ab06884d4394" providerId="LiveId" clId="{A92CE458-A5A6-41E4-807C-B9FED5B8CFA2}" dt="2020-09-19T16:30:31.617" v="4022" actId="22"/>
          <ac:picMkLst>
            <pc:docMk/>
            <pc:sldMk cId="2640023844" sldId="265"/>
            <ac:picMk id="18" creationId="{53FC6498-D0AC-45B1-97A6-98C78E75C256}"/>
          </ac:picMkLst>
        </pc:picChg>
        <pc:picChg chg="add mod">
          <ac:chgData name="Steven Wallace" userId="f455ab06884d4394" providerId="LiveId" clId="{A92CE458-A5A6-41E4-807C-B9FED5B8CFA2}" dt="2020-09-19T16:31:45.510" v="4030" actId="1076"/>
          <ac:picMkLst>
            <pc:docMk/>
            <pc:sldMk cId="2640023844" sldId="265"/>
            <ac:picMk id="20" creationId="{11D29340-FE5D-461E-97CC-4625676AF183}"/>
          </ac:picMkLst>
        </pc:picChg>
        <pc:inkChg chg="del">
          <ac:chgData name="Steven Wallace" userId="f455ab06884d4394" providerId="LiveId" clId="{A92CE458-A5A6-41E4-807C-B9FED5B8CFA2}" dt="2020-09-17T16:42:22.467" v="483" actId="478"/>
          <ac:inkMkLst>
            <pc:docMk/>
            <pc:sldMk cId="2640023844" sldId="265"/>
            <ac:inkMk id="10" creationId="{9DDEA1A5-36CD-4588-8D8D-F8FF30F0D5DE}"/>
          </ac:inkMkLst>
        </pc:inkChg>
        <pc:inkChg chg="del">
          <ac:chgData name="Steven Wallace" userId="f455ab06884d4394" providerId="LiveId" clId="{A92CE458-A5A6-41E4-807C-B9FED5B8CFA2}" dt="2020-09-17T16:41:29.383" v="471" actId="478"/>
          <ac:inkMkLst>
            <pc:docMk/>
            <pc:sldMk cId="2640023844" sldId="265"/>
            <ac:inkMk id="11" creationId="{2E0DBA93-C07C-40EB-BCF3-4B06CC962A41}"/>
          </ac:inkMkLst>
        </pc:inkChg>
        <pc:inkChg chg="del">
          <ac:chgData name="Steven Wallace" userId="f455ab06884d4394" providerId="LiveId" clId="{A92CE458-A5A6-41E4-807C-B9FED5B8CFA2}" dt="2020-09-17T16:41:36.701" v="474" actId="478"/>
          <ac:inkMkLst>
            <pc:docMk/>
            <pc:sldMk cId="2640023844" sldId="265"/>
            <ac:inkMk id="14" creationId="{24107FA2-6F2B-44D7-BBA2-8DCDA7C0E365}"/>
          </ac:inkMkLst>
        </pc:inkChg>
        <pc:inkChg chg="del">
          <ac:chgData name="Steven Wallace" userId="f455ab06884d4394" providerId="LiveId" clId="{A92CE458-A5A6-41E4-807C-B9FED5B8CFA2}" dt="2020-09-17T16:42:31.941" v="484" actId="478"/>
          <ac:inkMkLst>
            <pc:docMk/>
            <pc:sldMk cId="2640023844" sldId="265"/>
            <ac:inkMk id="15" creationId="{713269E5-4BA6-4B6F-AEA5-87B7ECF14B58}"/>
          </ac:inkMkLst>
        </pc:inkChg>
        <pc:inkChg chg="del mod">
          <ac:chgData name="Steven Wallace" userId="f455ab06884d4394" providerId="LiveId" clId="{A92CE458-A5A6-41E4-807C-B9FED5B8CFA2}" dt="2020-09-17T16:43:07.362" v="487" actId="478"/>
          <ac:inkMkLst>
            <pc:docMk/>
            <pc:sldMk cId="2640023844" sldId="265"/>
            <ac:inkMk id="17" creationId="{FB8846AD-81BB-4946-8F59-BCE33E1BAAE4}"/>
          </ac:inkMkLst>
        </pc:inkChg>
        <pc:inkChg chg="del mod">
          <ac:chgData name="Steven Wallace" userId="f455ab06884d4394" providerId="LiveId" clId="{A92CE458-A5A6-41E4-807C-B9FED5B8CFA2}" dt="2020-09-17T16:43:26.074" v="491" actId="478"/>
          <ac:inkMkLst>
            <pc:docMk/>
            <pc:sldMk cId="2640023844" sldId="265"/>
            <ac:inkMk id="18" creationId="{D83E607F-D9E7-4B02-8E67-E22A3C3CD619}"/>
          </ac:inkMkLst>
        </pc:inkChg>
        <pc:inkChg chg="del">
          <ac:chgData name="Steven Wallace" userId="f455ab06884d4394" providerId="LiveId" clId="{A92CE458-A5A6-41E4-807C-B9FED5B8CFA2}" dt="2020-09-17T16:42:00.536" v="478" actId="478"/>
          <ac:inkMkLst>
            <pc:docMk/>
            <pc:sldMk cId="2640023844" sldId="265"/>
            <ac:inkMk id="19" creationId="{CF21ED5E-C884-4C81-90D8-704955F23A1E}"/>
          </ac:inkMkLst>
        </pc:inkChg>
      </pc:sldChg>
      <pc:sldChg chg="addSp delSp modSp new mod modTransition modAnim">
        <pc:chgData name="Steven Wallace" userId="f455ab06884d4394" providerId="LiveId" clId="{A92CE458-A5A6-41E4-807C-B9FED5B8CFA2}" dt="2020-09-19T18:46:01.713" v="5991" actId="20577"/>
        <pc:sldMkLst>
          <pc:docMk/>
          <pc:sldMk cId="808960383" sldId="266"/>
        </pc:sldMkLst>
        <pc:spChg chg="mod">
          <ac:chgData name="Steven Wallace" userId="f455ab06884d4394" providerId="LiveId" clId="{A92CE458-A5A6-41E4-807C-B9FED5B8CFA2}" dt="2020-09-17T20:48:38.364" v="3002" actId="3064"/>
          <ac:spMkLst>
            <pc:docMk/>
            <pc:sldMk cId="808960383" sldId="266"/>
            <ac:spMk id="2" creationId="{34F92C7C-6935-4471-BEE7-4C4D93B32190}"/>
          </ac:spMkLst>
        </pc:spChg>
        <pc:spChg chg="add mod">
          <ac:chgData name="Steven Wallace" userId="f455ab06884d4394" providerId="LiveId" clId="{A92CE458-A5A6-41E4-807C-B9FED5B8CFA2}" dt="2020-09-19T18:46:01.713" v="5991" actId="20577"/>
          <ac:spMkLst>
            <pc:docMk/>
            <pc:sldMk cId="808960383" sldId="266"/>
            <ac:spMk id="5" creationId="{72DA2E7A-2418-4F4F-8F4E-275189344315}"/>
          </ac:spMkLst>
        </pc:spChg>
        <pc:spChg chg="add mod">
          <ac:chgData name="Steven Wallace" userId="f455ab06884d4394" providerId="LiveId" clId="{A92CE458-A5A6-41E4-807C-B9FED5B8CFA2}" dt="2020-09-17T20:47:27.954" v="2997" actId="1076"/>
          <ac:spMkLst>
            <pc:docMk/>
            <pc:sldMk cId="808960383" sldId="266"/>
            <ac:spMk id="6" creationId="{386F54F0-4AC9-436C-A6CE-4FE746C09943}"/>
          </ac:spMkLst>
        </pc:spChg>
        <pc:spChg chg="mod">
          <ac:chgData name="Steven Wallace" userId="f455ab06884d4394" providerId="LiveId" clId="{A92CE458-A5A6-41E4-807C-B9FED5B8CFA2}" dt="2020-09-17T17:16:55.738" v="807" actId="13822"/>
          <ac:spMkLst>
            <pc:docMk/>
            <pc:sldMk cId="808960383" sldId="266"/>
            <ac:spMk id="8" creationId="{30278318-7365-4A0E-B705-748B2908551B}"/>
          </ac:spMkLst>
        </pc:spChg>
        <pc:spChg chg="mod">
          <ac:chgData name="Steven Wallace" userId="f455ab06884d4394" providerId="LiveId" clId="{A92CE458-A5A6-41E4-807C-B9FED5B8CFA2}" dt="2020-09-17T17:16:55.738" v="807" actId="13822"/>
          <ac:spMkLst>
            <pc:docMk/>
            <pc:sldMk cId="808960383" sldId="266"/>
            <ac:spMk id="9" creationId="{C53810E2-E577-4CFC-B488-EB87E59D6F7A}"/>
          </ac:spMkLst>
        </pc:spChg>
        <pc:spChg chg="mod">
          <ac:chgData name="Steven Wallace" userId="f455ab06884d4394" providerId="LiveId" clId="{A92CE458-A5A6-41E4-807C-B9FED5B8CFA2}" dt="2020-09-17T17:16:55.738" v="807" actId="13822"/>
          <ac:spMkLst>
            <pc:docMk/>
            <pc:sldMk cId="808960383" sldId="266"/>
            <ac:spMk id="10" creationId="{4160B271-1514-423B-9DE2-639E63FF2949}"/>
          </ac:spMkLst>
        </pc:spChg>
        <pc:spChg chg="mod">
          <ac:chgData name="Steven Wallace" userId="f455ab06884d4394" providerId="LiveId" clId="{A92CE458-A5A6-41E4-807C-B9FED5B8CFA2}" dt="2020-09-17T17:16:55.738" v="807" actId="13822"/>
          <ac:spMkLst>
            <pc:docMk/>
            <pc:sldMk cId="808960383" sldId="266"/>
            <ac:spMk id="11" creationId="{A3361EAF-3420-4B15-A0BD-0FE790C596A9}"/>
          </ac:spMkLst>
        </pc:spChg>
        <pc:spChg chg="mod">
          <ac:chgData name="Steven Wallace" userId="f455ab06884d4394" providerId="LiveId" clId="{A92CE458-A5A6-41E4-807C-B9FED5B8CFA2}" dt="2020-09-17T17:16:55.738" v="807" actId="13822"/>
          <ac:spMkLst>
            <pc:docMk/>
            <pc:sldMk cId="808960383" sldId="266"/>
            <ac:spMk id="12" creationId="{63B9D3DA-1C9D-431D-96BE-0A87CD52D589}"/>
          </ac:spMkLst>
        </pc:spChg>
        <pc:spChg chg="mod">
          <ac:chgData name="Steven Wallace" userId="f455ab06884d4394" providerId="LiveId" clId="{A92CE458-A5A6-41E4-807C-B9FED5B8CFA2}" dt="2020-09-17T17:16:55.738" v="807" actId="13822"/>
          <ac:spMkLst>
            <pc:docMk/>
            <pc:sldMk cId="808960383" sldId="266"/>
            <ac:spMk id="13" creationId="{89ADE11F-C8A9-494E-A72D-2DBAC8FCFF71}"/>
          </ac:spMkLst>
        </pc:spChg>
        <pc:spChg chg="mod">
          <ac:chgData name="Steven Wallace" userId="f455ab06884d4394" providerId="LiveId" clId="{A92CE458-A5A6-41E4-807C-B9FED5B8CFA2}" dt="2020-09-17T17:16:55.738" v="807" actId="13822"/>
          <ac:spMkLst>
            <pc:docMk/>
            <pc:sldMk cId="808960383" sldId="266"/>
            <ac:spMk id="14" creationId="{D2C9C129-A5DF-4247-89E8-772DF7B83822}"/>
          </ac:spMkLst>
        </pc:spChg>
        <pc:spChg chg="mod">
          <ac:chgData name="Steven Wallace" userId="f455ab06884d4394" providerId="LiveId" clId="{A92CE458-A5A6-41E4-807C-B9FED5B8CFA2}" dt="2020-09-17T17:16:55.738" v="807" actId="13822"/>
          <ac:spMkLst>
            <pc:docMk/>
            <pc:sldMk cId="808960383" sldId="266"/>
            <ac:spMk id="15" creationId="{BB82212B-EE94-40CF-9750-6CF79200B256}"/>
          </ac:spMkLst>
        </pc:spChg>
        <pc:spChg chg="mod">
          <ac:chgData name="Steven Wallace" userId="f455ab06884d4394" providerId="LiveId" clId="{A92CE458-A5A6-41E4-807C-B9FED5B8CFA2}" dt="2020-09-17T17:16:55.738" v="807" actId="13822"/>
          <ac:spMkLst>
            <pc:docMk/>
            <pc:sldMk cId="808960383" sldId="266"/>
            <ac:spMk id="16" creationId="{4D716DCD-8524-48A1-BB48-05DFEAACCA1D}"/>
          </ac:spMkLst>
        </pc:spChg>
        <pc:spChg chg="mod">
          <ac:chgData name="Steven Wallace" userId="f455ab06884d4394" providerId="LiveId" clId="{A92CE458-A5A6-41E4-807C-B9FED5B8CFA2}" dt="2020-09-17T17:16:55.738" v="807" actId="13822"/>
          <ac:spMkLst>
            <pc:docMk/>
            <pc:sldMk cId="808960383" sldId="266"/>
            <ac:spMk id="17" creationId="{AA10D628-1067-4A2A-8AEA-F2DCA07A1EE6}"/>
          </ac:spMkLst>
        </pc:spChg>
        <pc:spChg chg="mod">
          <ac:chgData name="Steven Wallace" userId="f455ab06884d4394" providerId="LiveId" clId="{A92CE458-A5A6-41E4-807C-B9FED5B8CFA2}" dt="2020-09-17T17:16:55.738" v="807" actId="13822"/>
          <ac:spMkLst>
            <pc:docMk/>
            <pc:sldMk cId="808960383" sldId="266"/>
            <ac:spMk id="18" creationId="{BAADDEE6-B9B1-4DF8-9FA7-AE89D15A220E}"/>
          </ac:spMkLst>
        </pc:spChg>
        <pc:spChg chg="mod">
          <ac:chgData name="Steven Wallace" userId="f455ab06884d4394" providerId="LiveId" clId="{A92CE458-A5A6-41E4-807C-B9FED5B8CFA2}" dt="2020-09-17T17:16:55.738" v="807" actId="13822"/>
          <ac:spMkLst>
            <pc:docMk/>
            <pc:sldMk cId="808960383" sldId="266"/>
            <ac:spMk id="19" creationId="{3B64F437-2AA9-4469-9013-B19275A99CA2}"/>
          </ac:spMkLst>
        </pc:spChg>
        <pc:spChg chg="mod">
          <ac:chgData name="Steven Wallace" userId="f455ab06884d4394" providerId="LiveId" clId="{A92CE458-A5A6-41E4-807C-B9FED5B8CFA2}" dt="2020-09-17T17:16:55.738" v="807" actId="13822"/>
          <ac:spMkLst>
            <pc:docMk/>
            <pc:sldMk cId="808960383" sldId="266"/>
            <ac:spMk id="20" creationId="{ED3220B9-F0D3-4911-9280-940402A9105F}"/>
          </ac:spMkLst>
        </pc:spChg>
        <pc:spChg chg="mod">
          <ac:chgData name="Steven Wallace" userId="f455ab06884d4394" providerId="LiveId" clId="{A92CE458-A5A6-41E4-807C-B9FED5B8CFA2}" dt="2020-09-17T17:16:55.738" v="807" actId="13822"/>
          <ac:spMkLst>
            <pc:docMk/>
            <pc:sldMk cId="808960383" sldId="266"/>
            <ac:spMk id="21" creationId="{DFC71F1A-31D2-4A27-A25B-1DD380D7CD3E}"/>
          </ac:spMkLst>
        </pc:spChg>
        <pc:spChg chg="add mod">
          <ac:chgData name="Steven Wallace" userId="f455ab06884d4394" providerId="LiveId" clId="{A92CE458-A5A6-41E4-807C-B9FED5B8CFA2}" dt="2020-09-18T23:02:18.906" v="3414" actId="14861"/>
          <ac:spMkLst>
            <pc:docMk/>
            <pc:sldMk cId="808960383" sldId="266"/>
            <ac:spMk id="22" creationId="{935BD319-4BF4-4FAC-B055-FAD9B4614059}"/>
          </ac:spMkLst>
        </pc:spChg>
        <pc:grpChg chg="mod">
          <ac:chgData name="Steven Wallace" userId="f455ab06884d4394" providerId="LiveId" clId="{A92CE458-A5A6-41E4-807C-B9FED5B8CFA2}" dt="2020-09-17T17:16:06.933" v="802" actId="1076"/>
          <ac:grpSpMkLst>
            <pc:docMk/>
            <pc:sldMk cId="808960383" sldId="266"/>
            <ac:grpSpMk id="7" creationId="{BC12FE9E-6D68-434D-9B36-52663D26CF96}"/>
          </ac:grpSpMkLst>
        </pc:grpChg>
        <pc:picChg chg="add del mod">
          <ac:chgData name="Steven Wallace" userId="f455ab06884d4394" providerId="LiveId" clId="{A92CE458-A5A6-41E4-807C-B9FED5B8CFA2}" dt="2020-09-17T17:15:08.940" v="800" actId="27803"/>
          <ac:picMkLst>
            <pc:docMk/>
            <pc:sldMk cId="808960383" sldId="266"/>
            <ac:picMk id="4" creationId="{BC12FE9E-6D68-434D-9B36-52663D26CF96}"/>
          </ac:picMkLst>
        </pc:picChg>
      </pc:sldChg>
      <pc:sldChg chg="addSp delSp modSp new mod modTransition modAnim">
        <pc:chgData name="Steven Wallace" userId="f455ab06884d4394" providerId="LiveId" clId="{A92CE458-A5A6-41E4-807C-B9FED5B8CFA2}" dt="2020-09-18T23:24:35.392" v="3474" actId="20577"/>
        <pc:sldMkLst>
          <pc:docMk/>
          <pc:sldMk cId="1532234403" sldId="267"/>
        </pc:sldMkLst>
        <pc:spChg chg="mod">
          <ac:chgData name="Steven Wallace" userId="f455ab06884d4394" providerId="LiveId" clId="{A92CE458-A5A6-41E4-807C-B9FED5B8CFA2}" dt="2020-09-17T17:41:33.976" v="1036" actId="113"/>
          <ac:spMkLst>
            <pc:docMk/>
            <pc:sldMk cId="1532234403" sldId="267"/>
            <ac:spMk id="2" creationId="{D80D1719-F6FB-4ED3-A46B-C6A18824C1D7}"/>
          </ac:spMkLst>
        </pc:spChg>
        <pc:spChg chg="add mod">
          <ac:chgData name="Steven Wallace" userId="f455ab06884d4394" providerId="LiveId" clId="{A92CE458-A5A6-41E4-807C-B9FED5B8CFA2}" dt="2020-09-17T17:59:24.518" v="1536" actId="14100"/>
          <ac:spMkLst>
            <pc:docMk/>
            <pc:sldMk cId="1532234403" sldId="267"/>
            <ac:spMk id="3" creationId="{D6FAD9F1-978C-4CAC-9E38-D4E9FD861AA6}"/>
          </ac:spMkLst>
        </pc:spChg>
        <pc:spChg chg="add mod">
          <ac:chgData name="Steven Wallace" userId="f455ab06884d4394" providerId="LiveId" clId="{A92CE458-A5A6-41E4-807C-B9FED5B8CFA2}" dt="2020-09-17T17:44:05.334" v="1057" actId="208"/>
          <ac:spMkLst>
            <pc:docMk/>
            <pc:sldMk cId="1532234403" sldId="267"/>
            <ac:spMk id="4" creationId="{43AE3094-6EB3-401B-AF84-516266AEC424}"/>
          </ac:spMkLst>
        </pc:spChg>
        <pc:spChg chg="add mod">
          <ac:chgData name="Steven Wallace" userId="f455ab06884d4394" providerId="LiveId" clId="{A92CE458-A5A6-41E4-807C-B9FED5B8CFA2}" dt="2020-09-17T18:04:01.483" v="1623" actId="207"/>
          <ac:spMkLst>
            <pc:docMk/>
            <pc:sldMk cId="1532234403" sldId="267"/>
            <ac:spMk id="5" creationId="{A39B1924-6206-4EE2-8552-D74DD3C42682}"/>
          </ac:spMkLst>
        </pc:spChg>
        <pc:spChg chg="add del mod">
          <ac:chgData name="Steven Wallace" userId="f455ab06884d4394" providerId="LiveId" clId="{A92CE458-A5A6-41E4-807C-B9FED5B8CFA2}" dt="2020-09-17T17:53:22.693" v="1419" actId="21"/>
          <ac:spMkLst>
            <pc:docMk/>
            <pc:sldMk cId="1532234403" sldId="267"/>
            <ac:spMk id="6" creationId="{7AA67EC7-8B45-4F12-B09E-DE1C07CE4B93}"/>
          </ac:spMkLst>
        </pc:spChg>
        <pc:spChg chg="add mod">
          <ac:chgData name="Steven Wallace" userId="f455ab06884d4394" providerId="LiveId" clId="{A92CE458-A5A6-41E4-807C-B9FED5B8CFA2}" dt="2020-09-18T23:24:35.392" v="3474" actId="20577"/>
          <ac:spMkLst>
            <pc:docMk/>
            <pc:sldMk cId="1532234403" sldId="267"/>
            <ac:spMk id="8" creationId="{AC02C807-6E8A-458B-B9EA-D5E59CCFA8D0}"/>
          </ac:spMkLst>
        </pc:spChg>
        <pc:spChg chg="add mod">
          <ac:chgData name="Steven Wallace" userId="f455ab06884d4394" providerId="LiveId" clId="{A92CE458-A5A6-41E4-807C-B9FED5B8CFA2}" dt="2020-09-17T22:15:43.783" v="3253" actId="20577"/>
          <ac:spMkLst>
            <pc:docMk/>
            <pc:sldMk cId="1532234403" sldId="267"/>
            <ac:spMk id="9" creationId="{DBBDE603-3A37-4D48-A00D-042F4C8A3264}"/>
          </ac:spMkLst>
        </pc:spChg>
        <pc:spChg chg="add mod">
          <ac:chgData name="Steven Wallace" userId="f455ab06884d4394" providerId="LiveId" clId="{A92CE458-A5A6-41E4-807C-B9FED5B8CFA2}" dt="2020-09-17T21:01:59.739" v="3048" actId="14100"/>
          <ac:spMkLst>
            <pc:docMk/>
            <pc:sldMk cId="1532234403" sldId="267"/>
            <ac:spMk id="11" creationId="{46563631-CEB4-4F1E-ACF7-6DECCA5181C2}"/>
          </ac:spMkLst>
        </pc:spChg>
      </pc:sldChg>
      <pc:sldChg chg="addSp delSp modSp add mod addAnim delAnim modAnim">
        <pc:chgData name="Steven Wallace" userId="f455ab06884d4394" providerId="LiveId" clId="{A92CE458-A5A6-41E4-807C-B9FED5B8CFA2}" dt="2020-09-19T17:13:21.564" v="4421" actId="9405"/>
        <pc:sldMkLst>
          <pc:docMk/>
          <pc:sldMk cId="311456340" sldId="268"/>
        </pc:sldMkLst>
        <pc:spChg chg="del">
          <ac:chgData name="Steven Wallace" userId="f455ab06884d4394" providerId="LiveId" clId="{A92CE458-A5A6-41E4-807C-B9FED5B8CFA2}" dt="2020-09-19T16:39:33.468" v="4046" actId="478"/>
          <ac:spMkLst>
            <pc:docMk/>
            <pc:sldMk cId="311456340" sldId="268"/>
            <ac:spMk id="2" creationId="{34F92C7C-6935-4471-BEE7-4C4D93B32190}"/>
          </ac:spMkLst>
        </pc:spChg>
        <pc:spChg chg="mod">
          <ac:chgData name="Steven Wallace" userId="f455ab06884d4394" providerId="LiveId" clId="{A92CE458-A5A6-41E4-807C-B9FED5B8CFA2}" dt="2020-09-19T16:41:52.525" v="4103" actId="1076"/>
          <ac:spMkLst>
            <pc:docMk/>
            <pc:sldMk cId="311456340" sldId="268"/>
            <ac:spMk id="3" creationId="{472803C5-02E6-469A-9556-607C56BAE8BA}"/>
          </ac:spMkLst>
        </pc:spChg>
        <pc:spChg chg="mod">
          <ac:chgData name="Steven Wallace" userId="f455ab06884d4394" providerId="LiveId" clId="{A92CE458-A5A6-41E4-807C-B9FED5B8CFA2}" dt="2020-09-19T16:53:15.325" v="4208" actId="14100"/>
          <ac:spMkLst>
            <pc:docMk/>
            <pc:sldMk cId="311456340" sldId="268"/>
            <ac:spMk id="4" creationId="{95890327-C0FC-40F5-9347-8F8889C2E331}"/>
          </ac:spMkLst>
        </pc:spChg>
        <pc:spChg chg="del">
          <ac:chgData name="Steven Wallace" userId="f455ab06884d4394" providerId="LiveId" clId="{A92CE458-A5A6-41E4-807C-B9FED5B8CFA2}" dt="2020-09-19T16:39:42.731" v="4048" actId="478"/>
          <ac:spMkLst>
            <pc:docMk/>
            <pc:sldMk cId="311456340" sldId="268"/>
            <ac:spMk id="6" creationId="{386F54F0-4AC9-436C-A6CE-4FE746C09943}"/>
          </ac:spMkLst>
        </pc:spChg>
        <pc:spChg chg="del">
          <ac:chgData name="Steven Wallace" userId="f455ab06884d4394" providerId="LiveId" clId="{A92CE458-A5A6-41E4-807C-B9FED5B8CFA2}" dt="2020-09-19T16:39:28.563" v="4045" actId="478"/>
          <ac:spMkLst>
            <pc:docMk/>
            <pc:sldMk cId="311456340" sldId="268"/>
            <ac:spMk id="8" creationId="{4EF73EE8-294D-48B3-9C6A-8800DB05EB10}"/>
          </ac:spMkLst>
        </pc:spChg>
        <pc:spChg chg="add del mod">
          <ac:chgData name="Steven Wallace" userId="f455ab06884d4394" providerId="LiveId" clId="{A92CE458-A5A6-41E4-807C-B9FED5B8CFA2}" dt="2020-09-19T16:39:39.242" v="4047" actId="478"/>
          <ac:spMkLst>
            <pc:docMk/>
            <pc:sldMk cId="311456340" sldId="268"/>
            <ac:spMk id="9" creationId="{C0159C36-71D6-4749-A774-EB100DF870FC}"/>
          </ac:spMkLst>
        </pc:spChg>
        <pc:spChg chg="mod">
          <ac:chgData name="Steven Wallace" userId="f455ab06884d4394" providerId="LiveId" clId="{A92CE458-A5A6-41E4-807C-B9FED5B8CFA2}" dt="2020-09-19T16:53:16.096" v="4209" actId="1035"/>
          <ac:spMkLst>
            <pc:docMk/>
            <pc:sldMk cId="311456340" sldId="268"/>
            <ac:spMk id="10" creationId="{71DF8E2B-595D-4DA3-B976-003AD8A1CBFC}"/>
          </ac:spMkLst>
        </pc:spChg>
        <pc:spChg chg="add mod">
          <ac:chgData name="Steven Wallace" userId="f455ab06884d4394" providerId="LiveId" clId="{A92CE458-A5A6-41E4-807C-B9FED5B8CFA2}" dt="2020-09-19T16:57:27.649" v="4260" actId="1076"/>
          <ac:spMkLst>
            <pc:docMk/>
            <pc:sldMk cId="311456340" sldId="268"/>
            <ac:spMk id="15" creationId="{6BA49634-9761-46DA-A1E4-01D68CD16AAA}"/>
          </ac:spMkLst>
        </pc:spChg>
        <pc:spChg chg="add mod">
          <ac:chgData name="Steven Wallace" userId="f455ab06884d4394" providerId="LiveId" clId="{A92CE458-A5A6-41E4-807C-B9FED5B8CFA2}" dt="2020-09-19T16:57:36.392" v="4262" actId="1076"/>
          <ac:spMkLst>
            <pc:docMk/>
            <pc:sldMk cId="311456340" sldId="268"/>
            <ac:spMk id="16" creationId="{2A67EEB9-FDC8-4C34-A353-94EFA82FDC70}"/>
          </ac:spMkLst>
        </pc:spChg>
        <pc:spChg chg="add del">
          <ac:chgData name="Steven Wallace" userId="f455ab06884d4394" providerId="LiveId" clId="{A92CE458-A5A6-41E4-807C-B9FED5B8CFA2}" dt="2020-09-19T17:05:42.092" v="4331" actId="34124"/>
          <ac:spMkLst>
            <pc:docMk/>
            <pc:sldMk cId="311456340" sldId="268"/>
            <ac:spMk id="20" creationId="{EFF0C6A2-0B65-446F-AB2B-F4FA782590A6}"/>
          </ac:spMkLst>
        </pc:spChg>
        <pc:spChg chg="add mod">
          <ac:chgData name="Steven Wallace" userId="f455ab06884d4394" providerId="LiveId" clId="{A92CE458-A5A6-41E4-807C-B9FED5B8CFA2}" dt="2020-09-19T16:59:43.477" v="4279" actId="14100"/>
          <ac:spMkLst>
            <pc:docMk/>
            <pc:sldMk cId="311456340" sldId="268"/>
            <ac:spMk id="28" creationId="{5DED160E-E06E-4B0F-A7C7-6478271F9AFA}"/>
          </ac:spMkLst>
        </pc:spChg>
        <pc:spChg chg="add del mod">
          <ac:chgData name="Steven Wallace" userId="f455ab06884d4394" providerId="LiveId" clId="{A92CE458-A5A6-41E4-807C-B9FED5B8CFA2}" dt="2020-09-19T16:58:22.767" v="4270" actId="34122"/>
          <ac:spMkLst>
            <pc:docMk/>
            <pc:sldMk cId="311456340" sldId="268"/>
            <ac:spMk id="28" creationId="{725D4F13-2653-429B-81D7-B044A80A423B}"/>
          </ac:spMkLst>
        </pc:spChg>
        <pc:spChg chg="add del mod">
          <ac:chgData name="Steven Wallace" userId="f455ab06884d4394" providerId="LiveId" clId="{A92CE458-A5A6-41E4-807C-B9FED5B8CFA2}" dt="2020-09-19T16:58:59.994" v="4276" actId="34122"/>
          <ac:spMkLst>
            <pc:docMk/>
            <pc:sldMk cId="311456340" sldId="268"/>
            <ac:spMk id="28" creationId="{C21F5EB6-C882-4CF6-B7C8-4BB989D56714}"/>
          </ac:spMkLst>
        </pc:spChg>
        <pc:grpChg chg="mod">
          <ac:chgData name="Steven Wallace" userId="f455ab06884d4394" providerId="LiveId" clId="{A92CE458-A5A6-41E4-807C-B9FED5B8CFA2}" dt="2020-09-19T16:42:48.513" v="4107" actId="14100"/>
          <ac:grpSpMkLst>
            <pc:docMk/>
            <pc:sldMk cId="311456340" sldId="268"/>
            <ac:grpSpMk id="25" creationId="{F2B6E0C0-C8EC-4424-999F-C35E6D29742C}"/>
          </ac:grpSpMkLst>
        </pc:grpChg>
        <pc:grpChg chg="mod">
          <ac:chgData name="Steven Wallace" userId="f455ab06884d4394" providerId="LiveId" clId="{A92CE458-A5A6-41E4-807C-B9FED5B8CFA2}" dt="2020-09-19T16:51:59.974" v="4170"/>
          <ac:grpSpMkLst>
            <pc:docMk/>
            <pc:sldMk cId="311456340" sldId="268"/>
            <ac:grpSpMk id="28" creationId="{0368280F-E50A-4D7E-9775-92061BF4BEDA}"/>
          </ac:grpSpMkLst>
        </pc:grpChg>
        <pc:grpChg chg="add del mod">
          <ac:chgData name="Steven Wallace" userId="f455ab06884d4394" providerId="LiveId" clId="{A92CE458-A5A6-41E4-807C-B9FED5B8CFA2}" dt="2020-09-19T16:52:13.165" v="4183"/>
          <ac:grpSpMkLst>
            <pc:docMk/>
            <pc:sldMk cId="311456340" sldId="268"/>
            <ac:grpSpMk id="32" creationId="{70AF604C-9285-4817-804C-62B65CBC3152}"/>
          </ac:grpSpMkLst>
        </pc:grpChg>
        <pc:grpChg chg="mod">
          <ac:chgData name="Steven Wallace" userId="f455ab06884d4394" providerId="LiveId" clId="{A92CE458-A5A6-41E4-807C-B9FED5B8CFA2}" dt="2020-09-19T16:52:12.398" v="4181"/>
          <ac:grpSpMkLst>
            <pc:docMk/>
            <pc:sldMk cId="311456340" sldId="268"/>
            <ac:grpSpMk id="34" creationId="{DCD10E18-E983-4256-9CB3-752C5DBEFEAC}"/>
          </ac:grpSpMkLst>
        </pc:grpChg>
        <pc:grpChg chg="mod">
          <ac:chgData name="Steven Wallace" userId="f455ab06884d4394" providerId="LiveId" clId="{A92CE458-A5A6-41E4-807C-B9FED5B8CFA2}" dt="2020-09-19T17:12:46.680" v="4382"/>
          <ac:grpSpMkLst>
            <pc:docMk/>
            <pc:sldMk cId="311456340" sldId="268"/>
            <ac:grpSpMk id="72" creationId="{3CDD6BC6-B4E7-4480-974E-01166FF21CF6}"/>
          </ac:grpSpMkLst>
        </pc:grpChg>
        <pc:grpChg chg="mod">
          <ac:chgData name="Steven Wallace" userId="f455ab06884d4394" providerId="LiveId" clId="{A92CE458-A5A6-41E4-807C-B9FED5B8CFA2}" dt="2020-09-19T17:12:57.908" v="4392"/>
          <ac:grpSpMkLst>
            <pc:docMk/>
            <pc:sldMk cId="311456340" sldId="268"/>
            <ac:grpSpMk id="77" creationId="{8FB39C30-A181-4B98-9364-A43BB5286F44}"/>
          </ac:grpSpMkLst>
        </pc:grpChg>
        <pc:grpChg chg="mod">
          <ac:chgData name="Steven Wallace" userId="f455ab06884d4394" providerId="LiveId" clId="{A92CE458-A5A6-41E4-807C-B9FED5B8CFA2}" dt="2020-09-19T17:13:07.595" v="4398"/>
          <ac:grpSpMkLst>
            <pc:docMk/>
            <pc:sldMk cId="311456340" sldId="268"/>
            <ac:grpSpMk id="80" creationId="{9EAA6EF1-8445-4E86-BF0B-F25543A65571}"/>
          </ac:grpSpMkLst>
        </pc:grpChg>
        <pc:grpChg chg="mod">
          <ac:chgData name="Steven Wallace" userId="f455ab06884d4394" providerId="LiveId" clId="{A92CE458-A5A6-41E4-807C-B9FED5B8CFA2}" dt="2020-09-19T17:13:11.477" v="4404"/>
          <ac:grpSpMkLst>
            <pc:docMk/>
            <pc:sldMk cId="311456340" sldId="268"/>
            <ac:grpSpMk id="83" creationId="{B4430CDF-7A9F-45E2-9197-556A19BAA650}"/>
          </ac:grpSpMkLst>
        </pc:grpChg>
        <pc:grpChg chg="mod">
          <ac:chgData name="Steven Wallace" userId="f455ab06884d4394" providerId="LiveId" clId="{A92CE458-A5A6-41E4-807C-B9FED5B8CFA2}" dt="2020-09-19T17:13:15.793" v="4412"/>
          <ac:grpSpMkLst>
            <pc:docMk/>
            <pc:sldMk cId="311456340" sldId="268"/>
            <ac:grpSpMk id="87" creationId="{56B73550-E91D-4936-8190-0D08C7D5E40B}"/>
          </ac:grpSpMkLst>
        </pc:grpChg>
        <pc:inkChg chg="add del">
          <ac:chgData name="Steven Wallace" userId="f455ab06884d4394" providerId="LiveId" clId="{A92CE458-A5A6-41E4-807C-B9FED5B8CFA2}" dt="2020-09-19T16:50:59.344" v="4143" actId="9405"/>
          <ac:inkMkLst>
            <pc:docMk/>
            <pc:sldMk cId="311456340" sldId="268"/>
            <ac:inkMk id="11" creationId="{2A551B7C-4B35-4C81-8FF3-6641394F5AAE}"/>
          </ac:inkMkLst>
        </pc:inkChg>
        <pc:inkChg chg="add del">
          <ac:chgData name="Steven Wallace" userId="f455ab06884d4394" providerId="LiveId" clId="{A92CE458-A5A6-41E4-807C-B9FED5B8CFA2}" dt="2020-09-19T16:51:11.790" v="4147" actId="9405"/>
          <ac:inkMkLst>
            <pc:docMk/>
            <pc:sldMk cId="311456340" sldId="268"/>
            <ac:inkMk id="12" creationId="{AD0AC8A1-055E-4050-ACCB-7A47262DDC91}"/>
          </ac:inkMkLst>
        </pc:inkChg>
        <pc:inkChg chg="add del">
          <ac:chgData name="Steven Wallace" userId="f455ab06884d4394" providerId="LiveId" clId="{A92CE458-A5A6-41E4-807C-B9FED5B8CFA2}" dt="2020-09-19T16:51:10.597" v="4146" actId="9405"/>
          <ac:inkMkLst>
            <pc:docMk/>
            <pc:sldMk cId="311456340" sldId="268"/>
            <ac:inkMk id="13" creationId="{E425744E-DE01-4AB6-BFCA-1E97FE9DD9D0}"/>
          </ac:inkMkLst>
        </pc:inkChg>
        <pc:inkChg chg="add del">
          <ac:chgData name="Steven Wallace" userId="f455ab06884d4394" providerId="LiveId" clId="{A92CE458-A5A6-41E4-807C-B9FED5B8CFA2}" dt="2020-09-19T16:51:16.550" v="4149" actId="9405"/>
          <ac:inkMkLst>
            <pc:docMk/>
            <pc:sldMk cId="311456340" sldId="268"/>
            <ac:inkMk id="14" creationId="{010314F8-6931-4762-B65C-F25867B754B7}"/>
          </ac:inkMkLst>
        </pc:inkChg>
        <pc:inkChg chg="add">
          <ac:chgData name="Steven Wallace" userId="f455ab06884d4394" providerId="LiveId" clId="{A92CE458-A5A6-41E4-807C-B9FED5B8CFA2}" dt="2020-09-19T17:05:42.092" v="4331" actId="34124"/>
          <ac:inkMkLst>
            <pc:docMk/>
            <pc:sldMk cId="311456340" sldId="268"/>
            <ac:inkMk id="14" creationId="{7F0AF1BD-A301-49B9-B477-674936D075CE}"/>
          </ac:inkMkLst>
        </pc:inkChg>
        <pc:inkChg chg="add del">
          <ac:chgData name="Steven Wallace" userId="f455ab06884d4394" providerId="LiveId" clId="{A92CE458-A5A6-41E4-807C-B9FED5B8CFA2}" dt="2020-09-19T16:51:35.584" v="4151" actId="9405"/>
          <ac:inkMkLst>
            <pc:docMk/>
            <pc:sldMk cId="311456340" sldId="268"/>
            <ac:inkMk id="15" creationId="{E73BDB12-AF56-4F94-8F39-CF752D767AFA}"/>
          </ac:inkMkLst>
        </pc:inkChg>
        <pc:inkChg chg="add del">
          <ac:chgData name="Steven Wallace" userId="f455ab06884d4394" providerId="LiveId" clId="{A92CE458-A5A6-41E4-807C-B9FED5B8CFA2}" dt="2020-09-19T16:51:37.439" v="4153" actId="9405"/>
          <ac:inkMkLst>
            <pc:docMk/>
            <pc:sldMk cId="311456340" sldId="268"/>
            <ac:inkMk id="16" creationId="{C116D304-DF9B-488D-B22D-3DFA73CD958A}"/>
          </ac:inkMkLst>
        </pc:inkChg>
        <pc:inkChg chg="add del">
          <ac:chgData name="Steven Wallace" userId="f455ab06884d4394" providerId="LiveId" clId="{A92CE458-A5A6-41E4-807C-B9FED5B8CFA2}" dt="2020-09-19T16:51:38.889" v="4155" actId="9405"/>
          <ac:inkMkLst>
            <pc:docMk/>
            <pc:sldMk cId="311456340" sldId="268"/>
            <ac:inkMk id="17" creationId="{65180EF6-16D1-4142-BA47-7F49B68B2698}"/>
          </ac:inkMkLst>
        </pc:inkChg>
        <pc:inkChg chg="add del">
          <ac:chgData name="Steven Wallace" userId="f455ab06884d4394" providerId="LiveId" clId="{A92CE458-A5A6-41E4-807C-B9FED5B8CFA2}" dt="2020-09-19T16:51:41.973" v="4157" actId="9405"/>
          <ac:inkMkLst>
            <pc:docMk/>
            <pc:sldMk cId="311456340" sldId="268"/>
            <ac:inkMk id="18" creationId="{E58FFBE0-BA1B-4DD2-81CC-814B56EC5E87}"/>
          </ac:inkMkLst>
        </pc:inkChg>
        <pc:inkChg chg="add del">
          <ac:chgData name="Steven Wallace" userId="f455ab06884d4394" providerId="LiveId" clId="{A92CE458-A5A6-41E4-807C-B9FED5B8CFA2}" dt="2020-09-19T16:51:49.073" v="4159" actId="9405"/>
          <ac:inkMkLst>
            <pc:docMk/>
            <pc:sldMk cId="311456340" sldId="268"/>
            <ac:inkMk id="19" creationId="{C1FED150-9E65-4851-A328-6E9227E1A9D3}"/>
          </ac:inkMkLst>
        </pc:inkChg>
        <pc:inkChg chg="add del">
          <ac:chgData name="Steven Wallace" userId="f455ab06884d4394" providerId="LiveId" clId="{A92CE458-A5A6-41E4-807C-B9FED5B8CFA2}" dt="2020-09-19T16:51:51.875" v="4161" actId="9405"/>
          <ac:inkMkLst>
            <pc:docMk/>
            <pc:sldMk cId="311456340" sldId="268"/>
            <ac:inkMk id="20" creationId="{5829324A-838C-4EA9-99B6-714F80FEEE08}"/>
          </ac:inkMkLst>
        </pc:inkChg>
        <pc:inkChg chg="add del">
          <ac:chgData name="Steven Wallace" userId="f455ab06884d4394" providerId="LiveId" clId="{A92CE458-A5A6-41E4-807C-B9FED5B8CFA2}" dt="2020-09-19T16:51:55.335" v="4163" actId="9405"/>
          <ac:inkMkLst>
            <pc:docMk/>
            <pc:sldMk cId="311456340" sldId="268"/>
            <ac:inkMk id="21" creationId="{D68B7509-BE67-4447-A100-8343CC8B4E0F}"/>
          </ac:inkMkLst>
        </pc:inkChg>
        <pc:inkChg chg="add del mod">
          <ac:chgData name="Steven Wallace" userId="f455ab06884d4394" providerId="LiveId" clId="{A92CE458-A5A6-41E4-807C-B9FED5B8CFA2}" dt="2020-09-19T16:52:02.468" v="4173" actId="9405"/>
          <ac:inkMkLst>
            <pc:docMk/>
            <pc:sldMk cId="311456340" sldId="268"/>
            <ac:inkMk id="22" creationId="{1686EFF6-6418-4F39-A5AF-156CCFF553DE}"/>
          </ac:inkMkLst>
        </pc:inkChg>
        <pc:inkChg chg="add del mod">
          <ac:chgData name="Steven Wallace" userId="f455ab06884d4394" providerId="LiveId" clId="{A92CE458-A5A6-41E4-807C-B9FED5B8CFA2}" dt="2020-09-19T16:52:01.095" v="4172" actId="9405"/>
          <ac:inkMkLst>
            <pc:docMk/>
            <pc:sldMk cId="311456340" sldId="268"/>
            <ac:inkMk id="23" creationId="{5AA3F687-B370-4B96-92EA-3205F1B120E3}"/>
          </ac:inkMkLst>
        </pc:inkChg>
        <pc:inkChg chg="add del mod">
          <ac:chgData name="Steven Wallace" userId="f455ab06884d4394" providerId="LiveId" clId="{A92CE458-A5A6-41E4-807C-B9FED5B8CFA2}" dt="2020-09-19T16:52:00.528" v="4171" actId="9405"/>
          <ac:inkMkLst>
            <pc:docMk/>
            <pc:sldMk cId="311456340" sldId="268"/>
            <ac:inkMk id="26" creationId="{9BE3E4AF-AF85-4B38-9C8D-7652ABDCEE93}"/>
          </ac:inkMkLst>
        </pc:inkChg>
        <pc:inkChg chg="add del mod">
          <ac:chgData name="Steven Wallace" userId="f455ab06884d4394" providerId="LiveId" clId="{A92CE458-A5A6-41E4-807C-B9FED5B8CFA2}" dt="2020-09-19T16:51:59.974" v="4170"/>
          <ac:inkMkLst>
            <pc:docMk/>
            <pc:sldMk cId="311456340" sldId="268"/>
            <ac:inkMk id="27" creationId="{1DC7DEDD-5B54-45BE-9989-BF88D9ED21A9}"/>
          </ac:inkMkLst>
        </pc:inkChg>
        <pc:inkChg chg="add del mod">
          <ac:chgData name="Steven Wallace" userId="f455ab06884d4394" providerId="LiveId" clId="{A92CE458-A5A6-41E4-807C-B9FED5B8CFA2}" dt="2020-09-19T16:52:19.552" v="4191" actId="9405"/>
          <ac:inkMkLst>
            <pc:docMk/>
            <pc:sldMk cId="311456340" sldId="268"/>
            <ac:inkMk id="29" creationId="{47B9101F-512F-480E-891E-0A7DFCA929B3}"/>
          </ac:inkMkLst>
        </pc:inkChg>
        <pc:inkChg chg="add del mod">
          <ac:chgData name="Steven Wallace" userId="f455ab06884d4394" providerId="LiveId" clId="{A92CE458-A5A6-41E4-807C-B9FED5B8CFA2}" dt="2020-09-19T16:52:19.026" v="4190" actId="9405"/>
          <ac:inkMkLst>
            <pc:docMk/>
            <pc:sldMk cId="311456340" sldId="268"/>
            <ac:inkMk id="30" creationId="{3694950D-F067-4C64-BCF6-7E4244CF9BAF}"/>
          </ac:inkMkLst>
        </pc:inkChg>
        <pc:inkChg chg="add del mod">
          <ac:chgData name="Steven Wallace" userId="f455ab06884d4394" providerId="LiveId" clId="{A92CE458-A5A6-41E4-807C-B9FED5B8CFA2}" dt="2020-09-19T16:52:13.165" v="4183"/>
          <ac:inkMkLst>
            <pc:docMk/>
            <pc:sldMk cId="311456340" sldId="268"/>
            <ac:inkMk id="31" creationId="{B96DD4A4-F455-434B-BB31-A9232612A86E}"/>
          </ac:inkMkLst>
        </pc:inkChg>
        <pc:inkChg chg="add del mod">
          <ac:chgData name="Steven Wallace" userId="f455ab06884d4394" providerId="LiveId" clId="{A92CE458-A5A6-41E4-807C-B9FED5B8CFA2}" dt="2020-09-19T16:52:12.398" v="4181"/>
          <ac:inkMkLst>
            <pc:docMk/>
            <pc:sldMk cId="311456340" sldId="268"/>
            <ac:inkMk id="33" creationId="{CFFDE9BB-3E8F-4399-9F49-038DF1130370}"/>
          </ac:inkMkLst>
        </pc:inkChg>
        <pc:inkChg chg="add del">
          <ac:chgData name="Steven Wallace" userId="f455ab06884d4394" providerId="LiveId" clId="{A92CE458-A5A6-41E4-807C-B9FED5B8CFA2}" dt="2020-09-19T16:52:15.138" v="4185" actId="9405"/>
          <ac:inkMkLst>
            <pc:docMk/>
            <pc:sldMk cId="311456340" sldId="268"/>
            <ac:inkMk id="35" creationId="{8333BD87-852A-40F1-A7E8-78C97E22A1CA}"/>
          </ac:inkMkLst>
        </pc:inkChg>
        <pc:inkChg chg="add del">
          <ac:chgData name="Steven Wallace" userId="f455ab06884d4394" providerId="LiveId" clId="{A92CE458-A5A6-41E4-807C-B9FED5B8CFA2}" dt="2020-09-19T16:52:16.811" v="4187" actId="9405"/>
          <ac:inkMkLst>
            <pc:docMk/>
            <pc:sldMk cId="311456340" sldId="268"/>
            <ac:inkMk id="36" creationId="{098C4336-AFF9-4D73-944C-20766525A143}"/>
          </ac:inkMkLst>
        </pc:inkChg>
        <pc:inkChg chg="add del">
          <ac:chgData name="Steven Wallace" userId="f455ab06884d4394" providerId="LiveId" clId="{A92CE458-A5A6-41E4-807C-B9FED5B8CFA2}" dt="2020-09-19T16:52:18.070" v="4189" actId="9405"/>
          <ac:inkMkLst>
            <pc:docMk/>
            <pc:sldMk cId="311456340" sldId="268"/>
            <ac:inkMk id="37" creationId="{483EC90C-B56B-48FC-AE3A-596FAF7D052B}"/>
          </ac:inkMkLst>
        </pc:inkChg>
        <pc:inkChg chg="add del">
          <ac:chgData name="Steven Wallace" userId="f455ab06884d4394" providerId="LiveId" clId="{A92CE458-A5A6-41E4-807C-B9FED5B8CFA2}" dt="2020-09-19T16:52:25.577" v="4193" actId="9405"/>
          <ac:inkMkLst>
            <pc:docMk/>
            <pc:sldMk cId="311456340" sldId="268"/>
            <ac:inkMk id="38" creationId="{C67E7CC0-6B3B-4C9B-8C73-BE5F8D38D9AB}"/>
          </ac:inkMkLst>
        </pc:inkChg>
        <pc:inkChg chg="add del">
          <ac:chgData name="Steven Wallace" userId="f455ab06884d4394" providerId="LiveId" clId="{A92CE458-A5A6-41E4-807C-B9FED5B8CFA2}" dt="2020-09-19T16:52:31.874" v="4195" actId="9405"/>
          <ac:inkMkLst>
            <pc:docMk/>
            <pc:sldMk cId="311456340" sldId="268"/>
            <ac:inkMk id="39" creationId="{C6ACA3AF-2554-4D28-BBF5-1BE6B144DCD3}"/>
          </ac:inkMkLst>
        </pc:inkChg>
        <pc:inkChg chg="add del">
          <ac:chgData name="Steven Wallace" userId="f455ab06884d4394" providerId="LiveId" clId="{A92CE458-A5A6-41E4-807C-B9FED5B8CFA2}" dt="2020-09-19T16:52:36.510" v="4197" actId="9405"/>
          <ac:inkMkLst>
            <pc:docMk/>
            <pc:sldMk cId="311456340" sldId="268"/>
            <ac:inkMk id="40" creationId="{65417521-D669-431A-B55F-243164DB1625}"/>
          </ac:inkMkLst>
        </pc:inkChg>
        <pc:inkChg chg="add del">
          <ac:chgData name="Steven Wallace" userId="f455ab06884d4394" providerId="LiveId" clId="{A92CE458-A5A6-41E4-807C-B9FED5B8CFA2}" dt="2020-09-19T16:52:40.392" v="4199" actId="9405"/>
          <ac:inkMkLst>
            <pc:docMk/>
            <pc:sldMk cId="311456340" sldId="268"/>
            <ac:inkMk id="41" creationId="{F52199B0-0D63-4F44-8191-E00CD324B823}"/>
          </ac:inkMkLst>
        </pc:inkChg>
        <pc:inkChg chg="add del">
          <ac:chgData name="Steven Wallace" userId="f455ab06884d4394" providerId="LiveId" clId="{A92CE458-A5A6-41E4-807C-B9FED5B8CFA2}" dt="2020-09-19T16:52:43.655" v="4201" actId="9405"/>
          <ac:inkMkLst>
            <pc:docMk/>
            <pc:sldMk cId="311456340" sldId="268"/>
            <ac:inkMk id="42" creationId="{EEE88992-FE35-4055-BA34-1AD5D6334CC6}"/>
          </ac:inkMkLst>
        </pc:inkChg>
        <pc:inkChg chg="add del">
          <ac:chgData name="Steven Wallace" userId="f455ab06884d4394" providerId="LiveId" clId="{A92CE458-A5A6-41E4-807C-B9FED5B8CFA2}" dt="2020-09-19T16:52:48.132" v="4203" actId="9405"/>
          <ac:inkMkLst>
            <pc:docMk/>
            <pc:sldMk cId="311456340" sldId="268"/>
            <ac:inkMk id="43" creationId="{E836D877-0746-4F7A-91E8-0FCBAD30D769}"/>
          </ac:inkMkLst>
        </pc:inkChg>
        <pc:inkChg chg="add del">
          <ac:chgData name="Steven Wallace" userId="f455ab06884d4394" providerId="LiveId" clId="{A92CE458-A5A6-41E4-807C-B9FED5B8CFA2}" dt="2020-09-19T16:53:23.241" v="4211" actId="478"/>
          <ac:inkMkLst>
            <pc:docMk/>
            <pc:sldMk cId="311456340" sldId="268"/>
            <ac:inkMk id="44" creationId="{857914BC-4691-48F1-BA87-543C97B66F82}"/>
          </ac:inkMkLst>
        </pc:inkChg>
        <pc:inkChg chg="add del">
          <ac:chgData name="Steven Wallace" userId="f455ab06884d4394" providerId="LiveId" clId="{A92CE458-A5A6-41E4-807C-B9FED5B8CFA2}" dt="2020-09-19T16:54:00.241" v="4213" actId="9405"/>
          <ac:inkMkLst>
            <pc:docMk/>
            <pc:sldMk cId="311456340" sldId="268"/>
            <ac:inkMk id="45" creationId="{557985BB-4935-4A0B-AA9A-9C7444AF8756}"/>
          </ac:inkMkLst>
        </pc:inkChg>
        <pc:inkChg chg="add del">
          <ac:chgData name="Steven Wallace" userId="f455ab06884d4394" providerId="LiveId" clId="{A92CE458-A5A6-41E4-807C-B9FED5B8CFA2}" dt="2020-09-19T16:54:02.562" v="4215" actId="9405"/>
          <ac:inkMkLst>
            <pc:docMk/>
            <pc:sldMk cId="311456340" sldId="268"/>
            <ac:inkMk id="46" creationId="{3230CE28-6E1F-4F8F-9830-E6F40B3E3432}"/>
          </ac:inkMkLst>
        </pc:inkChg>
        <pc:inkChg chg="add del">
          <ac:chgData name="Steven Wallace" userId="f455ab06884d4394" providerId="LiveId" clId="{A92CE458-A5A6-41E4-807C-B9FED5B8CFA2}" dt="2020-09-19T16:54:31.288" v="4223" actId="9405"/>
          <ac:inkMkLst>
            <pc:docMk/>
            <pc:sldMk cId="311456340" sldId="268"/>
            <ac:inkMk id="47" creationId="{8D8FA0A2-1CA4-4967-9F88-F7BD3E191768}"/>
          </ac:inkMkLst>
        </pc:inkChg>
        <pc:inkChg chg="add del">
          <ac:chgData name="Steven Wallace" userId="f455ab06884d4394" providerId="LiveId" clId="{A92CE458-A5A6-41E4-807C-B9FED5B8CFA2}" dt="2020-09-19T16:54:12.915" v="4218" actId="9405"/>
          <ac:inkMkLst>
            <pc:docMk/>
            <pc:sldMk cId="311456340" sldId="268"/>
            <ac:inkMk id="48" creationId="{76ECDD00-F1EB-40AA-95B6-CFF987D388E2}"/>
          </ac:inkMkLst>
        </pc:inkChg>
        <pc:inkChg chg="add del">
          <ac:chgData name="Steven Wallace" userId="f455ab06884d4394" providerId="LiveId" clId="{A92CE458-A5A6-41E4-807C-B9FED5B8CFA2}" dt="2020-09-19T16:54:28.872" v="4222" actId="9405"/>
          <ac:inkMkLst>
            <pc:docMk/>
            <pc:sldMk cId="311456340" sldId="268"/>
            <ac:inkMk id="49" creationId="{3F3C9B21-890F-4E92-A2BF-22BD6DB51A29}"/>
          </ac:inkMkLst>
        </pc:inkChg>
        <pc:inkChg chg="add del">
          <ac:chgData name="Steven Wallace" userId="f455ab06884d4394" providerId="LiveId" clId="{A92CE458-A5A6-41E4-807C-B9FED5B8CFA2}" dt="2020-09-19T16:54:28.434" v="4221" actId="9405"/>
          <ac:inkMkLst>
            <pc:docMk/>
            <pc:sldMk cId="311456340" sldId="268"/>
            <ac:inkMk id="50" creationId="{95E7C7DE-58AB-4626-BBAA-016D4F8B7927}"/>
          </ac:inkMkLst>
        </pc:inkChg>
        <pc:inkChg chg="add del">
          <ac:chgData name="Steven Wallace" userId="f455ab06884d4394" providerId="LiveId" clId="{A92CE458-A5A6-41E4-807C-B9FED5B8CFA2}" dt="2020-09-19T16:54:34.380" v="4225" actId="9405"/>
          <ac:inkMkLst>
            <pc:docMk/>
            <pc:sldMk cId="311456340" sldId="268"/>
            <ac:inkMk id="51" creationId="{737F7A5E-9B54-4ED1-950F-BA8EC316EA1A}"/>
          </ac:inkMkLst>
        </pc:inkChg>
        <pc:inkChg chg="add del mod">
          <ac:chgData name="Steven Wallace" userId="f455ab06884d4394" providerId="LiveId" clId="{A92CE458-A5A6-41E4-807C-B9FED5B8CFA2}" dt="2020-09-19T16:59:01.893" v="4277" actId="34122"/>
          <ac:inkMkLst>
            <pc:docMk/>
            <pc:sldMk cId="311456340" sldId="268"/>
            <ac:inkMk id="52" creationId="{03405A12-0017-48D4-885E-BE7F7DE3FA69}"/>
          </ac:inkMkLst>
        </pc:inkChg>
        <pc:inkChg chg="add del">
          <ac:chgData name="Steven Wallace" userId="f455ab06884d4394" providerId="LiveId" clId="{A92CE458-A5A6-41E4-807C-B9FED5B8CFA2}" dt="2020-09-19T16:54:44.815" v="4230" actId="9405"/>
          <ac:inkMkLst>
            <pc:docMk/>
            <pc:sldMk cId="311456340" sldId="268"/>
            <ac:inkMk id="53" creationId="{D9F241AE-7652-4A46-B6A4-4FCF0D419780}"/>
          </ac:inkMkLst>
        </pc:inkChg>
        <pc:inkChg chg="add del">
          <ac:chgData name="Steven Wallace" userId="f455ab06884d4394" providerId="LiveId" clId="{A92CE458-A5A6-41E4-807C-B9FED5B8CFA2}" dt="2020-09-19T16:54:44.141" v="4229" actId="9405"/>
          <ac:inkMkLst>
            <pc:docMk/>
            <pc:sldMk cId="311456340" sldId="268"/>
            <ac:inkMk id="54" creationId="{2C034D9C-176A-4D5B-99BC-5BBF9609705A}"/>
          </ac:inkMkLst>
        </pc:inkChg>
        <pc:inkChg chg="add del">
          <ac:chgData name="Steven Wallace" userId="f455ab06884d4394" providerId="LiveId" clId="{A92CE458-A5A6-41E4-807C-B9FED5B8CFA2}" dt="2020-09-19T16:54:47.738" v="4232" actId="9405"/>
          <ac:inkMkLst>
            <pc:docMk/>
            <pc:sldMk cId="311456340" sldId="268"/>
            <ac:inkMk id="55" creationId="{34F96FA5-4B06-4E9D-B21D-0171E19D7B1A}"/>
          </ac:inkMkLst>
        </pc:inkChg>
        <pc:inkChg chg="add del">
          <ac:chgData name="Steven Wallace" userId="f455ab06884d4394" providerId="LiveId" clId="{A92CE458-A5A6-41E4-807C-B9FED5B8CFA2}" dt="2020-09-19T16:57:32.613" v="4261" actId="34122"/>
          <ac:inkMkLst>
            <pc:docMk/>
            <pc:sldMk cId="311456340" sldId="268"/>
            <ac:inkMk id="56" creationId="{2B8CBFEB-6CCE-407A-BD8D-8145DC927C06}"/>
          </ac:inkMkLst>
        </pc:inkChg>
        <pc:inkChg chg="add del">
          <ac:chgData name="Steven Wallace" userId="f455ab06884d4394" providerId="LiveId" clId="{A92CE458-A5A6-41E4-807C-B9FED5B8CFA2}" dt="2020-09-19T16:54:57.682" v="4235" actId="9405"/>
          <ac:inkMkLst>
            <pc:docMk/>
            <pc:sldMk cId="311456340" sldId="268"/>
            <ac:inkMk id="57" creationId="{50AF06B0-A61F-4D3B-8754-C98E89DC2D22}"/>
          </ac:inkMkLst>
        </pc:inkChg>
        <pc:inkChg chg="add del">
          <ac:chgData name="Steven Wallace" userId="f455ab06884d4394" providerId="LiveId" clId="{A92CE458-A5A6-41E4-807C-B9FED5B8CFA2}" dt="2020-09-19T16:54:59.695" v="4237" actId="9405"/>
          <ac:inkMkLst>
            <pc:docMk/>
            <pc:sldMk cId="311456340" sldId="268"/>
            <ac:inkMk id="58" creationId="{4A730954-BBD9-43E4-A032-EE57ED1D23BB}"/>
          </ac:inkMkLst>
        </pc:inkChg>
        <pc:inkChg chg="add del">
          <ac:chgData name="Steven Wallace" userId="f455ab06884d4394" providerId="LiveId" clId="{A92CE458-A5A6-41E4-807C-B9FED5B8CFA2}" dt="2020-09-19T16:57:23.936" v="4259" actId="34122"/>
          <ac:inkMkLst>
            <pc:docMk/>
            <pc:sldMk cId="311456340" sldId="268"/>
            <ac:inkMk id="59" creationId="{222766C3-4917-46FC-964A-CB042814BEE7}"/>
          </ac:inkMkLst>
        </pc:inkChg>
        <pc:inkChg chg="add del">
          <ac:chgData name="Steven Wallace" userId="f455ab06884d4394" providerId="LiveId" clId="{A92CE458-A5A6-41E4-807C-B9FED5B8CFA2}" dt="2020-09-19T16:55:09.383" v="4240" actId="9405"/>
          <ac:inkMkLst>
            <pc:docMk/>
            <pc:sldMk cId="311456340" sldId="268"/>
            <ac:inkMk id="60" creationId="{B2DCD4DC-8C77-4BDA-9F42-A49F84158531}"/>
          </ac:inkMkLst>
        </pc:inkChg>
        <pc:inkChg chg="add del">
          <ac:chgData name="Steven Wallace" userId="f455ab06884d4394" providerId="LiveId" clId="{A92CE458-A5A6-41E4-807C-B9FED5B8CFA2}" dt="2020-09-19T16:55:11.375" v="4242" actId="9405"/>
          <ac:inkMkLst>
            <pc:docMk/>
            <pc:sldMk cId="311456340" sldId="268"/>
            <ac:inkMk id="61" creationId="{985898C9-36CD-4BC5-9232-054DA9D03EE7}"/>
          </ac:inkMkLst>
        </pc:inkChg>
        <pc:inkChg chg="add del">
          <ac:chgData name="Steven Wallace" userId="f455ab06884d4394" providerId="LiveId" clId="{A92CE458-A5A6-41E4-807C-B9FED5B8CFA2}" dt="2020-09-19T16:55:13.150" v="4244" actId="9405"/>
          <ac:inkMkLst>
            <pc:docMk/>
            <pc:sldMk cId="311456340" sldId="268"/>
            <ac:inkMk id="62" creationId="{F88C4A4A-93DB-45B2-B137-ED520ABAF931}"/>
          </ac:inkMkLst>
        </pc:inkChg>
        <pc:inkChg chg="add del">
          <ac:chgData name="Steven Wallace" userId="f455ab06884d4394" providerId="LiveId" clId="{A92CE458-A5A6-41E4-807C-B9FED5B8CFA2}" dt="2020-09-19T16:55:14.796" v="4246" actId="9405"/>
          <ac:inkMkLst>
            <pc:docMk/>
            <pc:sldMk cId="311456340" sldId="268"/>
            <ac:inkMk id="63" creationId="{C2A33126-EF99-42B4-9DA2-D655D75087C8}"/>
          </ac:inkMkLst>
        </pc:inkChg>
        <pc:inkChg chg="add mod">
          <ac:chgData name="Steven Wallace" userId="f455ab06884d4394" providerId="LiveId" clId="{A92CE458-A5A6-41E4-807C-B9FED5B8CFA2}" dt="2020-09-19T16:57:17.647" v="4258" actId="14100"/>
          <ac:inkMkLst>
            <pc:docMk/>
            <pc:sldMk cId="311456340" sldId="268"/>
            <ac:inkMk id="64" creationId="{263F870E-50DC-48C3-8B5E-F07051543D87}"/>
          </ac:inkMkLst>
        </pc:inkChg>
        <pc:inkChg chg="add del mod">
          <ac:chgData name="Steven Wallace" userId="f455ab06884d4394" providerId="LiveId" clId="{A92CE458-A5A6-41E4-807C-B9FED5B8CFA2}" dt="2020-09-19T17:04:59.107" v="4329"/>
          <ac:inkMkLst>
            <pc:docMk/>
            <pc:sldMk cId="311456340" sldId="268"/>
            <ac:inkMk id="65" creationId="{5736AE1D-6FD6-464F-A82E-5A98CF416194}"/>
          </ac:inkMkLst>
        </pc:inkChg>
        <pc:inkChg chg="add mod">
          <ac:chgData name="Steven Wallace" userId="f455ab06884d4394" providerId="LiveId" clId="{A92CE458-A5A6-41E4-807C-B9FED5B8CFA2}" dt="2020-09-19T17:08:33.078" v="4365" actId="1036"/>
          <ac:inkMkLst>
            <pc:docMk/>
            <pc:sldMk cId="311456340" sldId="268"/>
            <ac:inkMk id="66" creationId="{7283D694-3FBD-426B-B428-F5A8D53AE85F}"/>
          </ac:inkMkLst>
        </pc:inkChg>
        <pc:inkChg chg="add mod">
          <ac:chgData name="Steven Wallace" userId="f455ab06884d4394" providerId="LiveId" clId="{A92CE458-A5A6-41E4-807C-B9FED5B8CFA2}" dt="2020-09-19T17:12:12.594" v="4377" actId="1076"/>
          <ac:inkMkLst>
            <pc:docMk/>
            <pc:sldMk cId="311456340" sldId="268"/>
            <ac:inkMk id="67" creationId="{A97AFE30-E7DF-4DBE-BA5E-2D0C6766C668}"/>
          </ac:inkMkLst>
        </pc:inkChg>
        <pc:inkChg chg="add del">
          <ac:chgData name="Steven Wallace" userId="f455ab06884d4394" providerId="LiveId" clId="{A92CE458-A5A6-41E4-807C-B9FED5B8CFA2}" dt="2020-09-19T17:02:14.095" v="4296" actId="9405"/>
          <ac:inkMkLst>
            <pc:docMk/>
            <pc:sldMk cId="311456340" sldId="268"/>
            <ac:inkMk id="68" creationId="{77634431-F7E0-4B9D-926B-64951097393B}"/>
          </ac:inkMkLst>
        </pc:inkChg>
        <pc:inkChg chg="add del">
          <ac:chgData name="Steven Wallace" userId="f455ab06884d4394" providerId="LiveId" clId="{A92CE458-A5A6-41E4-807C-B9FED5B8CFA2}" dt="2020-09-19T17:05:34.480" v="4330" actId="34122"/>
          <ac:inkMkLst>
            <pc:docMk/>
            <pc:sldMk cId="311456340" sldId="268"/>
            <ac:inkMk id="69" creationId="{15CEC6B1-D4DF-4E22-AC0C-4594D5CCFFC0}"/>
          </ac:inkMkLst>
        </pc:inkChg>
        <pc:inkChg chg="add del mod">
          <ac:chgData name="Steven Wallace" userId="f455ab06884d4394" providerId="LiveId" clId="{A92CE458-A5A6-41E4-807C-B9FED5B8CFA2}" dt="2020-09-19T17:12:47.044" v="4383" actId="9405"/>
          <ac:inkMkLst>
            <pc:docMk/>
            <pc:sldMk cId="311456340" sldId="268"/>
            <ac:inkMk id="70" creationId="{42BC0FB8-202A-4752-B3A9-F79AC1E2DA75}"/>
          </ac:inkMkLst>
        </pc:inkChg>
        <pc:inkChg chg="add del mod">
          <ac:chgData name="Steven Wallace" userId="f455ab06884d4394" providerId="LiveId" clId="{A92CE458-A5A6-41E4-807C-B9FED5B8CFA2}" dt="2020-09-19T17:12:46.680" v="4382"/>
          <ac:inkMkLst>
            <pc:docMk/>
            <pc:sldMk cId="311456340" sldId="268"/>
            <ac:inkMk id="71" creationId="{BC234D9C-6096-4E21-9DB1-BF9E72822CDB}"/>
          </ac:inkMkLst>
        </pc:inkChg>
        <pc:inkChg chg="add del">
          <ac:chgData name="Steven Wallace" userId="f455ab06884d4394" providerId="LiveId" clId="{A92CE458-A5A6-41E4-807C-B9FED5B8CFA2}" dt="2020-09-19T17:12:53.899" v="4387" actId="9405"/>
          <ac:inkMkLst>
            <pc:docMk/>
            <pc:sldMk cId="311456340" sldId="268"/>
            <ac:inkMk id="73" creationId="{7DB852F6-98CF-4B28-9A77-E11D62E3B839}"/>
          </ac:inkMkLst>
        </pc:inkChg>
        <pc:inkChg chg="add del">
          <ac:chgData name="Steven Wallace" userId="f455ab06884d4394" providerId="LiveId" clId="{A92CE458-A5A6-41E4-807C-B9FED5B8CFA2}" dt="2020-09-19T17:12:53.305" v="4386" actId="9405"/>
          <ac:inkMkLst>
            <pc:docMk/>
            <pc:sldMk cId="311456340" sldId="268"/>
            <ac:inkMk id="74" creationId="{37951CF8-A75B-4ADE-8678-061F66501673}"/>
          </ac:inkMkLst>
        </pc:inkChg>
        <pc:inkChg chg="add del mod">
          <ac:chgData name="Steven Wallace" userId="f455ab06884d4394" providerId="LiveId" clId="{A92CE458-A5A6-41E4-807C-B9FED5B8CFA2}" dt="2020-09-19T17:12:58.572" v="4393" actId="9405"/>
          <ac:inkMkLst>
            <pc:docMk/>
            <pc:sldMk cId="311456340" sldId="268"/>
            <ac:inkMk id="75" creationId="{FEE7C51A-31D2-4185-A8AA-D852FC5B9AEA}"/>
          </ac:inkMkLst>
        </pc:inkChg>
        <pc:inkChg chg="add del mod">
          <ac:chgData name="Steven Wallace" userId="f455ab06884d4394" providerId="LiveId" clId="{A92CE458-A5A6-41E4-807C-B9FED5B8CFA2}" dt="2020-09-19T17:12:57.908" v="4392"/>
          <ac:inkMkLst>
            <pc:docMk/>
            <pc:sldMk cId="311456340" sldId="268"/>
            <ac:inkMk id="76" creationId="{5FD8105F-DE24-4122-A88C-9508F2529313}"/>
          </ac:inkMkLst>
        </pc:inkChg>
        <pc:inkChg chg="add del mod">
          <ac:chgData name="Steven Wallace" userId="f455ab06884d4394" providerId="LiveId" clId="{A92CE458-A5A6-41E4-807C-B9FED5B8CFA2}" dt="2020-09-19T17:13:08.029" v="4399" actId="9405"/>
          <ac:inkMkLst>
            <pc:docMk/>
            <pc:sldMk cId="311456340" sldId="268"/>
            <ac:inkMk id="78" creationId="{161F2274-E415-4948-886E-08742F6436F6}"/>
          </ac:inkMkLst>
        </pc:inkChg>
        <pc:inkChg chg="add del mod">
          <ac:chgData name="Steven Wallace" userId="f455ab06884d4394" providerId="LiveId" clId="{A92CE458-A5A6-41E4-807C-B9FED5B8CFA2}" dt="2020-09-19T17:13:07.595" v="4398"/>
          <ac:inkMkLst>
            <pc:docMk/>
            <pc:sldMk cId="311456340" sldId="268"/>
            <ac:inkMk id="79" creationId="{A9751FEB-CF13-4332-BC27-A1E89ACD8A03}"/>
          </ac:inkMkLst>
        </pc:inkChg>
        <pc:inkChg chg="add del mod">
          <ac:chgData name="Steven Wallace" userId="f455ab06884d4394" providerId="LiveId" clId="{A92CE458-A5A6-41E4-807C-B9FED5B8CFA2}" dt="2020-09-19T17:13:12.041" v="4405" actId="9405"/>
          <ac:inkMkLst>
            <pc:docMk/>
            <pc:sldMk cId="311456340" sldId="268"/>
            <ac:inkMk id="81" creationId="{87F91D0B-B44A-4BBB-856E-65D00FB97E77}"/>
          </ac:inkMkLst>
        </pc:inkChg>
        <pc:inkChg chg="add del mod">
          <ac:chgData name="Steven Wallace" userId="f455ab06884d4394" providerId="LiveId" clId="{A92CE458-A5A6-41E4-807C-B9FED5B8CFA2}" dt="2020-09-19T17:13:11.477" v="4404"/>
          <ac:inkMkLst>
            <pc:docMk/>
            <pc:sldMk cId="311456340" sldId="268"/>
            <ac:inkMk id="82" creationId="{CB004C56-AE28-4053-BFAE-36176F4B5D78}"/>
          </ac:inkMkLst>
        </pc:inkChg>
        <pc:inkChg chg="add del mod">
          <ac:chgData name="Steven Wallace" userId="f455ab06884d4394" providerId="LiveId" clId="{A92CE458-A5A6-41E4-807C-B9FED5B8CFA2}" dt="2020-09-19T17:13:16.092" v="4413" actId="9405"/>
          <ac:inkMkLst>
            <pc:docMk/>
            <pc:sldMk cId="311456340" sldId="268"/>
            <ac:inkMk id="84" creationId="{B1B0321A-66C7-4DF7-ADA4-F786863BAF13}"/>
          </ac:inkMkLst>
        </pc:inkChg>
        <pc:inkChg chg="add del mod">
          <ac:chgData name="Steven Wallace" userId="f455ab06884d4394" providerId="LiveId" clId="{A92CE458-A5A6-41E4-807C-B9FED5B8CFA2}" dt="2020-09-19T17:13:15.793" v="4412"/>
          <ac:inkMkLst>
            <pc:docMk/>
            <pc:sldMk cId="311456340" sldId="268"/>
            <ac:inkMk id="85" creationId="{44FBDB79-6D70-4EDD-91EC-6DFB8A43CBED}"/>
          </ac:inkMkLst>
        </pc:inkChg>
        <pc:inkChg chg="add del">
          <ac:chgData name="Steven Wallace" userId="f455ab06884d4394" providerId="LiveId" clId="{A92CE458-A5A6-41E4-807C-B9FED5B8CFA2}" dt="2020-09-19T17:13:15.271" v="4409" actId="9405"/>
          <ac:inkMkLst>
            <pc:docMk/>
            <pc:sldMk cId="311456340" sldId="268"/>
            <ac:inkMk id="86" creationId="{FA88B703-E413-406C-91C2-5A071139095D}"/>
          </ac:inkMkLst>
        </pc:inkChg>
        <pc:inkChg chg="add del">
          <ac:chgData name="Steven Wallace" userId="f455ab06884d4394" providerId="LiveId" clId="{A92CE458-A5A6-41E4-807C-B9FED5B8CFA2}" dt="2020-09-19T17:13:18.864" v="4417" actId="9405"/>
          <ac:inkMkLst>
            <pc:docMk/>
            <pc:sldMk cId="311456340" sldId="268"/>
            <ac:inkMk id="88" creationId="{4F857EB2-4EC0-4DE8-8322-C6D8A65D6A3E}"/>
          </ac:inkMkLst>
        </pc:inkChg>
        <pc:inkChg chg="add del">
          <ac:chgData name="Steven Wallace" userId="f455ab06884d4394" providerId="LiveId" clId="{A92CE458-A5A6-41E4-807C-B9FED5B8CFA2}" dt="2020-09-19T17:13:18.421" v="4416" actId="9405"/>
          <ac:inkMkLst>
            <pc:docMk/>
            <pc:sldMk cId="311456340" sldId="268"/>
            <ac:inkMk id="89" creationId="{C093E50B-9F0F-4714-BB17-AFD842218F6A}"/>
          </ac:inkMkLst>
        </pc:inkChg>
        <pc:inkChg chg="add del">
          <ac:chgData name="Steven Wallace" userId="f455ab06884d4394" providerId="LiveId" clId="{A92CE458-A5A6-41E4-807C-B9FED5B8CFA2}" dt="2020-09-19T17:13:21.564" v="4421" actId="9405"/>
          <ac:inkMkLst>
            <pc:docMk/>
            <pc:sldMk cId="311456340" sldId="268"/>
            <ac:inkMk id="90" creationId="{238A61EF-DA3F-4D6B-8701-B444E8CD97B0}"/>
          </ac:inkMkLst>
        </pc:inkChg>
        <pc:inkChg chg="add del">
          <ac:chgData name="Steven Wallace" userId="f455ab06884d4394" providerId="LiveId" clId="{A92CE458-A5A6-41E4-807C-B9FED5B8CFA2}" dt="2020-09-19T17:13:20.983" v="4420" actId="9405"/>
          <ac:inkMkLst>
            <pc:docMk/>
            <pc:sldMk cId="311456340" sldId="268"/>
            <ac:inkMk id="91" creationId="{01EDA2A5-729B-4F0A-9682-1DF09E5972A0}"/>
          </ac:inkMkLst>
        </pc:inkChg>
        <pc:cxnChg chg="del">
          <ac:chgData name="Steven Wallace" userId="f455ab06884d4394" providerId="LiveId" clId="{A92CE458-A5A6-41E4-807C-B9FED5B8CFA2}" dt="2020-09-19T16:39:46.253" v="4049" actId="478"/>
          <ac:cxnSpMkLst>
            <pc:docMk/>
            <pc:sldMk cId="311456340" sldId="268"/>
            <ac:cxnSpMk id="24" creationId="{28D770A4-7762-48B5-894A-272360B0A1E6}"/>
          </ac:cxnSpMkLst>
        </pc:cxnChg>
      </pc:sldChg>
      <pc:sldChg chg="addSp delSp modSp add del mod modTransition modAnim">
        <pc:chgData name="Steven Wallace" userId="f455ab06884d4394" providerId="LiveId" clId="{A92CE458-A5A6-41E4-807C-B9FED5B8CFA2}" dt="2020-09-19T16:38:20.012" v="4043" actId="2696"/>
        <pc:sldMkLst>
          <pc:docMk/>
          <pc:sldMk cId="3510885478" sldId="268"/>
        </pc:sldMkLst>
        <pc:spChg chg="mod">
          <ac:chgData name="Steven Wallace" userId="f455ab06884d4394" providerId="LiveId" clId="{A92CE458-A5A6-41E4-807C-B9FED5B8CFA2}" dt="2020-09-18T23:31:05.565" v="3625" actId="115"/>
          <ac:spMkLst>
            <pc:docMk/>
            <pc:sldMk cId="3510885478" sldId="268"/>
            <ac:spMk id="2" creationId="{34F92C7C-6935-4471-BEE7-4C4D93B32190}"/>
          </ac:spMkLst>
        </pc:spChg>
        <pc:spChg chg="add mod">
          <ac:chgData name="Steven Wallace" userId="f455ab06884d4394" providerId="LiveId" clId="{A92CE458-A5A6-41E4-807C-B9FED5B8CFA2}" dt="2020-09-17T20:51:35.779" v="3009" actId="164"/>
          <ac:spMkLst>
            <pc:docMk/>
            <pc:sldMk cId="3510885478" sldId="268"/>
            <ac:spMk id="3" creationId="{472803C5-02E6-469A-9556-607C56BAE8BA}"/>
          </ac:spMkLst>
        </pc:spChg>
        <pc:spChg chg="add mod">
          <ac:chgData name="Steven Wallace" userId="f455ab06884d4394" providerId="LiveId" clId="{A92CE458-A5A6-41E4-807C-B9FED5B8CFA2}" dt="2020-09-19T16:36:09.750" v="4042"/>
          <ac:spMkLst>
            <pc:docMk/>
            <pc:sldMk cId="3510885478" sldId="268"/>
            <ac:spMk id="4" creationId="{95890327-C0FC-40F5-9347-8F8889C2E331}"/>
          </ac:spMkLst>
        </pc:spChg>
        <pc:spChg chg="mod">
          <ac:chgData name="Steven Wallace" userId="f455ab06884d4394" providerId="LiveId" clId="{A92CE458-A5A6-41E4-807C-B9FED5B8CFA2}" dt="2020-09-17T20:51:35.779" v="3009" actId="164"/>
          <ac:spMkLst>
            <pc:docMk/>
            <pc:sldMk cId="3510885478" sldId="268"/>
            <ac:spMk id="5" creationId="{72DA2E7A-2418-4F4F-8F4E-275189344315}"/>
          </ac:spMkLst>
        </pc:spChg>
        <pc:spChg chg="mod">
          <ac:chgData name="Steven Wallace" userId="f455ab06884d4394" providerId="LiveId" clId="{A92CE458-A5A6-41E4-807C-B9FED5B8CFA2}" dt="2020-09-17T17:36:47.032" v="989" actId="1076"/>
          <ac:spMkLst>
            <pc:docMk/>
            <pc:sldMk cId="3510885478" sldId="268"/>
            <ac:spMk id="6" creationId="{386F54F0-4AC9-436C-A6CE-4FE746C09943}"/>
          </ac:spMkLst>
        </pc:spChg>
        <pc:spChg chg="add mod">
          <ac:chgData name="Steven Wallace" userId="f455ab06884d4394" providerId="LiveId" clId="{A92CE458-A5A6-41E4-807C-B9FED5B8CFA2}" dt="2020-09-18T23:32:06.115" v="3635" actId="207"/>
          <ac:spMkLst>
            <pc:docMk/>
            <pc:sldMk cId="3510885478" sldId="268"/>
            <ac:spMk id="8" creationId="{4EF73EE8-294D-48B3-9C6A-8800DB05EB10}"/>
          </ac:spMkLst>
        </pc:spChg>
        <pc:spChg chg="add mod">
          <ac:chgData name="Steven Wallace" userId="f455ab06884d4394" providerId="LiveId" clId="{A92CE458-A5A6-41E4-807C-B9FED5B8CFA2}" dt="2020-09-18T23:27:23.658" v="3611" actId="121"/>
          <ac:spMkLst>
            <pc:docMk/>
            <pc:sldMk cId="3510885478" sldId="268"/>
            <ac:spMk id="10" creationId="{71DF8E2B-595D-4DA3-B976-003AD8A1CBFC}"/>
          </ac:spMkLst>
        </pc:spChg>
        <pc:grpChg chg="del">
          <ac:chgData name="Steven Wallace" userId="f455ab06884d4394" providerId="LiveId" clId="{A92CE458-A5A6-41E4-807C-B9FED5B8CFA2}" dt="2020-09-17T17:24:52.929" v="830" actId="478"/>
          <ac:grpSpMkLst>
            <pc:docMk/>
            <pc:sldMk cId="3510885478" sldId="268"/>
            <ac:grpSpMk id="7" creationId="{BC12FE9E-6D68-434D-9B36-52663D26CF96}"/>
          </ac:grpSpMkLst>
        </pc:grpChg>
        <pc:grpChg chg="add mod">
          <ac:chgData name="Steven Wallace" userId="f455ab06884d4394" providerId="LiveId" clId="{A92CE458-A5A6-41E4-807C-B9FED5B8CFA2}" dt="2020-09-17T20:51:35.779" v="3009" actId="164"/>
          <ac:grpSpMkLst>
            <pc:docMk/>
            <pc:sldMk cId="3510885478" sldId="268"/>
            <ac:grpSpMk id="25" creationId="{F2B6E0C0-C8EC-4424-999F-C35E6D29742C}"/>
          </ac:grpSpMkLst>
        </pc:grpChg>
        <pc:cxnChg chg="add mod">
          <ac:chgData name="Steven Wallace" userId="f455ab06884d4394" providerId="LiveId" clId="{A92CE458-A5A6-41E4-807C-B9FED5B8CFA2}" dt="2020-09-17T17:36:35.398" v="988" actId="1036"/>
          <ac:cxnSpMkLst>
            <pc:docMk/>
            <pc:sldMk cId="3510885478" sldId="268"/>
            <ac:cxnSpMk id="24" creationId="{28D770A4-7762-48B5-894A-272360B0A1E6}"/>
          </ac:cxnSpMkLst>
        </pc:cxnChg>
      </pc:sldChg>
      <pc:sldChg chg="addSp delSp modSp add mod modTransition modAnim">
        <pc:chgData name="Steven Wallace" userId="f455ab06884d4394" providerId="LiveId" clId="{A92CE458-A5A6-41E4-807C-B9FED5B8CFA2}" dt="2020-09-17T21:13:04.008" v="3143"/>
        <pc:sldMkLst>
          <pc:docMk/>
          <pc:sldMk cId="2320245116" sldId="269"/>
        </pc:sldMkLst>
        <pc:spChg chg="mod ord">
          <ac:chgData name="Steven Wallace" userId="f455ab06884d4394" providerId="LiveId" clId="{A92CE458-A5A6-41E4-807C-B9FED5B8CFA2}" dt="2020-09-17T21:09:25.788" v="3092" actId="166"/>
          <ac:spMkLst>
            <pc:docMk/>
            <pc:sldMk cId="2320245116" sldId="269"/>
            <ac:spMk id="3" creationId="{D6FAD9F1-978C-4CAC-9E38-D4E9FD861AA6}"/>
          </ac:spMkLst>
        </pc:spChg>
        <pc:spChg chg="mod">
          <ac:chgData name="Steven Wallace" userId="f455ab06884d4394" providerId="LiveId" clId="{A92CE458-A5A6-41E4-807C-B9FED5B8CFA2}" dt="2020-09-17T17:52:02.941" v="1415" actId="14100"/>
          <ac:spMkLst>
            <pc:docMk/>
            <pc:sldMk cId="2320245116" sldId="269"/>
            <ac:spMk id="4" creationId="{43AE3094-6EB3-401B-AF84-516266AEC424}"/>
          </ac:spMkLst>
        </pc:spChg>
        <pc:spChg chg="mod">
          <ac:chgData name="Steven Wallace" userId="f455ab06884d4394" providerId="LiveId" clId="{A92CE458-A5A6-41E4-807C-B9FED5B8CFA2}" dt="2020-09-17T19:13:07.699" v="1751" actId="1036"/>
          <ac:spMkLst>
            <pc:docMk/>
            <pc:sldMk cId="2320245116" sldId="269"/>
            <ac:spMk id="5" creationId="{A39B1924-6206-4EE2-8552-D74DD3C42682}"/>
          </ac:spMkLst>
        </pc:spChg>
        <pc:spChg chg="del mod">
          <ac:chgData name="Steven Wallace" userId="f455ab06884d4394" providerId="LiveId" clId="{A92CE458-A5A6-41E4-807C-B9FED5B8CFA2}" dt="2020-09-17T17:53:34.040" v="1422" actId="21"/>
          <ac:spMkLst>
            <pc:docMk/>
            <pc:sldMk cId="2320245116" sldId="269"/>
            <ac:spMk id="6" creationId="{7AA67EC7-8B45-4F12-B09E-DE1C07CE4B93}"/>
          </ac:spMkLst>
        </pc:spChg>
        <pc:spChg chg="add mod">
          <ac:chgData name="Steven Wallace" userId="f455ab06884d4394" providerId="LiveId" clId="{A92CE458-A5A6-41E4-807C-B9FED5B8CFA2}" dt="2020-09-17T21:12:00.860" v="3135" actId="1076"/>
          <ac:spMkLst>
            <pc:docMk/>
            <pc:sldMk cId="2320245116" sldId="269"/>
            <ac:spMk id="8" creationId="{C86FBF3B-0862-4BFD-8F97-7B47DB75243C}"/>
          </ac:spMkLst>
        </pc:spChg>
        <pc:spChg chg="add mod">
          <ac:chgData name="Steven Wallace" userId="f455ab06884d4394" providerId="LiveId" clId="{A92CE458-A5A6-41E4-807C-B9FED5B8CFA2}" dt="2020-09-17T21:11:38.701" v="3133" actId="207"/>
          <ac:spMkLst>
            <pc:docMk/>
            <pc:sldMk cId="2320245116" sldId="269"/>
            <ac:spMk id="9" creationId="{E9FDB6A3-7D00-41A7-9130-7AEA2EBD5D44}"/>
          </ac:spMkLst>
        </pc:spChg>
      </pc:sldChg>
      <pc:sldChg chg="modSp add mod modTransition">
        <pc:chgData name="Steven Wallace" userId="f455ab06884d4394" providerId="LiveId" clId="{A92CE458-A5A6-41E4-807C-B9FED5B8CFA2}" dt="2020-09-18T23:26:28.256" v="3607" actId="1036"/>
        <pc:sldMkLst>
          <pc:docMk/>
          <pc:sldMk cId="2337706074" sldId="270"/>
        </pc:sldMkLst>
        <pc:spChg chg="mod">
          <ac:chgData name="Steven Wallace" userId="f455ab06884d4394" providerId="LiveId" clId="{A92CE458-A5A6-41E4-807C-B9FED5B8CFA2}" dt="2020-09-18T23:26:28.256" v="3607" actId="1036"/>
          <ac:spMkLst>
            <pc:docMk/>
            <pc:sldMk cId="2337706074" sldId="270"/>
            <ac:spMk id="5" creationId="{A39B1924-6206-4EE2-8552-D74DD3C42682}"/>
          </ac:spMkLst>
        </pc:spChg>
        <pc:spChg chg="mod">
          <ac:chgData name="Steven Wallace" userId="f455ab06884d4394" providerId="LiveId" clId="{A92CE458-A5A6-41E4-807C-B9FED5B8CFA2}" dt="2020-09-18T23:26:12.570" v="3589" actId="6549"/>
          <ac:spMkLst>
            <pc:docMk/>
            <pc:sldMk cId="2337706074" sldId="270"/>
            <ac:spMk id="8" creationId="{AC02C807-6E8A-458B-B9EA-D5E59CCFA8D0}"/>
          </ac:spMkLst>
        </pc:spChg>
      </pc:sldChg>
      <pc:sldChg chg="modSp add mod modTransition">
        <pc:chgData name="Steven Wallace" userId="f455ab06884d4394" providerId="LiveId" clId="{A92CE458-A5A6-41E4-807C-B9FED5B8CFA2}" dt="2020-09-18T23:25:28.745" v="3515" actId="20577"/>
        <pc:sldMkLst>
          <pc:docMk/>
          <pc:sldMk cId="390383666" sldId="271"/>
        </pc:sldMkLst>
        <pc:spChg chg="mod">
          <ac:chgData name="Steven Wallace" userId="f455ab06884d4394" providerId="LiveId" clId="{A92CE458-A5A6-41E4-807C-B9FED5B8CFA2}" dt="2020-09-18T23:25:28.745" v="3515" actId="20577"/>
          <ac:spMkLst>
            <pc:docMk/>
            <pc:sldMk cId="390383666" sldId="271"/>
            <ac:spMk id="8" creationId="{AC02C807-6E8A-458B-B9EA-D5E59CCFA8D0}"/>
          </ac:spMkLst>
        </pc:spChg>
        <pc:spChg chg="mod">
          <ac:chgData name="Steven Wallace" userId="f455ab06884d4394" providerId="LiveId" clId="{A92CE458-A5A6-41E4-807C-B9FED5B8CFA2}" dt="2020-09-17T18:07:17.961" v="1660" actId="113"/>
          <ac:spMkLst>
            <pc:docMk/>
            <pc:sldMk cId="390383666" sldId="271"/>
            <ac:spMk id="9" creationId="{DBBDE603-3A37-4D48-A00D-042F4C8A3264}"/>
          </ac:spMkLst>
        </pc:spChg>
      </pc:sldChg>
      <pc:sldChg chg="modSp add mod modTransition">
        <pc:chgData name="Steven Wallace" userId="f455ab06884d4394" providerId="LiveId" clId="{A92CE458-A5A6-41E4-807C-B9FED5B8CFA2}" dt="2020-09-18T23:25:50.636" v="3555" actId="20577"/>
        <pc:sldMkLst>
          <pc:docMk/>
          <pc:sldMk cId="791771619" sldId="272"/>
        </pc:sldMkLst>
        <pc:spChg chg="mod">
          <ac:chgData name="Steven Wallace" userId="f455ab06884d4394" providerId="LiveId" clId="{A92CE458-A5A6-41E4-807C-B9FED5B8CFA2}" dt="2020-09-18T23:25:50.636" v="3555" actId="20577"/>
          <ac:spMkLst>
            <pc:docMk/>
            <pc:sldMk cId="791771619" sldId="272"/>
            <ac:spMk id="8" creationId="{AC02C807-6E8A-458B-B9EA-D5E59CCFA8D0}"/>
          </ac:spMkLst>
        </pc:spChg>
        <pc:spChg chg="mod">
          <ac:chgData name="Steven Wallace" userId="f455ab06884d4394" providerId="LiveId" clId="{A92CE458-A5A6-41E4-807C-B9FED5B8CFA2}" dt="2020-09-17T18:08:45.456" v="1676" actId="404"/>
          <ac:spMkLst>
            <pc:docMk/>
            <pc:sldMk cId="791771619" sldId="272"/>
            <ac:spMk id="9" creationId="{DBBDE603-3A37-4D48-A00D-042F4C8A3264}"/>
          </ac:spMkLst>
        </pc:spChg>
      </pc:sldChg>
      <pc:sldChg chg="addSp modSp mod modTransition modAnim">
        <pc:chgData name="Steven Wallace" userId="f455ab06884d4394" providerId="LiveId" clId="{A92CE458-A5A6-41E4-807C-B9FED5B8CFA2}" dt="2020-09-19T19:06:55.862" v="6031" actId="207"/>
        <pc:sldMkLst>
          <pc:docMk/>
          <pc:sldMk cId="3201011403" sldId="273"/>
        </pc:sldMkLst>
        <pc:spChg chg="mod">
          <ac:chgData name="Steven Wallace" userId="f455ab06884d4394" providerId="LiveId" clId="{A92CE458-A5A6-41E4-807C-B9FED5B8CFA2}" dt="2020-09-17T19:17:39.957" v="1901" actId="207"/>
          <ac:spMkLst>
            <pc:docMk/>
            <pc:sldMk cId="3201011403" sldId="273"/>
            <ac:spMk id="2" creationId="{34F92C7C-6935-4471-BEE7-4C4D93B32190}"/>
          </ac:spMkLst>
        </pc:spChg>
        <pc:spChg chg="mod">
          <ac:chgData name="Steven Wallace" userId="f455ab06884d4394" providerId="LiveId" clId="{A92CE458-A5A6-41E4-807C-B9FED5B8CFA2}" dt="2020-09-17T19:15:38.896" v="1842" actId="207"/>
          <ac:spMkLst>
            <pc:docMk/>
            <pc:sldMk cId="3201011403" sldId="273"/>
            <ac:spMk id="4" creationId="{95890327-C0FC-40F5-9347-8F8889C2E331}"/>
          </ac:spMkLst>
        </pc:spChg>
        <pc:spChg chg="mod">
          <ac:chgData name="Steven Wallace" userId="f455ab06884d4394" providerId="LiveId" clId="{A92CE458-A5A6-41E4-807C-B9FED5B8CFA2}" dt="2020-09-19T19:06:55.862" v="6031" actId="207"/>
          <ac:spMkLst>
            <pc:docMk/>
            <pc:sldMk cId="3201011403" sldId="273"/>
            <ac:spMk id="7" creationId="{CAE72DF4-30C0-4D9D-BAF8-F3134EDC691A}"/>
          </ac:spMkLst>
        </pc:spChg>
        <pc:spChg chg="add mod">
          <ac:chgData name="Steven Wallace" userId="f455ab06884d4394" providerId="LiveId" clId="{A92CE458-A5A6-41E4-807C-B9FED5B8CFA2}" dt="2020-09-18T23:27:52.471" v="3612" actId="121"/>
          <ac:spMkLst>
            <pc:docMk/>
            <pc:sldMk cId="3201011403" sldId="273"/>
            <ac:spMk id="8" creationId="{BB301AA9-91DE-4CE6-B955-36AC77087DCC}"/>
          </ac:spMkLst>
        </pc:spChg>
      </pc:sldChg>
      <pc:sldChg chg="addSp delSp modSp add mod modTransition modAnim">
        <pc:chgData name="Steven Wallace" userId="f455ab06884d4394" providerId="LiveId" clId="{A92CE458-A5A6-41E4-807C-B9FED5B8CFA2}" dt="2020-09-19T17:15:10.779" v="4436" actId="20577"/>
        <pc:sldMkLst>
          <pc:docMk/>
          <pc:sldMk cId="667701896" sldId="274"/>
        </pc:sldMkLst>
        <pc:spChg chg="mod">
          <ac:chgData name="Steven Wallace" userId="f455ab06884d4394" providerId="LiveId" clId="{A92CE458-A5A6-41E4-807C-B9FED5B8CFA2}" dt="2020-09-19T17:15:10.779" v="4436" actId="20577"/>
          <ac:spMkLst>
            <pc:docMk/>
            <pc:sldMk cId="667701896" sldId="274"/>
            <ac:spMk id="2" creationId="{34F92C7C-6935-4471-BEE7-4C4D93B32190}"/>
          </ac:spMkLst>
        </pc:spChg>
        <pc:spChg chg="mod">
          <ac:chgData name="Steven Wallace" userId="f455ab06884d4394" providerId="LiveId" clId="{A92CE458-A5A6-41E4-807C-B9FED5B8CFA2}" dt="2020-09-17T19:16:46.256" v="1897" actId="207"/>
          <ac:spMkLst>
            <pc:docMk/>
            <pc:sldMk cId="667701896" sldId="274"/>
            <ac:spMk id="4" creationId="{95890327-C0FC-40F5-9347-8F8889C2E331}"/>
          </ac:spMkLst>
        </pc:spChg>
        <pc:spChg chg="add mod">
          <ac:chgData name="Steven Wallace" userId="f455ab06884d4394" providerId="LiveId" clId="{A92CE458-A5A6-41E4-807C-B9FED5B8CFA2}" dt="2020-09-18T23:27:56.958" v="3613" actId="121"/>
          <ac:spMkLst>
            <pc:docMk/>
            <pc:sldMk cId="667701896" sldId="274"/>
            <ac:spMk id="7" creationId="{C79CAFC0-5F36-4FB0-A690-6475349F040B}"/>
          </ac:spMkLst>
        </pc:spChg>
        <pc:inkChg chg="add del">
          <ac:chgData name="Steven Wallace" userId="f455ab06884d4394" providerId="LiveId" clId="{A92CE458-A5A6-41E4-807C-B9FED5B8CFA2}" dt="2020-09-19T17:14:59.581" v="4423" actId="9405"/>
          <ac:inkMkLst>
            <pc:docMk/>
            <pc:sldMk cId="667701896" sldId="274"/>
            <ac:inkMk id="8" creationId="{FEBB7C07-D1BC-4FDD-B500-C76D03A9912B}"/>
          </ac:inkMkLst>
        </pc:inkChg>
      </pc:sldChg>
      <pc:sldChg chg="delSp modSp mod modTransition">
        <pc:chgData name="Steven Wallace" userId="f455ab06884d4394" providerId="LiveId" clId="{A92CE458-A5A6-41E4-807C-B9FED5B8CFA2}" dt="2020-09-17T21:58:57.769" v="3170"/>
        <pc:sldMkLst>
          <pc:docMk/>
          <pc:sldMk cId="960684637" sldId="275"/>
        </pc:sldMkLst>
        <pc:spChg chg="mod">
          <ac:chgData name="Steven Wallace" userId="f455ab06884d4394" providerId="LiveId" clId="{A92CE458-A5A6-41E4-807C-B9FED5B8CFA2}" dt="2020-09-17T19:21:58.613" v="2002" actId="15"/>
          <ac:spMkLst>
            <pc:docMk/>
            <pc:sldMk cId="960684637" sldId="275"/>
            <ac:spMk id="2" creationId="{5302EB7B-DD7A-41B0-8D15-701B10A19AB4}"/>
          </ac:spMkLst>
        </pc:spChg>
        <pc:spChg chg="mod">
          <ac:chgData name="Steven Wallace" userId="f455ab06884d4394" providerId="LiveId" clId="{A92CE458-A5A6-41E4-807C-B9FED5B8CFA2}" dt="2020-09-17T21:52:05.782" v="3144" actId="207"/>
          <ac:spMkLst>
            <pc:docMk/>
            <pc:sldMk cId="960684637" sldId="275"/>
            <ac:spMk id="3" creationId="{F0756557-DE64-43B6-88B5-AF6F10673D4C}"/>
          </ac:spMkLst>
        </pc:spChg>
        <pc:spChg chg="mod">
          <ac:chgData name="Steven Wallace" userId="f455ab06884d4394" providerId="LiveId" clId="{A92CE458-A5A6-41E4-807C-B9FED5B8CFA2}" dt="2020-09-17T19:22:40.627" v="2004" actId="14100"/>
          <ac:spMkLst>
            <pc:docMk/>
            <pc:sldMk cId="960684637" sldId="275"/>
            <ac:spMk id="6" creationId="{22619438-32FE-498A-B58D-CB53614E0766}"/>
          </ac:spMkLst>
        </pc:spChg>
        <pc:spChg chg="del mod">
          <ac:chgData name="Steven Wallace" userId="f455ab06884d4394" providerId="LiveId" clId="{A92CE458-A5A6-41E4-807C-B9FED5B8CFA2}" dt="2020-09-17T19:24:15.568" v="2009" actId="478"/>
          <ac:spMkLst>
            <pc:docMk/>
            <pc:sldMk cId="960684637" sldId="275"/>
            <ac:spMk id="8" creationId="{34883FD4-AE58-4594-AB0C-00FCDFE28077}"/>
          </ac:spMkLst>
        </pc:spChg>
        <pc:grpChg chg="del mod">
          <ac:chgData name="Steven Wallace" userId="f455ab06884d4394" providerId="LiveId" clId="{A92CE458-A5A6-41E4-807C-B9FED5B8CFA2}" dt="2020-09-17T19:24:11.786" v="2008" actId="478"/>
          <ac:grpSpMkLst>
            <pc:docMk/>
            <pc:sldMk cId="960684637" sldId="275"/>
            <ac:grpSpMk id="9" creationId="{C3F38EA1-F8B1-4A71-9AAA-3A224B29BA2D}"/>
          </ac:grpSpMkLst>
        </pc:grpChg>
      </pc:sldChg>
      <pc:sldChg chg="addSp delSp modSp add mod modTransition">
        <pc:chgData name="Steven Wallace" userId="f455ab06884d4394" providerId="LiveId" clId="{A92CE458-A5A6-41E4-807C-B9FED5B8CFA2}" dt="2020-09-17T21:59:06.138" v="3172"/>
        <pc:sldMkLst>
          <pc:docMk/>
          <pc:sldMk cId="369579586" sldId="276"/>
        </pc:sldMkLst>
        <pc:spChg chg="mod">
          <ac:chgData name="Steven Wallace" userId="f455ab06884d4394" providerId="LiveId" clId="{A92CE458-A5A6-41E4-807C-B9FED5B8CFA2}" dt="2020-09-17T19:25:15.145" v="2017" actId="255"/>
          <ac:spMkLst>
            <pc:docMk/>
            <pc:sldMk cId="369579586" sldId="276"/>
            <ac:spMk id="2" creationId="{5302EB7B-DD7A-41B0-8D15-701B10A19AB4}"/>
          </ac:spMkLst>
        </pc:spChg>
        <pc:spChg chg="del">
          <ac:chgData name="Steven Wallace" userId="f455ab06884d4394" providerId="LiveId" clId="{A92CE458-A5A6-41E4-807C-B9FED5B8CFA2}" dt="2020-09-17T19:24:27.204" v="2010" actId="478"/>
          <ac:spMkLst>
            <pc:docMk/>
            <pc:sldMk cId="369579586" sldId="276"/>
            <ac:spMk id="3" creationId="{F0756557-DE64-43B6-88B5-AF6F10673D4C}"/>
          </ac:spMkLst>
        </pc:spChg>
        <pc:spChg chg="add del mod">
          <ac:chgData name="Steven Wallace" userId="f455ab06884d4394" providerId="LiveId" clId="{A92CE458-A5A6-41E4-807C-B9FED5B8CFA2}" dt="2020-09-17T19:24:30.800" v="2011" actId="478"/>
          <ac:spMkLst>
            <pc:docMk/>
            <pc:sldMk cId="369579586" sldId="276"/>
            <ac:spMk id="5" creationId="{C721344B-5ADF-4384-8658-8F63BC761979}"/>
          </ac:spMkLst>
        </pc:spChg>
        <pc:spChg chg="mod">
          <ac:chgData name="Steven Wallace" userId="f455ab06884d4394" providerId="LiveId" clId="{A92CE458-A5A6-41E4-807C-B9FED5B8CFA2}" dt="2020-09-17T19:24:49.420" v="2015" actId="403"/>
          <ac:spMkLst>
            <pc:docMk/>
            <pc:sldMk cId="369579586" sldId="276"/>
            <ac:spMk id="6" creationId="{22619438-32FE-498A-B58D-CB53614E0766}"/>
          </ac:spMkLst>
        </pc:spChg>
        <pc:spChg chg="mod">
          <ac:chgData name="Steven Wallace" userId="f455ab06884d4394" providerId="LiveId" clId="{A92CE458-A5A6-41E4-807C-B9FED5B8CFA2}" dt="2020-09-17T19:29:00.799" v="2019"/>
          <ac:spMkLst>
            <pc:docMk/>
            <pc:sldMk cId="369579586" sldId="276"/>
            <ac:spMk id="8" creationId="{34883FD4-AE58-4594-AB0C-00FCDFE28077}"/>
          </ac:spMkLst>
        </pc:spChg>
        <pc:grpChg chg="mod">
          <ac:chgData name="Steven Wallace" userId="f455ab06884d4394" providerId="LiveId" clId="{A92CE458-A5A6-41E4-807C-B9FED5B8CFA2}" dt="2020-09-17T19:25:41.600" v="2018" actId="14100"/>
          <ac:grpSpMkLst>
            <pc:docMk/>
            <pc:sldMk cId="369579586" sldId="276"/>
            <ac:grpSpMk id="9" creationId="{C3F38EA1-F8B1-4A71-9AAA-3A224B29BA2D}"/>
          </ac:grpSpMkLst>
        </pc:grpChg>
      </pc:sldChg>
      <pc:sldChg chg="addSp delSp modSp new mod modTransition modClrScheme modAnim chgLayout">
        <pc:chgData name="Steven Wallace" userId="f455ab06884d4394" providerId="LiveId" clId="{A92CE458-A5A6-41E4-807C-B9FED5B8CFA2}" dt="2020-09-19T19:27:50.741" v="6226"/>
        <pc:sldMkLst>
          <pc:docMk/>
          <pc:sldMk cId="1116660750" sldId="277"/>
        </pc:sldMkLst>
        <pc:spChg chg="add mod">
          <ac:chgData name="Steven Wallace" userId="f455ab06884d4394" providerId="LiveId" clId="{A92CE458-A5A6-41E4-807C-B9FED5B8CFA2}" dt="2020-09-19T19:27:35.063" v="6202" actId="1076"/>
          <ac:spMkLst>
            <pc:docMk/>
            <pc:sldMk cId="1116660750" sldId="277"/>
            <ac:spMk id="2" creationId="{9DE9605F-081D-42B4-9F99-28CBD16A0C7F}"/>
          </ac:spMkLst>
        </pc:spChg>
        <pc:spChg chg="del">
          <ac:chgData name="Steven Wallace" userId="f455ab06884d4394" providerId="LiveId" clId="{A92CE458-A5A6-41E4-807C-B9FED5B8CFA2}" dt="2020-09-17T19:31:14.644" v="2021"/>
          <ac:spMkLst>
            <pc:docMk/>
            <pc:sldMk cId="1116660750" sldId="277"/>
            <ac:spMk id="2" creationId="{D6591833-FA58-4546-872F-317A26862192}"/>
          </ac:spMkLst>
        </pc:spChg>
        <pc:spChg chg="add del mod ord">
          <ac:chgData name="Steven Wallace" userId="f455ab06884d4394" providerId="LiveId" clId="{A92CE458-A5A6-41E4-807C-B9FED5B8CFA2}" dt="2020-09-17T19:31:19.420" v="2022" actId="700"/>
          <ac:spMkLst>
            <pc:docMk/>
            <pc:sldMk cId="1116660750" sldId="277"/>
            <ac:spMk id="3" creationId="{806F7672-19A2-4C55-A781-0F5C9F7AA010}"/>
          </ac:spMkLst>
        </pc:spChg>
        <pc:spChg chg="add mod ord">
          <ac:chgData name="Steven Wallace" userId="f455ab06884d4394" providerId="LiveId" clId="{A92CE458-A5A6-41E4-807C-B9FED5B8CFA2}" dt="2020-09-19T19:24:53.876" v="6085" actId="20577"/>
          <ac:spMkLst>
            <pc:docMk/>
            <pc:sldMk cId="1116660750" sldId="277"/>
            <ac:spMk id="4" creationId="{C5DC48F9-9545-47AD-9AB8-2534F6B981B6}"/>
          </ac:spMkLst>
        </pc:spChg>
        <pc:spChg chg="add mod ord">
          <ac:chgData name="Steven Wallace" userId="f455ab06884d4394" providerId="LiveId" clId="{A92CE458-A5A6-41E4-807C-B9FED5B8CFA2}" dt="2020-09-17T19:32:22.747" v="2063" actId="403"/>
          <ac:spMkLst>
            <pc:docMk/>
            <pc:sldMk cId="1116660750" sldId="277"/>
            <ac:spMk id="5" creationId="{B76DC077-6508-4735-91BD-B0FAFF8DAE19}"/>
          </ac:spMkLst>
        </pc:spChg>
        <pc:spChg chg="add del mod">
          <ac:chgData name="Steven Wallace" userId="f455ab06884d4394" providerId="LiveId" clId="{A92CE458-A5A6-41E4-807C-B9FED5B8CFA2}" dt="2020-09-17T21:54:55.629" v="3147" actId="478"/>
          <ac:spMkLst>
            <pc:docMk/>
            <pc:sldMk cId="1116660750" sldId="277"/>
            <ac:spMk id="6" creationId="{221C6139-E387-43FB-BBE4-0E41E7A634A3}"/>
          </ac:spMkLst>
        </pc:spChg>
        <pc:spChg chg="add del mod">
          <ac:chgData name="Steven Wallace" userId="f455ab06884d4394" providerId="LiveId" clId="{A92CE458-A5A6-41E4-807C-B9FED5B8CFA2}" dt="2020-09-17T21:54:55.629" v="3147" actId="478"/>
          <ac:spMkLst>
            <pc:docMk/>
            <pc:sldMk cId="1116660750" sldId="277"/>
            <ac:spMk id="8" creationId="{3E197EA1-E2A1-4660-8168-1CB63A0248C3}"/>
          </ac:spMkLst>
        </pc:spChg>
        <pc:spChg chg="add del mod">
          <ac:chgData name="Steven Wallace" userId="f455ab06884d4394" providerId="LiveId" clId="{A92CE458-A5A6-41E4-807C-B9FED5B8CFA2}" dt="2020-09-17T21:54:55.629" v="3147" actId="478"/>
          <ac:spMkLst>
            <pc:docMk/>
            <pc:sldMk cId="1116660750" sldId="277"/>
            <ac:spMk id="10" creationId="{A477BB29-5EAA-4B8E-9D95-A79E11561575}"/>
          </ac:spMkLst>
        </pc:spChg>
        <pc:spChg chg="add del mod">
          <ac:chgData name="Steven Wallace" userId="f455ab06884d4394" providerId="LiveId" clId="{A92CE458-A5A6-41E4-807C-B9FED5B8CFA2}" dt="2020-09-17T21:54:55.629" v="3147" actId="478"/>
          <ac:spMkLst>
            <pc:docMk/>
            <pc:sldMk cId="1116660750" sldId="277"/>
            <ac:spMk id="12" creationId="{E46E9430-1430-42F1-A7FB-3D6FEF449670}"/>
          </ac:spMkLst>
        </pc:spChg>
        <pc:spChg chg="add del mod">
          <ac:chgData name="Steven Wallace" userId="f455ab06884d4394" providerId="LiveId" clId="{A92CE458-A5A6-41E4-807C-B9FED5B8CFA2}" dt="2020-09-17T21:54:55.629" v="3147" actId="478"/>
          <ac:spMkLst>
            <pc:docMk/>
            <pc:sldMk cId="1116660750" sldId="277"/>
            <ac:spMk id="14" creationId="{4B3A8833-5F44-47E1-A9BF-D2E546CDEE11}"/>
          </ac:spMkLst>
        </pc:spChg>
        <pc:spChg chg="add mod">
          <ac:chgData name="Steven Wallace" userId="f455ab06884d4394" providerId="LiveId" clId="{A92CE458-A5A6-41E4-807C-B9FED5B8CFA2}" dt="2020-09-17T19:41:28.320" v="2177" actId="1582"/>
          <ac:spMkLst>
            <pc:docMk/>
            <pc:sldMk cId="1116660750" sldId="277"/>
            <ac:spMk id="15" creationId="{17F20C61-FAE7-4700-BF3A-002B2A5852ED}"/>
          </ac:spMkLst>
        </pc:spChg>
      </pc:sldChg>
      <pc:sldChg chg="addSp delSp modSp new mod modTransition modClrScheme modAnim chgLayout">
        <pc:chgData name="Steven Wallace" userId="f455ab06884d4394" providerId="LiveId" clId="{A92CE458-A5A6-41E4-807C-B9FED5B8CFA2}" dt="2020-09-17T22:03:56.655" v="3245"/>
        <pc:sldMkLst>
          <pc:docMk/>
          <pc:sldMk cId="594538681" sldId="278"/>
        </pc:sldMkLst>
        <pc:spChg chg="del mod ord">
          <ac:chgData name="Steven Wallace" userId="f455ab06884d4394" providerId="LiveId" clId="{A92CE458-A5A6-41E4-807C-B9FED5B8CFA2}" dt="2020-09-17T19:42:25.519" v="2178" actId="700"/>
          <ac:spMkLst>
            <pc:docMk/>
            <pc:sldMk cId="594538681" sldId="278"/>
            <ac:spMk id="2" creationId="{19FFCB7D-29CD-4D36-9458-DC10B0E177AF}"/>
          </ac:spMkLst>
        </pc:spChg>
        <pc:spChg chg="del">
          <ac:chgData name="Steven Wallace" userId="f455ab06884d4394" providerId="LiveId" clId="{A92CE458-A5A6-41E4-807C-B9FED5B8CFA2}" dt="2020-09-17T19:42:25.519" v="2178" actId="700"/>
          <ac:spMkLst>
            <pc:docMk/>
            <pc:sldMk cId="594538681" sldId="278"/>
            <ac:spMk id="3" creationId="{07A21EA2-E03B-45D9-B7FA-5ED315E9FA73}"/>
          </ac:spMkLst>
        </pc:spChg>
        <pc:spChg chg="add del mod ord">
          <ac:chgData name="Steven Wallace" userId="f455ab06884d4394" providerId="LiveId" clId="{A92CE458-A5A6-41E4-807C-B9FED5B8CFA2}" dt="2020-09-17T19:42:37.818" v="2179" actId="700"/>
          <ac:spMkLst>
            <pc:docMk/>
            <pc:sldMk cId="594538681" sldId="278"/>
            <ac:spMk id="4" creationId="{CB465513-7549-4280-9973-A2B9ECD4B3FB}"/>
          </ac:spMkLst>
        </pc:spChg>
        <pc:spChg chg="add mod ord">
          <ac:chgData name="Steven Wallace" userId="f455ab06884d4394" providerId="LiveId" clId="{A92CE458-A5A6-41E4-807C-B9FED5B8CFA2}" dt="2020-09-17T21:58:27.487" v="3164" actId="27636"/>
          <ac:spMkLst>
            <pc:docMk/>
            <pc:sldMk cId="594538681" sldId="278"/>
            <ac:spMk id="5" creationId="{8C9CECD3-3F8E-48F8-AFD5-C9EA59F982E9}"/>
          </ac:spMkLst>
        </pc:spChg>
      </pc:sldChg>
      <pc:sldChg chg="addSp delSp modSp new del mod modTransition modClrScheme chgLayout">
        <pc:chgData name="Steven Wallace" userId="f455ab06884d4394" providerId="LiveId" clId="{A92CE458-A5A6-41E4-807C-B9FED5B8CFA2}" dt="2020-09-19T17:50:25.525" v="5803" actId="47"/>
        <pc:sldMkLst>
          <pc:docMk/>
          <pc:sldMk cId="3009745345" sldId="279"/>
        </pc:sldMkLst>
        <pc:spChg chg="del mod ord">
          <ac:chgData name="Steven Wallace" userId="f455ab06884d4394" providerId="LiveId" clId="{A92CE458-A5A6-41E4-807C-B9FED5B8CFA2}" dt="2020-09-17T19:46:20.576" v="2501" actId="700"/>
          <ac:spMkLst>
            <pc:docMk/>
            <pc:sldMk cId="3009745345" sldId="279"/>
            <ac:spMk id="2" creationId="{6A324D1C-9CA4-4EB8-8BED-FF8E141FAA77}"/>
          </ac:spMkLst>
        </pc:spChg>
        <pc:spChg chg="add mod ord">
          <ac:chgData name="Steven Wallace" userId="f455ab06884d4394" providerId="LiveId" clId="{A92CE458-A5A6-41E4-807C-B9FED5B8CFA2}" dt="2020-09-17T22:00:38.371" v="3219" actId="20577"/>
          <ac:spMkLst>
            <pc:docMk/>
            <pc:sldMk cId="3009745345" sldId="279"/>
            <ac:spMk id="3" creationId="{F59DA3DF-7A56-4746-BF41-5361B06405BC}"/>
          </ac:spMkLst>
        </pc:spChg>
      </pc:sldChg>
      <pc:sldChg chg="modSp new del mod modTransition">
        <pc:chgData name="Steven Wallace" userId="f455ab06884d4394" providerId="LiveId" clId="{A92CE458-A5A6-41E4-807C-B9FED5B8CFA2}" dt="2020-09-19T17:50:28.846" v="5804" actId="47"/>
        <pc:sldMkLst>
          <pc:docMk/>
          <pc:sldMk cId="2315780084" sldId="280"/>
        </pc:sldMkLst>
        <pc:spChg chg="mod">
          <ac:chgData name="Steven Wallace" userId="f455ab06884d4394" providerId="LiveId" clId="{A92CE458-A5A6-41E4-807C-B9FED5B8CFA2}" dt="2020-09-17T22:02:07.875" v="3237" actId="20577"/>
          <ac:spMkLst>
            <pc:docMk/>
            <pc:sldMk cId="2315780084" sldId="280"/>
            <ac:spMk id="2" creationId="{DBCF7FA8-1BA4-486B-9EF1-114AB69DB706}"/>
          </ac:spMkLst>
        </pc:spChg>
      </pc:sldChg>
      <pc:sldChg chg="addSp modSp del mod modAnim">
        <pc:chgData name="Steven Wallace" userId="f455ab06884d4394" providerId="LiveId" clId="{A92CE458-A5A6-41E4-807C-B9FED5B8CFA2}" dt="2020-09-19T19:36:18.347" v="6293"/>
        <pc:sldMkLst>
          <pc:docMk/>
          <pc:sldMk cId="2038346220" sldId="281"/>
        </pc:sldMkLst>
        <pc:spChg chg="mod">
          <ac:chgData name="Steven Wallace" userId="f455ab06884d4394" providerId="LiveId" clId="{A92CE458-A5A6-41E4-807C-B9FED5B8CFA2}" dt="2020-09-17T19:57:58.316" v="2913"/>
          <ac:spMkLst>
            <pc:docMk/>
            <pc:sldMk cId="2038346220" sldId="281"/>
            <ac:spMk id="2" creationId="{85BFE89E-9081-429B-984A-50DE8169B1E8}"/>
          </ac:spMkLst>
        </pc:spChg>
        <pc:spChg chg="add mod">
          <ac:chgData name="Steven Wallace" userId="f455ab06884d4394" providerId="LiveId" clId="{A92CE458-A5A6-41E4-807C-B9FED5B8CFA2}" dt="2020-09-19T19:36:06.529" v="6292" actId="6549"/>
          <ac:spMkLst>
            <pc:docMk/>
            <pc:sldMk cId="2038346220" sldId="281"/>
            <ac:spMk id="3" creationId="{63C4500B-3FFA-476B-9CBD-B342D6A36A99}"/>
          </ac:spMkLst>
        </pc:spChg>
        <pc:picChg chg="mod">
          <ac:chgData name="Steven Wallace" userId="f455ab06884d4394" providerId="LiveId" clId="{A92CE458-A5A6-41E4-807C-B9FED5B8CFA2}" dt="2020-09-19T19:35:16.378" v="6268" actId="1076"/>
          <ac:picMkLst>
            <pc:docMk/>
            <pc:sldMk cId="2038346220" sldId="281"/>
            <ac:picMk id="17" creationId="{49B443C3-1D8F-4F83-9C52-CA0DC6E8A738}"/>
          </ac:picMkLst>
        </pc:picChg>
        <pc:cxnChg chg="add mod">
          <ac:chgData name="Steven Wallace" userId="f455ab06884d4394" providerId="LiveId" clId="{A92CE458-A5A6-41E4-807C-B9FED5B8CFA2}" dt="2020-09-19T19:36:18.347" v="6293"/>
          <ac:cxnSpMkLst>
            <pc:docMk/>
            <pc:sldMk cId="2038346220" sldId="281"/>
            <ac:cxnSpMk id="7" creationId="{332C4659-BB3F-46FD-B87C-086CDF4F71B6}"/>
          </ac:cxnSpMkLst>
        </pc:cxnChg>
      </pc:sldChg>
      <pc:sldChg chg="addSp delSp modSp del mod modTransition modAnim">
        <pc:chgData name="Steven Wallace" userId="f455ab06884d4394" providerId="LiveId" clId="{A92CE458-A5A6-41E4-807C-B9FED5B8CFA2}" dt="2020-09-19T19:38:26.517" v="6318"/>
        <pc:sldMkLst>
          <pc:docMk/>
          <pc:sldMk cId="512899141" sldId="282"/>
        </pc:sldMkLst>
        <pc:spChg chg="mod">
          <ac:chgData name="Steven Wallace" userId="f455ab06884d4394" providerId="LiveId" clId="{A92CE458-A5A6-41E4-807C-B9FED5B8CFA2}" dt="2020-09-19T18:19:42.256" v="5934" actId="20577"/>
          <ac:spMkLst>
            <pc:docMk/>
            <pc:sldMk cId="512899141" sldId="282"/>
            <ac:spMk id="2" creationId="{85BFE89E-9081-429B-984A-50DE8169B1E8}"/>
          </ac:spMkLst>
        </pc:spChg>
        <pc:spChg chg="add mod">
          <ac:chgData name="Steven Wallace" userId="f455ab06884d4394" providerId="LiveId" clId="{A92CE458-A5A6-41E4-807C-B9FED5B8CFA2}" dt="2020-09-19T19:36:31.084" v="6296" actId="1076"/>
          <ac:spMkLst>
            <pc:docMk/>
            <pc:sldMk cId="512899141" sldId="282"/>
            <ac:spMk id="3" creationId="{6CE6F8C8-FA10-4A02-9538-A31A9107E074}"/>
          </ac:spMkLst>
        </pc:spChg>
        <pc:spChg chg="add mod">
          <ac:chgData name="Steven Wallace" userId="f455ab06884d4394" providerId="LiveId" clId="{A92CE458-A5A6-41E4-807C-B9FED5B8CFA2}" dt="2020-09-19T19:37:20.584" v="6315" actId="20577"/>
          <ac:spMkLst>
            <pc:docMk/>
            <pc:sldMk cId="512899141" sldId="282"/>
            <ac:spMk id="4" creationId="{1D8FF6C5-0707-4124-A383-346EAEA5BDC6}"/>
          </ac:spMkLst>
        </pc:spChg>
        <pc:spChg chg="mod">
          <ac:chgData name="Steven Wallace" userId="f455ab06884d4394" providerId="LiveId" clId="{A92CE458-A5A6-41E4-807C-B9FED5B8CFA2}" dt="2020-09-18T23:50:37.836" v="3705" actId="20577"/>
          <ac:spMkLst>
            <pc:docMk/>
            <pc:sldMk cId="512899141" sldId="282"/>
            <ac:spMk id="18" creationId="{8AF47197-B801-45A0-A643-C2BC04BCF88C}"/>
          </ac:spMkLst>
        </pc:spChg>
        <pc:picChg chg="mod">
          <ac:chgData name="Steven Wallace" userId="f455ab06884d4394" providerId="LiveId" clId="{A92CE458-A5A6-41E4-807C-B9FED5B8CFA2}" dt="2020-09-19T19:36:51.045" v="6299" actId="1076"/>
          <ac:picMkLst>
            <pc:docMk/>
            <pc:sldMk cId="512899141" sldId="282"/>
            <ac:picMk id="20" creationId="{2AB15637-77C6-4834-868B-8B55D27BB90F}"/>
          </ac:picMkLst>
        </pc:picChg>
        <pc:cxnChg chg="add del mod">
          <ac:chgData name="Steven Wallace" userId="f455ab06884d4394" providerId="LiveId" clId="{A92CE458-A5A6-41E4-807C-B9FED5B8CFA2}" dt="2020-09-19T19:36:37.024" v="6297"/>
          <ac:cxnSpMkLst>
            <pc:docMk/>
            <pc:sldMk cId="512899141" sldId="282"/>
            <ac:cxnSpMk id="7" creationId="{2CBFAB92-C9F3-44D3-8683-A76A6BDF4FCA}"/>
          </ac:cxnSpMkLst>
        </pc:cxnChg>
      </pc:sldChg>
      <pc:sldChg chg="modSp add mod modTransition modAnim">
        <pc:chgData name="Steven Wallace" userId="f455ab06884d4394" providerId="LiveId" clId="{A92CE458-A5A6-41E4-807C-B9FED5B8CFA2}" dt="2020-09-18T23:25:11.881" v="3480" actId="20577"/>
        <pc:sldMkLst>
          <pc:docMk/>
          <pc:sldMk cId="3660347903" sldId="283"/>
        </pc:sldMkLst>
        <pc:spChg chg="mod">
          <ac:chgData name="Steven Wallace" userId="f455ab06884d4394" providerId="LiveId" clId="{A92CE458-A5A6-41E4-807C-B9FED5B8CFA2}" dt="2020-09-18T23:25:11.881" v="3480" actId="20577"/>
          <ac:spMkLst>
            <pc:docMk/>
            <pc:sldMk cId="3660347903" sldId="283"/>
            <ac:spMk id="8" creationId="{AC02C807-6E8A-458B-B9EA-D5E59CCFA8D0}"/>
          </ac:spMkLst>
        </pc:spChg>
      </pc:sldChg>
      <pc:sldChg chg="addSp modSp mod modAnim">
        <pc:chgData name="Steven Wallace" userId="f455ab06884d4394" providerId="LiveId" clId="{A92CE458-A5A6-41E4-807C-B9FED5B8CFA2}" dt="2020-09-19T19:02:11.118" v="6030"/>
        <pc:sldMkLst>
          <pc:docMk/>
          <pc:sldMk cId="3114311095" sldId="284"/>
        </pc:sldMkLst>
        <pc:spChg chg="add mod">
          <ac:chgData name="Steven Wallace" userId="f455ab06884d4394" providerId="LiveId" clId="{A92CE458-A5A6-41E4-807C-B9FED5B8CFA2}" dt="2020-09-18T23:39:07.571" v="3651" actId="208"/>
          <ac:spMkLst>
            <pc:docMk/>
            <pc:sldMk cId="3114311095" sldId="284"/>
            <ac:spMk id="3" creationId="{D964BC08-24BC-480C-B3B5-70486A09C52C}"/>
          </ac:spMkLst>
        </pc:spChg>
        <pc:spChg chg="add mod">
          <ac:chgData name="Steven Wallace" userId="f455ab06884d4394" providerId="LiveId" clId="{A92CE458-A5A6-41E4-807C-B9FED5B8CFA2}" dt="2020-09-19T18:14:09.987" v="5890" actId="207"/>
          <ac:spMkLst>
            <pc:docMk/>
            <pc:sldMk cId="3114311095" sldId="284"/>
            <ac:spMk id="5" creationId="{07832021-0947-4EFF-8177-A1902E258561}"/>
          </ac:spMkLst>
        </pc:spChg>
        <pc:cxnChg chg="add mod">
          <ac:chgData name="Steven Wallace" userId="f455ab06884d4394" providerId="LiveId" clId="{A92CE458-A5A6-41E4-807C-B9FED5B8CFA2}" dt="2020-09-19T19:01:11.844" v="6008" actId="14100"/>
          <ac:cxnSpMkLst>
            <pc:docMk/>
            <pc:sldMk cId="3114311095" sldId="284"/>
            <ac:cxnSpMk id="8" creationId="{E23D231E-A411-4948-8995-75344232F4CA}"/>
          </ac:cxnSpMkLst>
        </pc:cxnChg>
        <pc:cxnChg chg="add mod">
          <ac:chgData name="Steven Wallace" userId="f455ab06884d4394" providerId="LiveId" clId="{A92CE458-A5A6-41E4-807C-B9FED5B8CFA2}" dt="2020-09-19T19:01:45.418" v="6028" actId="1076"/>
          <ac:cxnSpMkLst>
            <pc:docMk/>
            <pc:sldMk cId="3114311095" sldId="284"/>
            <ac:cxnSpMk id="17" creationId="{066F8A4C-43E2-4833-9EE4-E9B9C24F7DFF}"/>
          </ac:cxnSpMkLst>
        </pc:cxnChg>
      </pc:sldChg>
      <pc:sldChg chg="add modAnim">
        <pc:chgData name="Steven Wallace" userId="f455ab06884d4394" providerId="LiveId" clId="{A92CE458-A5A6-41E4-807C-B9FED5B8CFA2}" dt="2020-09-19T18:48:14.430" v="5993"/>
        <pc:sldMkLst>
          <pc:docMk/>
          <pc:sldMk cId="644939736" sldId="285"/>
        </pc:sldMkLst>
      </pc:sldChg>
      <pc:sldChg chg="add del ord">
        <pc:chgData name="Steven Wallace" userId="f455ab06884d4394" providerId="LiveId" clId="{A92CE458-A5A6-41E4-807C-B9FED5B8CFA2}" dt="2020-09-19T16:34:01.028" v="4036" actId="47"/>
        <pc:sldMkLst>
          <pc:docMk/>
          <pc:sldMk cId="776554391" sldId="285"/>
        </pc:sldMkLst>
      </pc:sldChg>
      <pc:sldChg chg="modSp new mod modTransition">
        <pc:chgData name="Steven Wallace" userId="f455ab06884d4394" providerId="LiveId" clId="{A92CE458-A5A6-41E4-807C-B9FED5B8CFA2}" dt="2020-09-19T18:17:17.516" v="5922" actId="115"/>
        <pc:sldMkLst>
          <pc:docMk/>
          <pc:sldMk cId="4146565805" sldId="286"/>
        </pc:sldMkLst>
        <pc:spChg chg="mod">
          <ac:chgData name="Steven Wallace" userId="f455ab06884d4394" providerId="LiveId" clId="{A92CE458-A5A6-41E4-807C-B9FED5B8CFA2}" dt="2020-09-19T18:17:17.516" v="5922" actId="115"/>
          <ac:spMkLst>
            <pc:docMk/>
            <pc:sldMk cId="4146565805" sldId="286"/>
            <ac:spMk id="2" creationId="{62D579EA-6C7C-490E-B5D4-C3C84245D038}"/>
          </ac:spMkLst>
        </pc:spChg>
      </pc:sldChg>
      <pc:sldChg chg="addSp delSp modSp add mod modTransition">
        <pc:chgData name="Steven Wallace" userId="f455ab06884d4394" providerId="LiveId" clId="{A92CE458-A5A6-41E4-807C-B9FED5B8CFA2}" dt="2020-09-19T17:44:44.185" v="5802" actId="1076"/>
        <pc:sldMkLst>
          <pc:docMk/>
          <pc:sldMk cId="195324782" sldId="287"/>
        </pc:sldMkLst>
        <pc:spChg chg="mod">
          <ac:chgData name="Steven Wallace" userId="f455ab06884d4394" providerId="LiveId" clId="{A92CE458-A5A6-41E4-807C-B9FED5B8CFA2}" dt="2020-09-19T17:41:17.074" v="5742" actId="20577"/>
          <ac:spMkLst>
            <pc:docMk/>
            <pc:sldMk cId="195324782" sldId="287"/>
            <ac:spMk id="2" creationId="{62D579EA-6C7C-490E-B5D4-C3C84245D038}"/>
          </ac:spMkLst>
        </pc:spChg>
        <pc:spChg chg="add del mod">
          <ac:chgData name="Steven Wallace" userId="f455ab06884d4394" providerId="LiveId" clId="{A92CE458-A5A6-41E4-807C-B9FED5B8CFA2}" dt="2020-09-19T17:44:16.609" v="5796" actId="21"/>
          <ac:spMkLst>
            <pc:docMk/>
            <pc:sldMk cId="195324782" sldId="287"/>
            <ac:spMk id="3" creationId="{3CBE28AA-45FC-4572-98C8-849113DAC30E}"/>
          </ac:spMkLst>
        </pc:spChg>
        <pc:picChg chg="add del mod">
          <ac:chgData name="Steven Wallace" userId="f455ab06884d4394" providerId="LiveId" clId="{A92CE458-A5A6-41E4-807C-B9FED5B8CFA2}" dt="2020-09-19T17:43:43.870" v="5791" actId="22"/>
          <ac:picMkLst>
            <pc:docMk/>
            <pc:sldMk cId="195324782" sldId="287"/>
            <ac:picMk id="5" creationId="{8FD627C9-BE8A-4C9A-BB10-97DCFAC2C06B}"/>
          </ac:picMkLst>
        </pc:picChg>
        <pc:picChg chg="add mod">
          <ac:chgData name="Steven Wallace" userId="f455ab06884d4394" providerId="LiveId" clId="{A92CE458-A5A6-41E4-807C-B9FED5B8CFA2}" dt="2020-09-19T17:44:44.185" v="5802" actId="1076"/>
          <ac:picMkLst>
            <pc:docMk/>
            <pc:sldMk cId="195324782" sldId="287"/>
            <ac:picMk id="7" creationId="{981A298A-9F4C-4044-9890-D6A2B17910FF}"/>
          </ac:picMkLst>
        </pc:picChg>
      </pc:sldChg>
      <pc:sldChg chg="modSp add mod modTransition">
        <pc:chgData name="Steven Wallace" userId="f455ab06884d4394" providerId="LiveId" clId="{A92CE458-A5A6-41E4-807C-B9FED5B8CFA2}" dt="2020-09-19T18:16:25.153" v="5892" actId="20577"/>
        <pc:sldMkLst>
          <pc:docMk/>
          <pc:sldMk cId="3248004581" sldId="288"/>
        </pc:sldMkLst>
        <pc:spChg chg="mod">
          <ac:chgData name="Steven Wallace" userId="f455ab06884d4394" providerId="LiveId" clId="{A92CE458-A5A6-41E4-807C-B9FED5B8CFA2}" dt="2020-09-19T18:16:25.153" v="5892" actId="20577"/>
          <ac:spMkLst>
            <pc:docMk/>
            <pc:sldMk cId="3248004581" sldId="288"/>
            <ac:spMk id="2" creationId="{62D579EA-6C7C-490E-B5D4-C3C84245D038}"/>
          </ac:spMkLst>
        </pc:spChg>
      </pc:sldChg>
    </pc:docChg>
  </pc:docChgLst>
  <pc:docChgLst>
    <pc:chgData name="Steven Wallace" userId="f455ab06884d4394" providerId="LiveId" clId="{BB1B213B-3FB8-41ED-A47B-4930678796B1}"/>
    <pc:docChg chg="undo custSel addSld modSld">
      <pc:chgData name="Steven Wallace" userId="f455ab06884d4394" providerId="LiveId" clId="{BB1B213B-3FB8-41ED-A47B-4930678796B1}" dt="2020-09-18T18:21:03.823" v="403" actId="404"/>
      <pc:docMkLst>
        <pc:docMk/>
      </pc:docMkLst>
      <pc:sldChg chg="modSp mod">
        <pc:chgData name="Steven Wallace" userId="f455ab06884d4394" providerId="LiveId" clId="{BB1B213B-3FB8-41ED-A47B-4930678796B1}" dt="2020-09-18T18:21:03.823" v="403" actId="404"/>
        <pc:sldMkLst>
          <pc:docMk/>
          <pc:sldMk cId="3893856719" sldId="258"/>
        </pc:sldMkLst>
        <pc:spChg chg="mod">
          <ac:chgData name="Steven Wallace" userId="f455ab06884d4394" providerId="LiveId" clId="{BB1B213B-3FB8-41ED-A47B-4930678796B1}" dt="2020-09-18T18:21:03.823" v="403" actId="404"/>
          <ac:spMkLst>
            <pc:docMk/>
            <pc:sldMk cId="3893856719" sldId="258"/>
            <ac:spMk id="2" creationId="{2A04F0EE-27C7-45DE-BD5F-07AB90141434}"/>
          </ac:spMkLst>
        </pc:spChg>
      </pc:sldChg>
      <pc:sldChg chg="modSp">
        <pc:chgData name="Steven Wallace" userId="f455ab06884d4394" providerId="LiveId" clId="{BB1B213B-3FB8-41ED-A47B-4930678796B1}" dt="2020-09-18T17:07:41.177" v="0" actId="20577"/>
        <pc:sldMkLst>
          <pc:docMk/>
          <pc:sldMk cId="243674224" sldId="264"/>
        </pc:sldMkLst>
        <pc:spChg chg="mod">
          <ac:chgData name="Steven Wallace" userId="f455ab06884d4394" providerId="LiveId" clId="{BB1B213B-3FB8-41ED-A47B-4930678796B1}" dt="2020-09-18T17:07:41.177" v="0" actId="20577"/>
          <ac:spMkLst>
            <pc:docMk/>
            <pc:sldMk cId="243674224" sldId="264"/>
            <ac:spMk id="2" creationId="{98653DB1-ECA4-4407-9CAF-A504C0E4EA6B}"/>
          </ac:spMkLst>
        </pc:spChg>
      </pc:sldChg>
      <pc:sldChg chg="addSp modSp mod modAnim">
        <pc:chgData name="Steven Wallace" userId="f455ab06884d4394" providerId="LiveId" clId="{BB1B213B-3FB8-41ED-A47B-4930678796B1}" dt="2020-09-18T17:21:58.554" v="102" actId="6549"/>
        <pc:sldMkLst>
          <pc:docMk/>
          <pc:sldMk cId="2640023844" sldId="265"/>
        </pc:sldMkLst>
        <pc:spChg chg="add mod">
          <ac:chgData name="Steven Wallace" userId="f455ab06884d4394" providerId="LiveId" clId="{BB1B213B-3FB8-41ED-A47B-4930678796B1}" dt="2020-09-18T17:21:58.554" v="102" actId="6549"/>
          <ac:spMkLst>
            <pc:docMk/>
            <pc:sldMk cId="2640023844" sldId="265"/>
            <ac:spMk id="4" creationId="{E521C3E7-4B93-4026-85AB-F229FC717975}"/>
          </ac:spMkLst>
        </pc:spChg>
      </pc:sldChg>
      <pc:sldChg chg="addSp delSp modSp mod">
        <pc:chgData name="Steven Wallace" userId="f455ab06884d4394" providerId="LiveId" clId="{BB1B213B-3FB8-41ED-A47B-4930678796B1}" dt="2020-09-18T17:36:26.992" v="145" actId="21"/>
        <pc:sldMkLst>
          <pc:docMk/>
          <pc:sldMk cId="2337706074" sldId="270"/>
        </pc:sldMkLst>
        <pc:spChg chg="mod">
          <ac:chgData name="Steven Wallace" userId="f455ab06884d4394" providerId="LiveId" clId="{BB1B213B-3FB8-41ED-A47B-4930678796B1}" dt="2020-09-18T17:31:45.710" v="129" actId="115"/>
          <ac:spMkLst>
            <pc:docMk/>
            <pc:sldMk cId="2337706074" sldId="270"/>
            <ac:spMk id="8" creationId="{AC02C807-6E8A-458B-B9EA-D5E59CCFA8D0}"/>
          </ac:spMkLst>
        </pc:spChg>
        <pc:picChg chg="add del mod">
          <ac:chgData name="Steven Wallace" userId="f455ab06884d4394" providerId="LiveId" clId="{BB1B213B-3FB8-41ED-A47B-4930678796B1}" dt="2020-09-18T17:33:45.057" v="134" actId="478"/>
          <ac:picMkLst>
            <pc:docMk/>
            <pc:sldMk cId="2337706074" sldId="270"/>
            <ac:picMk id="7" creationId="{9223A93D-2202-4593-BA91-5C7B86FDA7F2}"/>
          </ac:picMkLst>
        </pc:picChg>
        <pc:picChg chg="add del mod">
          <ac:chgData name="Steven Wallace" userId="f455ab06884d4394" providerId="LiveId" clId="{BB1B213B-3FB8-41ED-A47B-4930678796B1}" dt="2020-09-18T17:35:13.896" v="137" actId="478"/>
          <ac:picMkLst>
            <pc:docMk/>
            <pc:sldMk cId="2337706074" sldId="270"/>
            <ac:picMk id="10" creationId="{06EDDB56-249B-4E47-BFF4-B0680B913167}"/>
          </ac:picMkLst>
        </pc:picChg>
        <pc:picChg chg="add del mod">
          <ac:chgData name="Steven Wallace" userId="f455ab06884d4394" providerId="LiveId" clId="{BB1B213B-3FB8-41ED-A47B-4930678796B1}" dt="2020-09-18T17:36:26.992" v="145" actId="21"/>
          <ac:picMkLst>
            <pc:docMk/>
            <pc:sldMk cId="2337706074" sldId="270"/>
            <ac:picMk id="12" creationId="{A1F5E054-836D-46D1-8CDB-2BAA22A6701D}"/>
          </ac:picMkLst>
        </pc:picChg>
      </pc:sldChg>
      <pc:sldChg chg="addSp modSp mod modAnim">
        <pc:chgData name="Steven Wallace" userId="f455ab06884d4394" providerId="LiveId" clId="{BB1B213B-3FB8-41ED-A47B-4930678796B1}" dt="2020-09-18T17:55:16.636" v="331"/>
        <pc:sldMkLst>
          <pc:docMk/>
          <pc:sldMk cId="3201011403" sldId="273"/>
        </pc:sldMkLst>
        <pc:spChg chg="add mod">
          <ac:chgData name="Steven Wallace" userId="f455ab06884d4394" providerId="LiveId" clId="{BB1B213B-3FB8-41ED-A47B-4930678796B1}" dt="2020-09-18T17:53:11.102" v="302" actId="120"/>
          <ac:spMkLst>
            <pc:docMk/>
            <pc:sldMk cId="3201011403" sldId="273"/>
            <ac:spMk id="7" creationId="{CAE72DF4-30C0-4D9D-BAF8-F3134EDC691A}"/>
          </ac:spMkLst>
        </pc:spChg>
        <pc:cxnChg chg="add mod">
          <ac:chgData name="Steven Wallace" userId="f455ab06884d4394" providerId="LiveId" clId="{BB1B213B-3FB8-41ED-A47B-4930678796B1}" dt="2020-09-18T17:54:35.665" v="314" actId="14100"/>
          <ac:cxnSpMkLst>
            <pc:docMk/>
            <pc:sldMk cId="3201011403" sldId="273"/>
            <ac:cxnSpMk id="9" creationId="{FB992B84-9585-4E5A-BA5F-6628CD8EA817}"/>
          </ac:cxnSpMkLst>
        </pc:cxnChg>
        <pc:cxnChg chg="add mod">
          <ac:chgData name="Steven Wallace" userId="f455ab06884d4394" providerId="LiveId" clId="{BB1B213B-3FB8-41ED-A47B-4930678796B1}" dt="2020-09-18T17:53:46.525" v="307" actId="13822"/>
          <ac:cxnSpMkLst>
            <pc:docMk/>
            <pc:sldMk cId="3201011403" sldId="273"/>
            <ac:cxnSpMk id="11" creationId="{9D0894AB-EAAD-430F-9916-E0735CE5DEFC}"/>
          </ac:cxnSpMkLst>
        </pc:cxnChg>
      </pc:sldChg>
      <pc:sldChg chg="modSp mod">
        <pc:chgData name="Steven Wallace" userId="f455ab06884d4394" providerId="LiveId" clId="{BB1B213B-3FB8-41ED-A47B-4930678796B1}" dt="2020-09-18T18:05:07.788" v="332" actId="207"/>
        <pc:sldMkLst>
          <pc:docMk/>
          <pc:sldMk cId="369579586" sldId="276"/>
        </pc:sldMkLst>
        <pc:spChg chg="mod">
          <ac:chgData name="Steven Wallace" userId="f455ab06884d4394" providerId="LiveId" clId="{BB1B213B-3FB8-41ED-A47B-4930678796B1}" dt="2020-09-18T18:05:07.788" v="332" actId="207"/>
          <ac:spMkLst>
            <pc:docMk/>
            <pc:sldMk cId="369579586" sldId="276"/>
            <ac:spMk id="2" creationId="{5302EB7B-DD7A-41B0-8D15-701B10A19AB4}"/>
          </ac:spMkLst>
        </pc:spChg>
      </pc:sldChg>
      <pc:sldChg chg="modSp mod">
        <pc:chgData name="Steven Wallace" userId="f455ab06884d4394" providerId="LiveId" clId="{BB1B213B-3FB8-41ED-A47B-4930678796B1}" dt="2020-09-18T18:15:33.979" v="340" actId="6549"/>
        <pc:sldMkLst>
          <pc:docMk/>
          <pc:sldMk cId="2038346220" sldId="281"/>
        </pc:sldMkLst>
        <pc:spChg chg="mod">
          <ac:chgData name="Steven Wallace" userId="f455ab06884d4394" providerId="LiveId" clId="{BB1B213B-3FB8-41ED-A47B-4930678796B1}" dt="2020-09-18T18:15:33.979" v="340" actId="6549"/>
          <ac:spMkLst>
            <pc:docMk/>
            <pc:sldMk cId="2038346220" sldId="281"/>
            <ac:spMk id="18" creationId="{8AF47197-B801-45A0-A643-C2BC04BCF88C}"/>
          </ac:spMkLst>
        </pc:spChg>
      </pc:sldChg>
      <pc:sldChg chg="addSp delSp modSp add mod modTransition">
        <pc:chgData name="Steven Wallace" userId="f455ab06884d4394" providerId="LiveId" clId="{BB1B213B-3FB8-41ED-A47B-4930678796B1}" dt="2020-09-18T17:44:59.253" v="277" actId="113"/>
        <pc:sldMkLst>
          <pc:docMk/>
          <pc:sldMk cId="3114311095" sldId="284"/>
        </pc:sldMkLst>
        <pc:spChg chg="mod">
          <ac:chgData name="Steven Wallace" userId="f455ab06884d4394" providerId="LiveId" clId="{BB1B213B-3FB8-41ED-A47B-4930678796B1}" dt="2020-09-18T17:44:59.253" v="277" actId="113"/>
          <ac:spMkLst>
            <pc:docMk/>
            <pc:sldMk cId="3114311095" sldId="284"/>
            <ac:spMk id="2" creationId="{D80D1719-F6FB-4ED3-A46B-C6A18824C1D7}"/>
          </ac:spMkLst>
        </pc:spChg>
        <pc:spChg chg="del">
          <ac:chgData name="Steven Wallace" userId="f455ab06884d4394" providerId="LiveId" clId="{BB1B213B-3FB8-41ED-A47B-4930678796B1}" dt="2020-09-18T17:36:36.121" v="146" actId="478"/>
          <ac:spMkLst>
            <pc:docMk/>
            <pc:sldMk cId="3114311095" sldId="284"/>
            <ac:spMk id="3" creationId="{D6FAD9F1-978C-4CAC-9E38-D4E9FD861AA6}"/>
          </ac:spMkLst>
        </pc:spChg>
        <pc:spChg chg="del">
          <ac:chgData name="Steven Wallace" userId="f455ab06884d4394" providerId="LiveId" clId="{BB1B213B-3FB8-41ED-A47B-4930678796B1}" dt="2020-09-18T17:36:36.977" v="147" actId="478"/>
          <ac:spMkLst>
            <pc:docMk/>
            <pc:sldMk cId="3114311095" sldId="284"/>
            <ac:spMk id="5" creationId="{A39B1924-6206-4EE2-8552-D74DD3C42682}"/>
          </ac:spMkLst>
        </pc:spChg>
        <pc:spChg chg="del">
          <ac:chgData name="Steven Wallace" userId="f455ab06884d4394" providerId="LiveId" clId="{BB1B213B-3FB8-41ED-A47B-4930678796B1}" dt="2020-09-18T17:36:38.441" v="148" actId="478"/>
          <ac:spMkLst>
            <pc:docMk/>
            <pc:sldMk cId="3114311095" sldId="284"/>
            <ac:spMk id="8" creationId="{AC02C807-6E8A-458B-B9EA-D5E59CCFA8D0}"/>
          </ac:spMkLst>
        </pc:spChg>
        <pc:spChg chg="add mod">
          <ac:chgData name="Steven Wallace" userId="f455ab06884d4394" providerId="LiveId" clId="{BB1B213B-3FB8-41ED-A47B-4930678796B1}" dt="2020-09-18T17:38:46.612" v="177" actId="1076"/>
          <ac:spMkLst>
            <pc:docMk/>
            <pc:sldMk cId="3114311095" sldId="284"/>
            <ac:spMk id="9" creationId="{844889D4-E57B-4448-87C7-FDEAF611E7D0}"/>
          </ac:spMkLst>
        </pc:spChg>
        <pc:spChg chg="add mod">
          <ac:chgData name="Steven Wallace" userId="f455ab06884d4394" providerId="LiveId" clId="{BB1B213B-3FB8-41ED-A47B-4930678796B1}" dt="2020-09-18T17:39:06.595" v="186" actId="20577"/>
          <ac:spMkLst>
            <pc:docMk/>
            <pc:sldMk cId="3114311095" sldId="284"/>
            <ac:spMk id="10" creationId="{BEB81E0F-21C8-42EE-A106-42DC928CD3F3}"/>
          </ac:spMkLst>
        </pc:spChg>
        <pc:spChg chg="add del mod">
          <ac:chgData name="Steven Wallace" userId="f455ab06884d4394" providerId="LiveId" clId="{BB1B213B-3FB8-41ED-A47B-4930678796B1}" dt="2020-09-18T17:41:20.091" v="246" actId="21"/>
          <ac:spMkLst>
            <pc:docMk/>
            <pc:sldMk cId="3114311095" sldId="284"/>
            <ac:spMk id="14" creationId="{28916B26-5D3E-48FB-9236-8D1ED2FAA1AE}"/>
          </ac:spMkLst>
        </pc:spChg>
        <pc:spChg chg="add mod">
          <ac:chgData name="Steven Wallace" userId="f455ab06884d4394" providerId="LiveId" clId="{BB1B213B-3FB8-41ED-A47B-4930678796B1}" dt="2020-09-18T17:41:39.123" v="263" actId="1076"/>
          <ac:spMkLst>
            <pc:docMk/>
            <pc:sldMk cId="3114311095" sldId="284"/>
            <ac:spMk id="16" creationId="{DDB23350-1EF7-4D9A-9892-1A9F07C397F9}"/>
          </ac:spMkLst>
        </pc:spChg>
        <pc:spChg chg="add mod">
          <ac:chgData name="Steven Wallace" userId="f455ab06884d4394" providerId="LiveId" clId="{BB1B213B-3FB8-41ED-A47B-4930678796B1}" dt="2020-09-18T17:41:43.995" v="264" actId="1076"/>
          <ac:spMkLst>
            <pc:docMk/>
            <pc:sldMk cId="3114311095" sldId="284"/>
            <ac:spMk id="18" creationId="{5DA2E0D1-5B63-478D-A939-DD45DABED949}"/>
          </ac:spMkLst>
        </pc:spChg>
        <pc:spChg chg="add mod ord">
          <ac:chgData name="Steven Wallace" userId="f455ab06884d4394" providerId="LiveId" clId="{BB1B213B-3FB8-41ED-A47B-4930678796B1}" dt="2020-09-18T17:42:21.054" v="267" actId="13822"/>
          <ac:spMkLst>
            <pc:docMk/>
            <pc:sldMk cId="3114311095" sldId="284"/>
            <ac:spMk id="19" creationId="{EC973B00-EF6C-4769-8BE4-9FE0454A3FE4}"/>
          </ac:spMkLst>
        </pc:spChg>
        <pc:picChg chg="add mod modCrop">
          <ac:chgData name="Steven Wallace" userId="f455ab06884d4394" providerId="LiveId" clId="{BB1B213B-3FB8-41ED-A47B-4930678796B1}" dt="2020-09-18T17:41:11.680" v="244" actId="1076"/>
          <ac:picMkLst>
            <pc:docMk/>
            <pc:sldMk cId="3114311095" sldId="284"/>
            <ac:picMk id="7" creationId="{1DAE6FBC-13BD-48BF-9BDB-DBF764E05DB1}"/>
          </ac:picMkLst>
        </pc:picChg>
        <pc:picChg chg="del">
          <ac:chgData name="Steven Wallace" userId="f455ab06884d4394" providerId="LiveId" clId="{BB1B213B-3FB8-41ED-A47B-4930678796B1}" dt="2020-09-18T17:36:18.945" v="144" actId="478"/>
          <ac:picMkLst>
            <pc:docMk/>
            <pc:sldMk cId="3114311095" sldId="284"/>
            <ac:picMk id="12" creationId="{A1F5E054-836D-46D1-8CDB-2BAA22A6701D}"/>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9T16:55:15.983"/>
    </inkml:context>
    <inkml:brush xml:id="br0">
      <inkml:brushProperty name="width" value="0.2" units="cm"/>
      <inkml:brushProperty name="height" value="0.2" units="cm"/>
      <inkml:brushProperty name="color" value="#DA0C07"/>
      <inkml:brushProperty name="ignorePressure" value="1"/>
      <inkml:brushProperty name="inkEffects" value="lava"/>
      <inkml:brushProperty name="anchorX" value="-85812.875"/>
      <inkml:brushProperty name="anchorY" value="-18786.88086"/>
      <inkml:brushProperty name="scaleFactor" value="0.5"/>
    </inkml:brush>
  </inkml:definitions>
  <inkml:trace contextRef="#ctx0" brushRef="#br0">4890 639,'0'0,"0"0,-9-9,-2-2,-9-7,-14-8,-12-6,-14-6,-13-4,-23-8,-27-5,-11-1,1 4,-3 4,-20 2,-14 6,-10 6,-2 7,-12 5,-7 5,4 6,13 6,4 6,-5 7,-3 8,1 6,-1 5,-9 9,6 5,17 0,23 1,21-3,15 2,8 7,3 10,-1 12,6 7,13 2,15-4,21-8,40-51,2 0,-7 17,12-20,1-1,0 0,0 23,4-20,0 0,1 0,8 21,-2-14,24 43,30 24,13-4,18-3,-54-54,44 24,67 21,18-9,17-10,19-7,1-10,-9-8,-4-4,8-9,16-5,10-9,25-9,-5-6,-15-6,-9-2,7-4,-6-4,-13-2,-11-4,-10-3,-20-3,-14-12,-114 36,51-29,-58 28,42-32,-51 31,38-36,-43 36,26-35,-33 36,19-36,-25 39,-2-1,7-26,-11 27,-1 1,0-1,-3-22,-2 20,-1 1,0-1,-10-20,5 19,-1 0,-25-32,16 29,-1 0,-29-23,14 16,-48-28,-68-21,-26 5,-5 11,5 4,35 14,40 13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9T17:01:25.795"/>
    </inkml:context>
    <inkml:brush xml:id="br0">
      <inkml:brushProperty name="width" value="0.2" units="cm"/>
      <inkml:brushProperty name="height" value="0.2" units="cm"/>
      <inkml:brushProperty name="color" value="#DA0C07"/>
      <inkml:brushProperty name="ignorePressure" value="1"/>
      <inkml:brushProperty name="inkEffects" value="lava"/>
      <inkml:brushProperty name="anchorX" value="-83886.14844"/>
      <inkml:brushProperty name="anchorY" value="-19761.10352"/>
      <inkml:brushProperty name="scaleFactor" value="0.5"/>
    </inkml:brush>
  </inkml:definitions>
  <inkml:trace contextRef="#ctx0" brushRef="#br0">0 218,'0'0,"0"0,4-3,1-2,2-2,4-1,4-3,5-1,4 0,4-1,1-1,3 0,2 0,9-3,9-1,4 0,3 3,-1 2,-4 2,-3 4,-6 2,-7 4,-6 2,-24 0,9 2,-13-2,0 0,7 3,-8-3,-1 0,1 0,-1 1,3 1,-4-2,0 1,0-1,0 0,0 0,-1 0,1 1,0-1,0 3,0 0,-1 0,0-1,1 0,-2 1,1 3,-2 3,-5 16,-11 21,-9 8,-9 5,-9 5,-7 2,-1-5,3-6,6-8,6-7,8-6,5-4,7-6,5-4,4-3,3-3,6-12,-1-1,1 1,-1 3,1-4,0 0,0 0,2 4,-1-4,-1-1,1 1,0 0,0-1,2 3,0-2,-1 0,1 0,-1 0,5 2,0-1,0 0,11 2,26 4,13-4,10-3,7-3,0-6,-1-4,-7-3,-9-2,-14 3,-14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9T17:01:27.542"/>
    </inkml:context>
    <inkml:brush xml:id="br0">
      <inkml:brushProperty name="width" value="0.2" units="cm"/>
      <inkml:brushProperty name="height" value="0.2" units="cm"/>
      <inkml:brushProperty name="color" value="#DA0C07"/>
      <inkml:brushProperty name="ignorePressure" value="1"/>
      <inkml:brushProperty name="inkEffects" value="lava"/>
      <inkml:brushProperty name="anchorX" value="-86437.82031"/>
      <inkml:brushProperty name="anchorY" value="-21540.14063"/>
      <inkml:brushProperty name="scaleFactor" value="0.5"/>
    </inkml:brush>
  </inkml:definitions>
  <inkml:trace contextRef="#ctx0" brushRef="#br0">0 83,'0'0,"0"0,5-5,1 1,4-2,5-1,3-2,4 0,4 0,3-1,2 2,4 1,6 2,4 2,2 3,0 2,-2 2,-6 4,-2 4,-6 2,-23-9,10 6,-12-6,-1 0,6 6,-7-6,0-1,-1 1,3 5,-2-4,-1 0,3 9,-4-8,0 0,2 9,-2-8,-1 0,0 9,-1-6,0 13,-5 13,-4 1,-3-2,-5 0,-2-4,-2-3,-3-2,1-4,1-2,2-5,2-3,3-3,3-3,4-3,3-1,2-2,2 0,2 0,6 2,8 4,8 6,8 5,6 2,4 4,0 1,-1 2,-4 3,-4 1,-5 0,-21-21,9 15,2 11,-4 2,-4 0,-8-30,0 1,0 10,-1-13,-1-1,1 1,-1 0,-1 6,0-6,0 0,-1-1,1 1,-4 6,2-5,-1 1,-8 10,3-6,-12 11,-19 13,-12-1,-4-6,-3-8,0-6,3-7,4-5,4-4,4-3,4-1,2 1,8 0,10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9T17:04:59.106"/>
    </inkml:context>
    <inkml:brush xml:id="br0">
      <inkml:brushProperty name="width" value="0.2" units="cm"/>
      <inkml:brushProperty name="height" value="0.2" units="cm"/>
      <inkml:brushProperty name="color" value="#DA0C07"/>
      <inkml:brushProperty name="ignorePressure" value="1"/>
      <inkml:brushProperty name="inkEffects" value="lava"/>
      <inkml:brushProperty name="anchorX" value="-84308.99219"/>
      <inkml:brushProperty name="anchorY" value="-18227.08789"/>
      <inkml:brushProperty name="scaleFactor" value="0.5"/>
    </inkml:brush>
  </inkml:definitions>
  <inkml:trace contextRef="#ctx0" brushRef="#br0">1 380,'-1'55,"5"70,5 7,3 2,-1-10,-2-16,0-14,1-14,-2-12,-2-8,-2-9,-1-8,-2-13,-1-10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descr="A picture containing food&#10;&#10;Description automatically generated">
            <a:extLst>
              <a:ext uri="{FF2B5EF4-FFF2-40B4-BE49-F238E27FC236}">
                <a16:creationId xmlns:a16="http://schemas.microsoft.com/office/drawing/2014/main" id="{3FDB5496-D4CD-44C9-892E-06A8521013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8969" y="583607"/>
            <a:ext cx="4914900" cy="4737100"/>
          </a:xfrm>
          <a:prstGeom prst="ellipse">
            <a:avLst/>
          </a:prstGeom>
          <a:ln>
            <a:noFill/>
          </a:ln>
          <a:effectLst>
            <a:softEdge rad="112500"/>
          </a:effectLst>
        </p:spPr>
      </p:pic>
    </p:spTree>
    <p:extLst>
      <p:ext uri="{BB962C8B-B14F-4D97-AF65-F5344CB8AC3E}">
        <p14:creationId xmlns:p14="http://schemas.microsoft.com/office/powerpoint/2010/main" val="303425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810" y="1514475"/>
            <a:ext cx="10572328"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9/19/2020</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34111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9/19/2020</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66413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1249"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8990" y="1630822"/>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9/19/2020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0046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6293" y="1884311"/>
            <a:ext cx="5670757"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877" y="1630822"/>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4" name="Text Placeholder 3"/>
          <p:cNvSpPr>
            <a:spLocks noGrp="1"/>
          </p:cNvSpPr>
          <p:nvPr>
            <p:ph type="body" sz="half" idx="2"/>
          </p:nvPr>
        </p:nvSpPr>
        <p:spPr>
          <a:xfrm>
            <a:off x="7908018"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9/19/2020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85569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810" y="1514475"/>
            <a:ext cx="10572328"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9/19/2020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50311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4311" y="274640"/>
            <a:ext cx="1371957"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7046" y="3472590"/>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Vertical Text Placeholder 2"/>
          <p:cNvSpPr>
            <a:spLocks noGrp="1"/>
          </p:cNvSpPr>
          <p:nvPr>
            <p:ph type="body" orient="vert" idx="1" hasCustomPrompt="1"/>
          </p:nvPr>
        </p:nvSpPr>
        <p:spPr>
          <a:xfrm>
            <a:off x="608171" y="277814"/>
            <a:ext cx="9146383"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9/19/2020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7951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624417" y="506827"/>
            <a:ext cx="10949099" cy="354778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pic>
        <p:nvPicPr>
          <p:cNvPr id="3" name="Picture 2" descr="A picture containing food&#10;&#10;Description automatically generated">
            <a:extLst>
              <a:ext uri="{FF2B5EF4-FFF2-40B4-BE49-F238E27FC236}">
                <a16:creationId xmlns:a16="http://schemas.microsoft.com/office/drawing/2014/main" id="{AD0D1C29-FEC5-4678-838C-F5AA348002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86274" y="4054616"/>
            <a:ext cx="2718580" cy="2620233"/>
          </a:xfrm>
          <a:prstGeom prst="ellipse">
            <a:avLst/>
          </a:prstGeom>
          <a:ln>
            <a:noFill/>
          </a:ln>
          <a:effectLst>
            <a:softEdge rad="112500"/>
          </a:effectLst>
        </p:spPr>
      </p:pic>
    </p:spTree>
    <p:extLst>
      <p:ext uri="{BB962C8B-B14F-4D97-AF65-F5344CB8AC3E}">
        <p14:creationId xmlns:p14="http://schemas.microsoft.com/office/powerpoint/2010/main" val="424389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ripture">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30"/>
            <a:ext cx="10880084" cy="4486813"/>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18"/>
            <a:ext cx="10879667" cy="990253"/>
          </a:xfrm>
        </p:spPr>
        <p:txBody>
          <a:bodyPr>
            <a:normAutofit/>
          </a:bodyPr>
          <a:lstStyle>
            <a:lvl1pPr>
              <a:defRPr sz="1867" baseline="0"/>
            </a:lvl1pPr>
          </a:lstStyle>
          <a:p>
            <a:pPr lvl="0"/>
            <a:r>
              <a:rPr lang="en-US" dirty="0"/>
              <a:t>Add Verse Here</a:t>
            </a:r>
          </a:p>
        </p:txBody>
      </p:sp>
    </p:spTree>
    <p:extLst>
      <p:ext uri="{BB962C8B-B14F-4D97-AF65-F5344CB8AC3E}">
        <p14:creationId xmlns:p14="http://schemas.microsoft.com/office/powerpoint/2010/main" val="3405115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29"/>
            <a:ext cx="10880084" cy="5805547"/>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155083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905000"/>
            <a:ext cx="9146382"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5309"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232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p>
            <a:r>
              <a:rPr lang="en-US"/>
              <a:t>Click to edit Master title style</a:t>
            </a:r>
            <a:endParaRPr/>
          </a:p>
        </p:txBody>
      </p:sp>
      <p:grpSp>
        <p:nvGrpSpPr>
          <p:cNvPr id="167" name="line" descr="Line graphic"/>
          <p:cNvGrpSpPr/>
          <p:nvPr/>
        </p:nvGrpSpPr>
        <p:grpSpPr bwMode="invGray">
          <a:xfrm>
            <a:off x="1522810" y="1514475"/>
            <a:ext cx="10572328"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9/19/2020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12555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810" y="1905000"/>
            <a:ext cx="9146382"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5309"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
        <p:nvSpPr>
          <p:cNvPr id="3" name="Text Placeholder 2"/>
          <p:cNvSpPr>
            <a:spLocks noGrp="1"/>
          </p:cNvSpPr>
          <p:nvPr>
            <p:ph type="body" idx="1"/>
          </p:nvPr>
        </p:nvSpPr>
        <p:spPr>
          <a:xfrm>
            <a:off x="1522810" y="5102526"/>
            <a:ext cx="9146381"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9/19/2020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46319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lvl1pPr>
              <a:defRPr>
                <a:latin typeface="KG Broken Vessels Sketch" pitchFamily="2" charset="0"/>
              </a:defRPr>
            </a:lvl1pPr>
          </a:lstStyle>
          <a:p>
            <a:r>
              <a:rPr lang="en-US" dirty="0"/>
              <a:t>Click to edit Master title style</a:t>
            </a:r>
            <a:endParaRPr dirty="0"/>
          </a:p>
        </p:txBody>
      </p:sp>
      <p:grpSp>
        <p:nvGrpSpPr>
          <p:cNvPr id="158" name="line" descr="Line graphic"/>
          <p:cNvGrpSpPr/>
          <p:nvPr/>
        </p:nvGrpSpPr>
        <p:grpSpPr bwMode="invGray">
          <a:xfrm>
            <a:off x="1522810"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9/19/2020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53626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810"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Text Placeholder 2"/>
          <p:cNvSpPr>
            <a:spLocks noGrp="1"/>
          </p:cNvSpPr>
          <p:nvPr>
            <p:ph type="body" idx="1"/>
          </p:nvPr>
        </p:nvSpPr>
        <p:spPr>
          <a:xfrm>
            <a:off x="1522810"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810" y="2819400"/>
            <a:ext cx="441770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8"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1488" y="2819400"/>
            <a:ext cx="441770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9/19/2020</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57193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9/19/2020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0127036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1219170" rtl="0" eaLnBrk="1" latinLnBrk="0" hangingPunct="1">
        <a:spcBef>
          <a:spcPct val="0"/>
        </a:spcBef>
        <a:buNone/>
        <a:defRPr sz="5867" kern="1200">
          <a:solidFill>
            <a:srgbClr val="544432"/>
          </a:solidFill>
          <a:latin typeface="Century" panose="02040604050505020304" pitchFamily="18" charset="0"/>
          <a:ea typeface="+mj-ea"/>
          <a:cs typeface="Century" panose="02040604050505020304" pitchFamily="18" charset="0"/>
        </a:defRPr>
      </a:lvl1pPr>
    </p:titleStyle>
    <p:bodyStyle>
      <a:lvl1pPr marL="0" indent="0" algn="l" defTabSz="1219170" rtl="0" eaLnBrk="1" latinLnBrk="0" hangingPunct="1">
        <a:spcBef>
          <a:spcPct val="20000"/>
        </a:spcBef>
        <a:buFont typeface="Arial"/>
        <a:buNone/>
        <a:defRPr sz="4267" b="1" kern="1200">
          <a:solidFill>
            <a:srgbClr val="544432"/>
          </a:solidFill>
          <a:latin typeface="Centaur" panose="02030504050205020304" pitchFamily="18" charset="0"/>
          <a:ea typeface="+mn-ea"/>
          <a:cs typeface="Centaur" panose="02030504050205020304" pitchFamily="18" charset="0"/>
        </a:defRPr>
      </a:lvl1pPr>
      <a:lvl2pPr marL="1219170" indent="-609585" algn="l" defTabSz="1219170" rtl="0" eaLnBrk="1" latinLnBrk="0" hangingPunct="1">
        <a:spcBef>
          <a:spcPct val="20000"/>
        </a:spcBef>
        <a:buFont typeface="Arial"/>
        <a:buChar char="•"/>
        <a:defRPr sz="4000" kern="1200">
          <a:solidFill>
            <a:srgbClr val="544432"/>
          </a:solidFill>
          <a:latin typeface="Centaur" panose="02030504050205020304" pitchFamily="18" charset="0"/>
          <a:ea typeface="+mn-ea"/>
          <a:cs typeface="Centaur" panose="02030504050205020304" pitchFamily="18" charset="0"/>
        </a:defRPr>
      </a:lvl2pPr>
      <a:lvl3pPr marL="1828754" indent="-609585" algn="l" defTabSz="1219170" rtl="0" eaLnBrk="1" latinLnBrk="0" hangingPunct="1">
        <a:spcBef>
          <a:spcPct val="20000"/>
        </a:spcBef>
        <a:buFont typeface="Arial" panose="020B0604020202020204" pitchFamily="34" charset="0"/>
        <a:buChar char="•"/>
        <a:defRPr sz="4000" kern="1200">
          <a:solidFill>
            <a:srgbClr val="544432"/>
          </a:solidFill>
          <a:latin typeface="Centaur" panose="02030504050205020304" pitchFamily="18" charset="0"/>
          <a:ea typeface="+mn-ea"/>
          <a:cs typeface="Centaur" panose="02030504050205020304" pitchFamily="18" charset="0"/>
        </a:defRPr>
      </a:lvl3pPr>
      <a:lvl4pPr marL="2438339" indent="-609585" algn="l" defTabSz="1219170" rtl="0" eaLnBrk="1" latinLnBrk="0" hangingPunct="1">
        <a:spcBef>
          <a:spcPct val="20000"/>
        </a:spcBef>
        <a:buFont typeface="Arial" panose="020B0604020202020204" pitchFamily="34" charset="0"/>
        <a:buChar char="•"/>
        <a:defRPr sz="4000" kern="1200">
          <a:solidFill>
            <a:srgbClr val="544432"/>
          </a:solidFill>
          <a:latin typeface="Centaur" panose="02030504050205020304" pitchFamily="18" charset="0"/>
          <a:ea typeface="+mn-ea"/>
          <a:cs typeface="Centaur" panose="02030504050205020304" pitchFamily="18" charset="0"/>
        </a:defRPr>
      </a:lvl4pPr>
      <a:lvl5pPr marL="3047924" indent="-609585" algn="l" defTabSz="1219170" rtl="0" eaLnBrk="1" latinLnBrk="0" hangingPunct="1">
        <a:spcBef>
          <a:spcPct val="20000"/>
        </a:spcBef>
        <a:buFont typeface="Arial" panose="020B0604020202020204" pitchFamily="34" charset="0"/>
        <a:buChar char="•"/>
        <a:defRPr sz="4000" kern="1200">
          <a:solidFill>
            <a:srgbClr val="544432"/>
          </a:solidFill>
          <a:latin typeface="Centaur" panose="02030504050205020304" pitchFamily="18" charset="0"/>
          <a:ea typeface="+mn-ea"/>
          <a:cs typeface="Centaur" panose="02030504050205020304" pitchFamily="18"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1"/>
            <a:ext cx="6326246"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7716" y="6400801"/>
            <a:ext cx="1244183"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9/19/2020</a:t>
            </a:fld>
            <a:endParaRPr lang="en-US" dirty="0"/>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2430432976"/>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2"/>
          </a:solidFill>
          <a:latin typeface="KG Broken Vessels Sketch" pitchFamily="2" charset="0"/>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1.xml"/><Relationship Id="rId1" Type="http://schemas.openxmlformats.org/officeDocument/2006/relationships/slideLayout" Target="../slideLayouts/slideLayout4.xml"/><Relationship Id="rId6" Type="http://schemas.openxmlformats.org/officeDocument/2006/relationships/customXml" Target="../ink/ink3.xml"/><Relationship Id="rId5" Type="http://schemas.openxmlformats.org/officeDocument/2006/relationships/image" Target="../media/image10.png"/><Relationship Id="rId4" Type="http://schemas.openxmlformats.org/officeDocument/2006/relationships/customXml" Target="../ink/ink2.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220C5B-149F-4BBF-8757-C3FDE8310E3C}"/>
              </a:ext>
            </a:extLst>
          </p:cNvPr>
          <p:cNvPicPr>
            <a:picLocks noChangeAspect="1"/>
          </p:cNvPicPr>
          <p:nvPr/>
        </p:nvPicPr>
        <p:blipFill>
          <a:blip r:embed="rId2"/>
          <a:stretch>
            <a:fillRect/>
          </a:stretch>
        </p:blipFill>
        <p:spPr>
          <a:xfrm>
            <a:off x="3392196" y="611428"/>
            <a:ext cx="5255207" cy="4700423"/>
          </a:xfrm>
          <a:prstGeom prst="rect">
            <a:avLst/>
          </a:prstGeom>
        </p:spPr>
      </p:pic>
    </p:spTree>
    <p:extLst>
      <p:ext uri="{BB962C8B-B14F-4D97-AF65-F5344CB8AC3E}">
        <p14:creationId xmlns:p14="http://schemas.microsoft.com/office/powerpoint/2010/main" val="38938567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0D1719-F6FB-4ED3-A46B-C6A18824C1D7}"/>
              </a:ext>
            </a:extLst>
          </p:cNvPr>
          <p:cNvSpPr>
            <a:spLocks noGrp="1"/>
          </p:cNvSpPr>
          <p:nvPr>
            <p:ph type="body" sz="quarter" idx="13"/>
          </p:nvPr>
        </p:nvSpPr>
        <p:spPr>
          <a:xfrm>
            <a:off x="702315" y="561829"/>
            <a:ext cx="10880084" cy="1863531"/>
          </a:xfrm>
        </p:spPr>
        <p:style>
          <a:lnRef idx="2">
            <a:schemeClr val="dk1"/>
          </a:lnRef>
          <a:fillRef idx="1">
            <a:schemeClr val="lt1"/>
          </a:fillRef>
          <a:effectRef idx="0">
            <a:schemeClr val="dk1"/>
          </a:effectRef>
          <a:fontRef idx="minor">
            <a:schemeClr val="dk1"/>
          </a:fontRef>
        </p:style>
        <p:txBody>
          <a:bodyPr>
            <a:normAutofit/>
          </a:bodyPr>
          <a:lstStyle/>
          <a:p>
            <a:r>
              <a:rPr lang="en-US" sz="2800" i="0" u="none" strike="noStrike" baseline="0" dirty="0">
                <a:solidFill>
                  <a:srgbClr val="000000"/>
                </a:solidFill>
                <a:latin typeface="Segoe UI" panose="020B0502040204020203" pitchFamily="34" charset="0"/>
              </a:rPr>
              <a:t>ACTS 2:38</a:t>
            </a:r>
          </a:p>
          <a:p>
            <a:r>
              <a:rPr lang="en-US" sz="2400" b="0" i="0" u="none" strike="noStrike" baseline="0" dirty="0">
                <a:solidFill>
                  <a:srgbClr val="000000"/>
                </a:solidFill>
                <a:latin typeface="Segoe UI" panose="020B0502040204020203" pitchFamily="34" charset="0"/>
              </a:rPr>
              <a:t>“Then Peter said to them, ‘Repent, and let every one of you be baptized in the name of Jesus Christ </a:t>
            </a:r>
            <a:r>
              <a:rPr lang="en-US" sz="2400" i="0" u="none" strike="noStrike" baseline="0" dirty="0">
                <a:solidFill>
                  <a:srgbClr val="C00000"/>
                </a:solidFill>
                <a:latin typeface="Segoe UI" panose="020B0502040204020203" pitchFamily="34" charset="0"/>
              </a:rPr>
              <a:t>for the remission of sins</a:t>
            </a:r>
            <a:r>
              <a:rPr lang="en-US" sz="2400" b="0" i="0" u="none" strike="noStrike" baseline="0" dirty="0">
                <a:solidFill>
                  <a:srgbClr val="000000"/>
                </a:solidFill>
                <a:latin typeface="Segoe UI" panose="020B0502040204020203" pitchFamily="34" charset="0"/>
              </a:rPr>
              <a:t>; and you shall receive the gift of the Holy Spirit.’”</a:t>
            </a:r>
            <a:endParaRPr lang="en-US" sz="4800" dirty="0"/>
          </a:p>
        </p:txBody>
      </p:sp>
      <p:sp>
        <p:nvSpPr>
          <p:cNvPr id="3" name="Arrow: Down 2">
            <a:extLst>
              <a:ext uri="{FF2B5EF4-FFF2-40B4-BE49-F238E27FC236}">
                <a16:creationId xmlns:a16="http://schemas.microsoft.com/office/drawing/2014/main" id="{D6FAD9F1-978C-4CAC-9E38-D4E9FD861AA6}"/>
              </a:ext>
            </a:extLst>
          </p:cNvPr>
          <p:cNvSpPr/>
          <p:nvPr/>
        </p:nvSpPr>
        <p:spPr>
          <a:xfrm>
            <a:off x="3266413" y="2060463"/>
            <a:ext cx="1100214" cy="1863531"/>
          </a:xfrm>
          <a:prstGeom prst="down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43AE3094-6EB3-401B-AF84-516266AEC424}"/>
              </a:ext>
            </a:extLst>
          </p:cNvPr>
          <p:cNvSpPr/>
          <p:nvPr/>
        </p:nvSpPr>
        <p:spPr>
          <a:xfrm>
            <a:off x="3545134" y="1550080"/>
            <a:ext cx="542772" cy="3960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9B1924-6206-4EE2-8552-D74DD3C42682}"/>
              </a:ext>
            </a:extLst>
          </p:cNvPr>
          <p:cNvSpPr txBox="1"/>
          <p:nvPr/>
        </p:nvSpPr>
        <p:spPr>
          <a:xfrm>
            <a:off x="3192200" y="4224276"/>
            <a:ext cx="1248639" cy="917079"/>
          </a:xfrm>
          <a:prstGeom prst="rightArrow">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400" b="1" spc="300" dirty="0">
                <a:solidFill>
                  <a:srgbClr val="C00000"/>
                </a:solidFill>
              </a:rPr>
              <a:t>(</a:t>
            </a:r>
            <a:r>
              <a:rPr lang="en-US" sz="2400" b="1" spc="300" dirty="0" err="1">
                <a:solidFill>
                  <a:srgbClr val="C00000"/>
                </a:solidFill>
              </a:rPr>
              <a:t>EIS</a:t>
            </a:r>
            <a:r>
              <a:rPr lang="en-US" sz="2400" b="1" spc="300" dirty="0">
                <a:solidFill>
                  <a:srgbClr val="C00000"/>
                </a:solidFill>
              </a:rPr>
              <a:t>)</a:t>
            </a:r>
          </a:p>
        </p:txBody>
      </p:sp>
      <p:sp>
        <p:nvSpPr>
          <p:cNvPr id="8" name="TextBox 7">
            <a:extLst>
              <a:ext uri="{FF2B5EF4-FFF2-40B4-BE49-F238E27FC236}">
                <a16:creationId xmlns:a16="http://schemas.microsoft.com/office/drawing/2014/main" id="{AC02C807-6E8A-458B-B9EA-D5E59CCFA8D0}"/>
              </a:ext>
            </a:extLst>
          </p:cNvPr>
          <p:cNvSpPr txBox="1"/>
          <p:nvPr/>
        </p:nvSpPr>
        <p:spPr>
          <a:xfrm>
            <a:off x="5551108" y="2959897"/>
            <a:ext cx="6031291"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
            </a:pPr>
            <a:r>
              <a:rPr lang="en-US" sz="2400" dirty="0">
                <a:solidFill>
                  <a:schemeClr val="tx1">
                    <a:lumMod val="65000"/>
                  </a:schemeClr>
                </a:solidFill>
              </a:rPr>
              <a:t>“into,” “to,” “unto,” “toward”</a:t>
            </a:r>
          </a:p>
          <a:p>
            <a:pPr marL="285750" indent="-285750">
              <a:buFont typeface="Wingdings" panose="05000000000000000000" pitchFamily="2" charset="2"/>
              <a:buChar char="§"/>
            </a:pPr>
            <a:r>
              <a:rPr lang="en-US" sz="2400" dirty="0">
                <a:solidFill>
                  <a:schemeClr val="tx1">
                    <a:lumMod val="65000"/>
                  </a:schemeClr>
                </a:solidFill>
              </a:rPr>
              <a:t>Never means “because of”</a:t>
            </a:r>
          </a:p>
          <a:p>
            <a:pPr marL="285750" indent="-285750">
              <a:buFont typeface="Wingdings" panose="05000000000000000000" pitchFamily="2" charset="2"/>
              <a:buChar char="§"/>
            </a:pPr>
            <a:r>
              <a:rPr lang="en-US" sz="2400" dirty="0">
                <a:solidFill>
                  <a:schemeClr val="tx1">
                    <a:lumMod val="65000"/>
                  </a:schemeClr>
                </a:solidFill>
              </a:rPr>
              <a:t>+1750 occurrences, never translated “because of”</a:t>
            </a:r>
          </a:p>
          <a:p>
            <a:pPr marL="285750" indent="-285750">
              <a:buFont typeface="Wingdings" panose="05000000000000000000" pitchFamily="2" charset="2"/>
              <a:buChar char="§"/>
            </a:pPr>
            <a:r>
              <a:rPr lang="en-US" sz="2400" dirty="0"/>
              <a:t>A “causal” meaning would make Peter’s response illogical to the question (v. 37)</a:t>
            </a:r>
          </a:p>
          <a:p>
            <a:pPr marL="285750" indent="-285750">
              <a:buFont typeface="Wingdings" panose="05000000000000000000" pitchFamily="2" charset="2"/>
              <a:buChar char="§"/>
            </a:pPr>
            <a:r>
              <a:rPr lang="en-US" sz="2400" dirty="0"/>
              <a:t>What is true of repentance is also true of baptism, “repent, </a:t>
            </a:r>
            <a:r>
              <a:rPr lang="en-US" sz="2400" u="sng" dirty="0"/>
              <a:t>and</a:t>
            </a:r>
            <a:r>
              <a:rPr lang="en-US" sz="2400" dirty="0"/>
              <a:t> …”</a:t>
            </a:r>
          </a:p>
        </p:txBody>
      </p:sp>
    </p:spTree>
    <p:extLst>
      <p:ext uri="{BB962C8B-B14F-4D97-AF65-F5344CB8AC3E}">
        <p14:creationId xmlns:p14="http://schemas.microsoft.com/office/powerpoint/2010/main" val="233770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C973B00-EF6C-4769-8BE4-9FE0454A3FE4}"/>
              </a:ext>
            </a:extLst>
          </p:cNvPr>
          <p:cNvSpPr/>
          <p:nvPr/>
        </p:nvSpPr>
        <p:spPr>
          <a:xfrm>
            <a:off x="0" y="0"/>
            <a:ext cx="121920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80D1719-F6FB-4ED3-A46B-C6A18824C1D7}"/>
              </a:ext>
            </a:extLst>
          </p:cNvPr>
          <p:cNvSpPr>
            <a:spLocks noGrp="1"/>
          </p:cNvSpPr>
          <p:nvPr>
            <p:ph type="body" sz="quarter" idx="13"/>
          </p:nvPr>
        </p:nvSpPr>
        <p:spPr>
          <a:xfrm>
            <a:off x="702315" y="561829"/>
            <a:ext cx="10880084" cy="1863531"/>
          </a:xfrm>
        </p:spPr>
        <p:style>
          <a:lnRef idx="2">
            <a:schemeClr val="dk1"/>
          </a:lnRef>
          <a:fillRef idx="1">
            <a:schemeClr val="lt1"/>
          </a:fillRef>
          <a:effectRef idx="0">
            <a:schemeClr val="dk1"/>
          </a:effectRef>
          <a:fontRef idx="minor">
            <a:schemeClr val="dk1"/>
          </a:fontRef>
        </p:style>
        <p:txBody>
          <a:bodyPr>
            <a:normAutofit/>
          </a:bodyPr>
          <a:lstStyle/>
          <a:p>
            <a:r>
              <a:rPr lang="en-US" sz="2800" i="0" u="none" strike="noStrike" baseline="0" dirty="0">
                <a:solidFill>
                  <a:srgbClr val="000000"/>
                </a:solidFill>
                <a:latin typeface="Segoe UI" panose="020B0502040204020203" pitchFamily="34" charset="0"/>
              </a:rPr>
              <a:t>ACTS 2:38</a:t>
            </a:r>
          </a:p>
          <a:p>
            <a:r>
              <a:rPr lang="en-US" sz="2400" b="0" i="0" u="none" strike="noStrike" baseline="0" dirty="0">
                <a:solidFill>
                  <a:srgbClr val="000000"/>
                </a:solidFill>
                <a:latin typeface="Segoe UI" panose="020B0502040204020203" pitchFamily="34" charset="0"/>
              </a:rPr>
              <a:t>“Then Peter said to them, ‘Repent, </a:t>
            </a:r>
            <a:r>
              <a:rPr lang="en-US" sz="2400" i="0" u="sng" strike="noStrike" baseline="0" dirty="0">
                <a:solidFill>
                  <a:srgbClr val="C00000"/>
                </a:solidFill>
                <a:latin typeface="Segoe UI" panose="020B0502040204020203" pitchFamily="34" charset="0"/>
              </a:rPr>
              <a:t>and</a:t>
            </a:r>
            <a:r>
              <a:rPr lang="en-US" sz="2400" b="0" i="0" u="none" strike="noStrike" baseline="0" dirty="0">
                <a:solidFill>
                  <a:srgbClr val="000000"/>
                </a:solidFill>
                <a:latin typeface="Segoe UI" panose="020B0502040204020203" pitchFamily="34" charset="0"/>
              </a:rPr>
              <a:t> let every one of you be baptized in the name of Jesus Christ </a:t>
            </a:r>
            <a:r>
              <a:rPr lang="en-US" sz="2400" i="0" u="none" strike="noStrike" baseline="0" dirty="0">
                <a:solidFill>
                  <a:srgbClr val="C00000"/>
                </a:solidFill>
                <a:latin typeface="Segoe UI" panose="020B0502040204020203" pitchFamily="34" charset="0"/>
              </a:rPr>
              <a:t>for the remission of sins</a:t>
            </a:r>
            <a:r>
              <a:rPr lang="en-US" sz="2400" b="0" i="0" u="none" strike="noStrike" baseline="0" dirty="0">
                <a:solidFill>
                  <a:srgbClr val="000000"/>
                </a:solidFill>
                <a:latin typeface="Segoe UI" panose="020B0502040204020203" pitchFamily="34" charset="0"/>
              </a:rPr>
              <a:t>; and you shall receive the gift of the Holy Spirit.’”</a:t>
            </a:r>
            <a:endParaRPr lang="en-US" sz="4800" dirty="0"/>
          </a:p>
        </p:txBody>
      </p:sp>
      <p:sp>
        <p:nvSpPr>
          <p:cNvPr id="4" name="Rectangle 3">
            <a:extLst>
              <a:ext uri="{FF2B5EF4-FFF2-40B4-BE49-F238E27FC236}">
                <a16:creationId xmlns:a16="http://schemas.microsoft.com/office/drawing/2014/main" id="{43AE3094-6EB3-401B-AF84-516266AEC424}"/>
              </a:ext>
            </a:extLst>
          </p:cNvPr>
          <p:cNvSpPr/>
          <p:nvPr/>
        </p:nvSpPr>
        <p:spPr>
          <a:xfrm>
            <a:off x="3545134" y="1550080"/>
            <a:ext cx="542772" cy="3960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AE6FBC-13BD-48BF-9BDB-DBF764E05D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2315" y="2657656"/>
            <a:ext cx="10880084" cy="4107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844889D4-E57B-4448-87C7-FDEAF611E7D0}"/>
              </a:ext>
            </a:extLst>
          </p:cNvPr>
          <p:cNvSpPr txBox="1"/>
          <p:nvPr/>
        </p:nvSpPr>
        <p:spPr>
          <a:xfrm rot="20502783">
            <a:off x="2971098" y="5329646"/>
            <a:ext cx="1148071" cy="369332"/>
          </a:xfrm>
          <a:prstGeom prst="rect">
            <a:avLst/>
          </a:prstGeom>
          <a:noFill/>
        </p:spPr>
        <p:txBody>
          <a:bodyPr wrap="none" rtlCol="0">
            <a:spAutoFit/>
          </a:bodyPr>
          <a:lstStyle/>
          <a:p>
            <a:r>
              <a:rPr lang="en-US" dirty="0">
                <a:solidFill>
                  <a:srgbClr val="C00000"/>
                </a:solidFill>
                <a:latin typeface="Cavolini" panose="03000502040302020204" pitchFamily="66" charset="0"/>
                <a:cs typeface="Cavolini" panose="03000502040302020204" pitchFamily="66" charset="0"/>
              </a:rPr>
              <a:t>REPENT</a:t>
            </a:r>
          </a:p>
        </p:txBody>
      </p:sp>
      <p:sp>
        <p:nvSpPr>
          <p:cNvPr id="10" name="TextBox 9">
            <a:extLst>
              <a:ext uri="{FF2B5EF4-FFF2-40B4-BE49-F238E27FC236}">
                <a16:creationId xmlns:a16="http://schemas.microsoft.com/office/drawing/2014/main" id="{BEB81E0F-21C8-42EE-A106-42DC928CD3F3}"/>
              </a:ext>
            </a:extLst>
          </p:cNvPr>
          <p:cNvSpPr txBox="1"/>
          <p:nvPr/>
        </p:nvSpPr>
        <p:spPr>
          <a:xfrm rot="20502783">
            <a:off x="6210526" y="4245429"/>
            <a:ext cx="721672" cy="369332"/>
          </a:xfrm>
          <a:prstGeom prst="rect">
            <a:avLst/>
          </a:prstGeom>
          <a:noFill/>
        </p:spPr>
        <p:txBody>
          <a:bodyPr wrap="none" rtlCol="0">
            <a:spAutoFit/>
          </a:bodyPr>
          <a:lstStyle/>
          <a:p>
            <a:pPr algn="ctr"/>
            <a:r>
              <a:rPr lang="en-US" dirty="0">
                <a:latin typeface="Cavolini" panose="03000502040302020204" pitchFamily="66" charset="0"/>
                <a:cs typeface="Cavolini" panose="03000502040302020204" pitchFamily="66" charset="0"/>
              </a:rPr>
              <a:t>AND</a:t>
            </a:r>
          </a:p>
        </p:txBody>
      </p:sp>
      <p:sp>
        <p:nvSpPr>
          <p:cNvPr id="16" name="TextBox 15">
            <a:extLst>
              <a:ext uri="{FF2B5EF4-FFF2-40B4-BE49-F238E27FC236}">
                <a16:creationId xmlns:a16="http://schemas.microsoft.com/office/drawing/2014/main" id="{DDB23350-1EF7-4D9A-9892-1A9F07C397F9}"/>
              </a:ext>
            </a:extLst>
          </p:cNvPr>
          <p:cNvSpPr txBox="1"/>
          <p:nvPr/>
        </p:nvSpPr>
        <p:spPr>
          <a:xfrm rot="20283224">
            <a:off x="8517398" y="2965843"/>
            <a:ext cx="579005" cy="675249"/>
          </a:xfrm>
          <a:prstGeom prst="rect">
            <a:avLst/>
          </a:prstGeom>
          <a:noFill/>
        </p:spPr>
        <p:txBody>
          <a:bodyPr wrap="none" rtlCol="0">
            <a:spAutoFit/>
          </a:bodyPr>
          <a:lstStyle/>
          <a:p>
            <a:pPr algn="ctr">
              <a:lnSpc>
                <a:spcPct val="250000"/>
              </a:lnSpc>
            </a:pPr>
            <a:r>
              <a:rPr lang="en-US" dirty="0">
                <a:solidFill>
                  <a:srgbClr val="C00000"/>
                </a:solidFill>
                <a:latin typeface="Cavolini" panose="03000502040302020204" pitchFamily="66" charset="0"/>
                <a:cs typeface="Cavolini" panose="03000502040302020204" pitchFamily="66" charset="0"/>
              </a:rPr>
              <a:t>BE </a:t>
            </a:r>
          </a:p>
        </p:txBody>
      </p:sp>
      <p:sp>
        <p:nvSpPr>
          <p:cNvPr id="18" name="TextBox 17">
            <a:extLst>
              <a:ext uri="{FF2B5EF4-FFF2-40B4-BE49-F238E27FC236}">
                <a16:creationId xmlns:a16="http://schemas.microsoft.com/office/drawing/2014/main" id="{5DA2E0D1-5B63-478D-A939-DD45DABED949}"/>
              </a:ext>
            </a:extLst>
          </p:cNvPr>
          <p:cNvSpPr txBox="1"/>
          <p:nvPr/>
        </p:nvSpPr>
        <p:spPr>
          <a:xfrm rot="20283224">
            <a:off x="8883296" y="3661308"/>
            <a:ext cx="1374094" cy="675249"/>
          </a:xfrm>
          <a:prstGeom prst="rect">
            <a:avLst/>
          </a:prstGeom>
          <a:noFill/>
        </p:spPr>
        <p:txBody>
          <a:bodyPr wrap="none" rtlCol="0">
            <a:spAutoFit/>
          </a:bodyPr>
          <a:lstStyle/>
          <a:p>
            <a:pPr algn="ctr">
              <a:lnSpc>
                <a:spcPct val="250000"/>
              </a:lnSpc>
            </a:pPr>
            <a:r>
              <a:rPr lang="en-US" dirty="0">
                <a:solidFill>
                  <a:srgbClr val="C00000"/>
                </a:solidFill>
                <a:latin typeface="Cavolini" panose="03000502040302020204" pitchFamily="66" charset="0"/>
                <a:cs typeface="Cavolini" panose="03000502040302020204" pitchFamily="66" charset="0"/>
              </a:rPr>
              <a:t>BAPTIZED</a:t>
            </a:r>
          </a:p>
        </p:txBody>
      </p:sp>
      <p:sp>
        <p:nvSpPr>
          <p:cNvPr id="3" name="Rectangle 2">
            <a:extLst>
              <a:ext uri="{FF2B5EF4-FFF2-40B4-BE49-F238E27FC236}">
                <a16:creationId xmlns:a16="http://schemas.microsoft.com/office/drawing/2014/main" id="{D964BC08-24BC-480C-B3B5-70486A09C52C}"/>
              </a:ext>
            </a:extLst>
          </p:cNvPr>
          <p:cNvSpPr/>
          <p:nvPr/>
        </p:nvSpPr>
        <p:spPr>
          <a:xfrm>
            <a:off x="5377912" y="1195082"/>
            <a:ext cx="656095" cy="3960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7832021-0947-4EFF-8177-A1902E258561}"/>
              </a:ext>
            </a:extLst>
          </p:cNvPr>
          <p:cNvSpPr txBox="1"/>
          <p:nvPr/>
        </p:nvSpPr>
        <p:spPr>
          <a:xfrm rot="20502783">
            <a:off x="10285062" y="2964048"/>
            <a:ext cx="1271502" cy="369332"/>
          </a:xfrm>
          <a:prstGeom prst="rect">
            <a:avLst/>
          </a:prstGeom>
          <a:noFill/>
        </p:spPr>
        <p:txBody>
          <a:bodyPr wrap="none" rtlCol="0">
            <a:spAutoFit/>
          </a:bodyPr>
          <a:lstStyle/>
          <a:p>
            <a:r>
              <a:rPr lang="en-US" dirty="0">
                <a:solidFill>
                  <a:schemeClr val="bg1"/>
                </a:solidFill>
                <a:latin typeface="Cavolini" panose="03000502040302020204" pitchFamily="66" charset="0"/>
                <a:cs typeface="Cavolini" panose="03000502040302020204" pitchFamily="66" charset="0"/>
              </a:rPr>
              <a:t>Forgiven</a:t>
            </a:r>
          </a:p>
        </p:txBody>
      </p:sp>
      <p:cxnSp>
        <p:nvCxnSpPr>
          <p:cNvPr id="8" name="Straight Connector 7">
            <a:extLst>
              <a:ext uri="{FF2B5EF4-FFF2-40B4-BE49-F238E27FC236}">
                <a16:creationId xmlns:a16="http://schemas.microsoft.com/office/drawing/2014/main" id="{E23D231E-A411-4948-8995-75344232F4CA}"/>
              </a:ext>
            </a:extLst>
          </p:cNvPr>
          <p:cNvCxnSpPr>
            <a:cxnSpLocks/>
          </p:cNvCxnSpPr>
          <p:nvPr/>
        </p:nvCxnSpPr>
        <p:spPr>
          <a:xfrm>
            <a:off x="6096000" y="1550080"/>
            <a:ext cx="435697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066F8A4C-43E2-4833-9EE4-E9B9C24F7DFF}"/>
              </a:ext>
            </a:extLst>
          </p:cNvPr>
          <p:cNvCxnSpPr>
            <a:cxnSpLocks/>
          </p:cNvCxnSpPr>
          <p:nvPr/>
        </p:nvCxnSpPr>
        <p:spPr>
          <a:xfrm>
            <a:off x="4386721" y="1550080"/>
            <a:ext cx="86200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14311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250"/>
                                        <p:tgtEl>
                                          <p:spTgt spid="17"/>
                                        </p:tgtEl>
                                      </p:cBhvr>
                                    </p:animEffect>
                                  </p:childTnLst>
                                </p:cTn>
                              </p:par>
                            </p:childTnLst>
                          </p:cTn>
                        </p:par>
                        <p:par>
                          <p:cTn id="8" fill="hold">
                            <p:stCondLst>
                              <p:cond delay="225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250"/>
                                        <p:tgtEl>
                                          <p:spTgt spid="3"/>
                                        </p:tgtEl>
                                      </p:cBhvr>
                                    </p:animEffect>
                                  </p:childTnLst>
                                </p:cTn>
                              </p:par>
                            </p:childTnLst>
                          </p:cTn>
                        </p:par>
                        <p:par>
                          <p:cTn id="12" fill="hold">
                            <p:stCondLst>
                              <p:cond delay="4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0D1719-F6FB-4ED3-A46B-C6A18824C1D7}"/>
              </a:ext>
            </a:extLst>
          </p:cNvPr>
          <p:cNvSpPr>
            <a:spLocks noGrp="1"/>
          </p:cNvSpPr>
          <p:nvPr>
            <p:ph type="body" sz="quarter" idx="13"/>
          </p:nvPr>
        </p:nvSpPr>
        <p:spPr>
          <a:xfrm>
            <a:off x="702315" y="561829"/>
            <a:ext cx="10880084" cy="1863531"/>
          </a:xfrm>
        </p:spPr>
        <p:style>
          <a:lnRef idx="2">
            <a:schemeClr val="dk1"/>
          </a:lnRef>
          <a:fillRef idx="1">
            <a:schemeClr val="lt1"/>
          </a:fillRef>
          <a:effectRef idx="0">
            <a:schemeClr val="dk1"/>
          </a:effectRef>
          <a:fontRef idx="minor">
            <a:schemeClr val="dk1"/>
          </a:fontRef>
        </p:style>
        <p:txBody>
          <a:bodyPr>
            <a:normAutofit/>
          </a:bodyPr>
          <a:lstStyle/>
          <a:p>
            <a:r>
              <a:rPr lang="en-US" sz="2800" i="0" u="none" strike="noStrike" baseline="0" dirty="0">
                <a:solidFill>
                  <a:srgbClr val="000000"/>
                </a:solidFill>
                <a:latin typeface="Segoe UI" panose="020B0502040204020203" pitchFamily="34" charset="0"/>
              </a:rPr>
              <a:t>ACTS 2:38</a:t>
            </a:r>
          </a:p>
          <a:p>
            <a:r>
              <a:rPr lang="en-US" sz="2400" b="0" i="0" u="none" strike="noStrike" baseline="0" dirty="0">
                <a:solidFill>
                  <a:srgbClr val="000000"/>
                </a:solidFill>
                <a:latin typeface="Segoe UI" panose="020B0502040204020203" pitchFamily="34" charset="0"/>
              </a:rPr>
              <a:t>“Then Peter said to them, ‘Repent, and let every one of you be baptized in the name of Jesus Christ </a:t>
            </a:r>
            <a:r>
              <a:rPr lang="en-US" sz="2400" i="0" u="none" strike="noStrike" baseline="0" dirty="0">
                <a:solidFill>
                  <a:srgbClr val="C00000"/>
                </a:solidFill>
                <a:latin typeface="Segoe UI" panose="020B0502040204020203" pitchFamily="34" charset="0"/>
              </a:rPr>
              <a:t>for the remission of sins</a:t>
            </a:r>
            <a:r>
              <a:rPr lang="en-US" sz="2400" b="0" i="0" u="none" strike="noStrike" baseline="0" dirty="0">
                <a:solidFill>
                  <a:srgbClr val="000000"/>
                </a:solidFill>
                <a:latin typeface="Segoe UI" panose="020B0502040204020203" pitchFamily="34" charset="0"/>
              </a:rPr>
              <a:t>; and you shall receive the gift of the Holy Spirit.’”</a:t>
            </a:r>
            <a:endParaRPr lang="en-US" sz="4800" dirty="0"/>
          </a:p>
        </p:txBody>
      </p:sp>
      <p:sp>
        <p:nvSpPr>
          <p:cNvPr id="3" name="Arrow: Down 2">
            <a:extLst>
              <a:ext uri="{FF2B5EF4-FFF2-40B4-BE49-F238E27FC236}">
                <a16:creationId xmlns:a16="http://schemas.microsoft.com/office/drawing/2014/main" id="{D6FAD9F1-978C-4CAC-9E38-D4E9FD861AA6}"/>
              </a:ext>
            </a:extLst>
          </p:cNvPr>
          <p:cNvSpPr/>
          <p:nvPr/>
        </p:nvSpPr>
        <p:spPr>
          <a:xfrm>
            <a:off x="3269178" y="1946156"/>
            <a:ext cx="1100214" cy="3540244"/>
          </a:xfrm>
          <a:prstGeom prst="down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43AE3094-6EB3-401B-AF84-516266AEC424}"/>
              </a:ext>
            </a:extLst>
          </p:cNvPr>
          <p:cNvSpPr/>
          <p:nvPr/>
        </p:nvSpPr>
        <p:spPr>
          <a:xfrm>
            <a:off x="3545134" y="1550080"/>
            <a:ext cx="3591162" cy="3960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9B1924-6206-4EE2-8552-D74DD3C42682}"/>
              </a:ext>
            </a:extLst>
          </p:cNvPr>
          <p:cNvSpPr txBox="1"/>
          <p:nvPr/>
        </p:nvSpPr>
        <p:spPr>
          <a:xfrm>
            <a:off x="0" y="5365540"/>
            <a:ext cx="5511349" cy="733663"/>
          </a:xfrm>
          <a:prstGeom prst="rightArrow">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800" dirty="0">
                <a:effectLst/>
                <a:latin typeface="Segoe UI" panose="020B0502040204020203" pitchFamily="34" charset="0"/>
                <a:ea typeface="Times New Roman" panose="02020603050405020304" pitchFamily="18" charset="0"/>
              </a:rPr>
              <a:t>“</a:t>
            </a:r>
            <a:r>
              <a:rPr lang="en-US" sz="1800" dirty="0" err="1">
                <a:solidFill>
                  <a:srgbClr val="C00000"/>
                </a:solidFill>
                <a:effectLst/>
                <a:latin typeface="Times New Roman" panose="02020603050405020304" pitchFamily="18" charset="0"/>
                <a:ea typeface="Calibri" panose="020F0502020204030204" pitchFamily="34" charset="0"/>
              </a:rPr>
              <a:t>εις</a:t>
            </a:r>
            <a:r>
              <a:rPr lang="en-US" sz="1800" dirty="0">
                <a:solidFill>
                  <a:srgbClr val="000000"/>
                </a:solidFill>
                <a:effectLst/>
                <a:latin typeface="Times New Roman" panose="02020603050405020304" pitchFamily="18" charset="0"/>
                <a:ea typeface="Calibri" panose="020F0502020204030204" pitchFamily="34" charset="0"/>
              </a:rPr>
              <a:t> </a:t>
            </a:r>
            <a:r>
              <a:rPr lang="en-US" sz="1800" i="1" dirty="0">
                <a:solidFill>
                  <a:srgbClr val="000000"/>
                </a:solidFill>
                <a:effectLst/>
                <a:latin typeface="Segoe UI" panose="020B0502040204020203" pitchFamily="34" charset="0"/>
                <a:ea typeface="Calibri" panose="020F0502020204030204" pitchFamily="34" charset="0"/>
              </a:rPr>
              <a:t>(FOR )</a:t>
            </a:r>
            <a:r>
              <a:rPr lang="en-US" sz="1800" dirty="0">
                <a:solidFill>
                  <a:srgbClr val="000000"/>
                </a:solidFill>
                <a:effectLst/>
                <a:latin typeface="Segoe UI" panose="020B0502040204020203" pitchFamily="34" charset="0"/>
                <a:ea typeface="Calibri" panose="020F0502020204030204" pitchFamily="34" charset="0"/>
              </a:rPr>
              <a:t> </a:t>
            </a:r>
            <a:r>
              <a:rPr lang="en-US" sz="1800" dirty="0">
                <a:solidFill>
                  <a:srgbClr val="C00000"/>
                </a:solidFill>
                <a:effectLst/>
                <a:latin typeface="Times New Roman" panose="02020603050405020304" pitchFamily="18" charset="0"/>
                <a:ea typeface="Calibri" panose="020F0502020204030204" pitchFamily="34" charset="0"/>
              </a:rPr>
              <a:t>α</a:t>
            </a:r>
            <a:r>
              <a:rPr lang="en-US" sz="1800" dirty="0" err="1">
                <a:solidFill>
                  <a:srgbClr val="C00000"/>
                </a:solidFill>
                <a:effectLst/>
                <a:latin typeface="Times New Roman" panose="02020603050405020304" pitchFamily="18" charset="0"/>
                <a:ea typeface="Calibri" panose="020F0502020204030204" pitchFamily="34" charset="0"/>
              </a:rPr>
              <a:t>φεσιν</a:t>
            </a:r>
            <a:r>
              <a:rPr lang="en-US" sz="1800" dirty="0">
                <a:solidFill>
                  <a:srgbClr val="000000"/>
                </a:solidFill>
                <a:effectLst/>
                <a:latin typeface="Times New Roman" panose="02020603050405020304" pitchFamily="18" charset="0"/>
                <a:ea typeface="Calibri" panose="020F0502020204030204" pitchFamily="34" charset="0"/>
              </a:rPr>
              <a:t> </a:t>
            </a:r>
            <a:r>
              <a:rPr lang="en-US" sz="1800" i="1" dirty="0">
                <a:solidFill>
                  <a:srgbClr val="000000"/>
                </a:solidFill>
                <a:effectLst/>
                <a:latin typeface="Segoe UI" panose="020B0502040204020203" pitchFamily="34" charset="0"/>
                <a:ea typeface="Calibri" panose="020F0502020204030204" pitchFamily="34" charset="0"/>
              </a:rPr>
              <a:t>(REMISSION)}</a:t>
            </a:r>
            <a:r>
              <a:rPr lang="en-US" sz="1800" dirty="0">
                <a:solidFill>
                  <a:srgbClr val="000000"/>
                </a:solidFill>
                <a:effectLst/>
                <a:latin typeface="Segoe UI" panose="020B0502040204020203" pitchFamily="34" charset="0"/>
                <a:ea typeface="Calibri" panose="020F0502020204030204" pitchFamily="34" charset="0"/>
              </a:rPr>
              <a:t> </a:t>
            </a:r>
            <a:r>
              <a:rPr lang="en-US" sz="1800" dirty="0">
                <a:solidFill>
                  <a:srgbClr val="C00000"/>
                </a:solidFill>
                <a:effectLst/>
                <a:latin typeface="Times New Roman" panose="02020603050405020304" pitchFamily="18" charset="0"/>
                <a:ea typeface="Calibri" panose="020F0502020204030204" pitchFamily="34" charset="0"/>
              </a:rPr>
              <a:t>αμα</a:t>
            </a:r>
            <a:r>
              <a:rPr lang="en-US" sz="1800" dirty="0" err="1">
                <a:solidFill>
                  <a:srgbClr val="C00000"/>
                </a:solidFill>
                <a:effectLst/>
                <a:latin typeface="Times New Roman" panose="02020603050405020304" pitchFamily="18" charset="0"/>
                <a:ea typeface="Calibri" panose="020F0502020204030204" pitchFamily="34" charset="0"/>
              </a:rPr>
              <a:t>ρτιων</a:t>
            </a:r>
            <a:r>
              <a:rPr lang="en-US" sz="1800" dirty="0">
                <a:solidFill>
                  <a:srgbClr val="000000"/>
                </a:solidFill>
                <a:effectLst/>
                <a:latin typeface="Times New Roman" panose="02020603050405020304" pitchFamily="18" charset="0"/>
                <a:ea typeface="Calibri" panose="020F0502020204030204" pitchFamily="34" charset="0"/>
              </a:rPr>
              <a:t> </a:t>
            </a:r>
            <a:r>
              <a:rPr lang="en-US" sz="1800" i="1" dirty="0">
                <a:solidFill>
                  <a:srgbClr val="000000"/>
                </a:solidFill>
                <a:effectLst/>
                <a:latin typeface="Segoe UI" panose="020B0502040204020203" pitchFamily="34" charset="0"/>
                <a:ea typeface="Calibri" panose="020F0502020204030204" pitchFamily="34" charset="0"/>
              </a:rPr>
              <a:t>(OF SINS)”</a:t>
            </a:r>
            <a:endParaRPr lang="en-US" b="1" spc="300" dirty="0">
              <a:solidFill>
                <a:srgbClr val="C00000"/>
              </a:solidFill>
            </a:endParaRPr>
          </a:p>
        </p:txBody>
      </p:sp>
      <p:sp>
        <p:nvSpPr>
          <p:cNvPr id="8" name="TextBox 7">
            <a:extLst>
              <a:ext uri="{FF2B5EF4-FFF2-40B4-BE49-F238E27FC236}">
                <a16:creationId xmlns:a16="http://schemas.microsoft.com/office/drawing/2014/main" id="{C86FBF3B-0862-4BFD-8F97-7B47DB75243C}"/>
              </a:ext>
            </a:extLst>
          </p:cNvPr>
          <p:cNvSpPr txBox="1"/>
          <p:nvPr/>
        </p:nvSpPr>
        <p:spPr>
          <a:xfrm>
            <a:off x="5570751" y="5316872"/>
            <a:ext cx="601648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
            </a:pPr>
            <a:r>
              <a:rPr lang="en-US" sz="2400" dirty="0">
                <a:solidFill>
                  <a:schemeClr val="bg1">
                    <a:lumMod val="95000"/>
                    <a:lumOff val="5000"/>
                  </a:schemeClr>
                </a:solidFill>
              </a:rPr>
              <a:t>Identical phrase used by Jesus 50 days earlier (Matt. 26:28)</a:t>
            </a:r>
          </a:p>
        </p:txBody>
      </p:sp>
      <p:sp>
        <p:nvSpPr>
          <p:cNvPr id="9" name="Text Placeholder 1">
            <a:extLst>
              <a:ext uri="{FF2B5EF4-FFF2-40B4-BE49-F238E27FC236}">
                <a16:creationId xmlns:a16="http://schemas.microsoft.com/office/drawing/2014/main" id="{E9FDB6A3-7D00-41A7-9130-7AEA2EBD5D44}"/>
              </a:ext>
            </a:extLst>
          </p:cNvPr>
          <p:cNvSpPr txBox="1">
            <a:spLocks/>
          </p:cNvSpPr>
          <p:nvPr/>
        </p:nvSpPr>
        <p:spPr>
          <a:xfrm>
            <a:off x="702315" y="2744674"/>
            <a:ext cx="10880084" cy="186353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0" indent="0" algn="l" defTabSz="1219170" rtl="0" eaLnBrk="1" latinLnBrk="0" hangingPunct="1">
              <a:spcBef>
                <a:spcPct val="20000"/>
              </a:spcBef>
              <a:buFont typeface="Arial"/>
              <a:buNone/>
              <a:defRPr sz="4267" b="1" kern="1200">
                <a:solidFill>
                  <a:schemeClr val="dk1"/>
                </a:solidFill>
                <a:latin typeface="+mn-lt"/>
                <a:ea typeface="+mn-ea"/>
                <a:cs typeface="+mn-cs"/>
              </a:defRPr>
            </a:lvl1pPr>
            <a:lvl2pPr marL="609585" indent="0" algn="l" defTabSz="1219170" rtl="0" eaLnBrk="1" latinLnBrk="0" hangingPunct="1">
              <a:spcBef>
                <a:spcPct val="20000"/>
              </a:spcBef>
              <a:buFont typeface="Arial"/>
              <a:buNone/>
              <a:defRPr sz="4000" kern="1200">
                <a:solidFill>
                  <a:schemeClr val="dk1"/>
                </a:solidFill>
                <a:latin typeface="+mn-lt"/>
                <a:ea typeface="+mn-ea"/>
                <a:cs typeface="+mn-cs"/>
              </a:defRPr>
            </a:lvl2pPr>
            <a:lvl3pPr marL="1219170" indent="0" algn="l" defTabSz="1219170" rtl="0" eaLnBrk="1" latinLnBrk="0" hangingPunct="1">
              <a:spcBef>
                <a:spcPct val="20000"/>
              </a:spcBef>
              <a:buFont typeface="Arial"/>
              <a:buNone/>
              <a:defRPr sz="4000" kern="1200">
                <a:solidFill>
                  <a:schemeClr val="dk1"/>
                </a:solidFill>
                <a:latin typeface="+mn-lt"/>
                <a:ea typeface="+mn-ea"/>
                <a:cs typeface="+mn-cs"/>
              </a:defRPr>
            </a:lvl3pPr>
            <a:lvl4pPr marL="1828754" indent="0" algn="l" defTabSz="1219170" rtl="0" eaLnBrk="1" latinLnBrk="0" hangingPunct="1">
              <a:spcBef>
                <a:spcPct val="20000"/>
              </a:spcBef>
              <a:buFont typeface="Arial"/>
              <a:buNone/>
              <a:defRPr sz="4000" kern="1200">
                <a:solidFill>
                  <a:schemeClr val="dk1"/>
                </a:solidFill>
                <a:latin typeface="+mn-lt"/>
                <a:ea typeface="+mn-ea"/>
                <a:cs typeface="+mn-cs"/>
              </a:defRPr>
            </a:lvl4pPr>
            <a:lvl5pPr marL="2438339" indent="0" algn="l" defTabSz="1219170" rtl="0" eaLnBrk="1" latinLnBrk="0" hangingPunct="1">
              <a:spcBef>
                <a:spcPct val="20000"/>
              </a:spcBef>
              <a:buFont typeface="Arial"/>
              <a:buNone/>
              <a:defRPr sz="4000" kern="1200">
                <a:solidFill>
                  <a:schemeClr val="dk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9pPr>
          </a:lstStyle>
          <a:p>
            <a:r>
              <a:rPr lang="en-US" sz="2800" dirty="0">
                <a:solidFill>
                  <a:schemeClr val="tx1"/>
                </a:solidFill>
                <a:latin typeface="Segoe UI" panose="020B0502040204020203" pitchFamily="34" charset="0"/>
              </a:rPr>
              <a:t>MATTHEW 26:28</a:t>
            </a:r>
          </a:p>
          <a:p>
            <a:r>
              <a:rPr lang="en-US" sz="2400" b="0" dirty="0">
                <a:solidFill>
                  <a:schemeClr val="tx1"/>
                </a:solidFill>
                <a:latin typeface="Segoe UI" panose="020B0502040204020203" pitchFamily="34" charset="0"/>
              </a:rPr>
              <a:t>“For this is My blood of the new covenant, which is shed for many </a:t>
            </a:r>
            <a:r>
              <a:rPr lang="en-US" sz="2400" dirty="0">
                <a:solidFill>
                  <a:srgbClr val="C00000"/>
                </a:solidFill>
                <a:latin typeface="Segoe UI" panose="020B0502040204020203" pitchFamily="34" charset="0"/>
              </a:rPr>
              <a:t>for the remission of sins</a:t>
            </a:r>
            <a:r>
              <a:rPr lang="en-US" sz="2400" b="0" dirty="0">
                <a:solidFill>
                  <a:schemeClr val="tx1"/>
                </a:solidFill>
                <a:latin typeface="Segoe UI" panose="020B0502040204020203" pitchFamily="34" charset="0"/>
              </a:rPr>
              <a:t>.”</a:t>
            </a:r>
            <a:endParaRPr lang="en-US" sz="4800" dirty="0">
              <a:solidFill>
                <a:schemeClr val="tx1"/>
              </a:solidFill>
            </a:endParaRPr>
          </a:p>
        </p:txBody>
      </p:sp>
    </p:spTree>
    <p:extLst>
      <p:ext uri="{BB962C8B-B14F-4D97-AF65-F5344CB8AC3E}">
        <p14:creationId xmlns:p14="http://schemas.microsoft.com/office/powerpoint/2010/main" val="2320245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F92C7C-6935-4471-BEE7-4C4D93B32190}"/>
              </a:ext>
            </a:extLst>
          </p:cNvPr>
          <p:cNvSpPr>
            <a:spLocks noGrp="1"/>
          </p:cNvSpPr>
          <p:nvPr>
            <p:ph type="body" sz="quarter" idx="13"/>
          </p:nvPr>
        </p:nvSpPr>
        <p:spPr>
          <a:xfrm>
            <a:off x="856799" y="479203"/>
            <a:ext cx="5094136" cy="5867806"/>
          </a:xfrm>
          <a:custGeom>
            <a:avLst/>
            <a:gdLst>
              <a:gd name="connsiteX0" fmla="*/ 849040 w 5094136"/>
              <a:gd name="connsiteY0" fmla="*/ 0 h 5867806"/>
              <a:gd name="connsiteX1" fmla="*/ 1528251 w 5094136"/>
              <a:gd name="connsiteY1" fmla="*/ 0 h 5867806"/>
              <a:gd name="connsiteX2" fmla="*/ 2139541 w 5094136"/>
              <a:gd name="connsiteY2" fmla="*/ 0 h 5867806"/>
              <a:gd name="connsiteX3" fmla="*/ 2716871 w 5094136"/>
              <a:gd name="connsiteY3" fmla="*/ 0 h 5867806"/>
              <a:gd name="connsiteX4" fmla="*/ 3328161 w 5094136"/>
              <a:gd name="connsiteY4" fmla="*/ 0 h 5867806"/>
              <a:gd name="connsiteX5" fmla="*/ 4245096 w 5094136"/>
              <a:gd name="connsiteY5" fmla="*/ 0 h 5867806"/>
              <a:gd name="connsiteX6" fmla="*/ 5094136 w 5094136"/>
              <a:gd name="connsiteY6" fmla="*/ 849040 h 5867806"/>
              <a:gd name="connsiteX7" fmla="*/ 5094136 w 5094136"/>
              <a:gd name="connsiteY7" fmla="*/ 1376010 h 5867806"/>
              <a:gd name="connsiteX8" fmla="*/ 5094136 w 5094136"/>
              <a:gd name="connsiteY8" fmla="*/ 1953169 h 5867806"/>
              <a:gd name="connsiteX9" fmla="*/ 5094136 w 5094136"/>
              <a:gd name="connsiteY9" fmla="*/ 2580514 h 5867806"/>
              <a:gd name="connsiteX10" fmla="*/ 5094136 w 5094136"/>
              <a:gd name="connsiteY10" fmla="*/ 3107485 h 5867806"/>
              <a:gd name="connsiteX11" fmla="*/ 5094136 w 5094136"/>
              <a:gd name="connsiteY11" fmla="*/ 3835206 h 5867806"/>
              <a:gd name="connsiteX12" fmla="*/ 5094136 w 5094136"/>
              <a:gd name="connsiteY12" fmla="*/ 4462552 h 5867806"/>
              <a:gd name="connsiteX13" fmla="*/ 5094136 w 5094136"/>
              <a:gd name="connsiteY13" fmla="*/ 5190273 h 5867806"/>
              <a:gd name="connsiteX14" fmla="*/ 5094136 w 5094136"/>
              <a:gd name="connsiteY14" fmla="*/ 5867806 h 5867806"/>
              <a:gd name="connsiteX15" fmla="*/ 5094136 w 5094136"/>
              <a:gd name="connsiteY15" fmla="*/ 5867806 h 5867806"/>
              <a:gd name="connsiteX16" fmla="*/ 4508310 w 5094136"/>
              <a:gd name="connsiteY16" fmla="*/ 5867806 h 5867806"/>
              <a:gd name="connsiteX17" fmla="*/ 3922485 w 5094136"/>
              <a:gd name="connsiteY17" fmla="*/ 5867806 h 5867806"/>
              <a:gd name="connsiteX18" fmla="*/ 3234776 w 5094136"/>
              <a:gd name="connsiteY18" fmla="*/ 5867806 h 5867806"/>
              <a:gd name="connsiteX19" fmla="*/ 2598009 w 5094136"/>
              <a:gd name="connsiteY19" fmla="*/ 5867806 h 5867806"/>
              <a:gd name="connsiteX20" fmla="*/ 1859360 w 5094136"/>
              <a:gd name="connsiteY20" fmla="*/ 5867806 h 5867806"/>
              <a:gd name="connsiteX21" fmla="*/ 1120710 w 5094136"/>
              <a:gd name="connsiteY21" fmla="*/ 5867806 h 5867806"/>
              <a:gd name="connsiteX22" fmla="*/ 0 w 5094136"/>
              <a:gd name="connsiteY22" fmla="*/ 5867806 h 5867806"/>
              <a:gd name="connsiteX23" fmla="*/ 0 w 5094136"/>
              <a:gd name="connsiteY23" fmla="*/ 5867806 h 5867806"/>
              <a:gd name="connsiteX24" fmla="*/ 0 w 5094136"/>
              <a:gd name="connsiteY24" fmla="*/ 5190273 h 5867806"/>
              <a:gd name="connsiteX25" fmla="*/ 0 w 5094136"/>
              <a:gd name="connsiteY25" fmla="*/ 4512739 h 5867806"/>
              <a:gd name="connsiteX26" fmla="*/ 0 w 5094136"/>
              <a:gd name="connsiteY26" fmla="*/ 3885393 h 5867806"/>
              <a:gd name="connsiteX27" fmla="*/ 0 w 5094136"/>
              <a:gd name="connsiteY27" fmla="*/ 3258048 h 5867806"/>
              <a:gd name="connsiteX28" fmla="*/ 0 w 5094136"/>
              <a:gd name="connsiteY28" fmla="*/ 2630702 h 5867806"/>
              <a:gd name="connsiteX29" fmla="*/ 0 w 5094136"/>
              <a:gd name="connsiteY29" fmla="*/ 2153919 h 5867806"/>
              <a:gd name="connsiteX30" fmla="*/ 0 w 5094136"/>
              <a:gd name="connsiteY30" fmla="*/ 1476386 h 5867806"/>
              <a:gd name="connsiteX31" fmla="*/ 0 w 5094136"/>
              <a:gd name="connsiteY31" fmla="*/ 849040 h 5867806"/>
              <a:gd name="connsiteX32" fmla="*/ 849040 w 5094136"/>
              <a:gd name="connsiteY32" fmla="*/ 0 h 586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4136" h="5867806" fill="none" extrusionOk="0">
                <a:moveTo>
                  <a:pt x="849040" y="0"/>
                </a:moveTo>
                <a:cubicBezTo>
                  <a:pt x="1031085" y="33384"/>
                  <a:pt x="1202899" y="31389"/>
                  <a:pt x="1528251" y="0"/>
                </a:cubicBezTo>
                <a:cubicBezTo>
                  <a:pt x="1853603" y="-31389"/>
                  <a:pt x="2011116" y="-9657"/>
                  <a:pt x="2139541" y="0"/>
                </a:cubicBezTo>
                <a:cubicBezTo>
                  <a:pt x="2267966" y="9657"/>
                  <a:pt x="2458155" y="-25101"/>
                  <a:pt x="2716871" y="0"/>
                </a:cubicBezTo>
                <a:cubicBezTo>
                  <a:pt x="2975587" y="25101"/>
                  <a:pt x="3174893" y="5160"/>
                  <a:pt x="3328161" y="0"/>
                </a:cubicBezTo>
                <a:cubicBezTo>
                  <a:pt x="3481429" y="-5160"/>
                  <a:pt x="4004015" y="-28487"/>
                  <a:pt x="4245096" y="0"/>
                </a:cubicBezTo>
                <a:cubicBezTo>
                  <a:pt x="4777259" y="-16741"/>
                  <a:pt x="5085013" y="443327"/>
                  <a:pt x="5094136" y="849040"/>
                </a:cubicBezTo>
                <a:cubicBezTo>
                  <a:pt x="5070885" y="1012688"/>
                  <a:pt x="5114356" y="1259638"/>
                  <a:pt x="5094136" y="1376010"/>
                </a:cubicBezTo>
                <a:cubicBezTo>
                  <a:pt x="5073917" y="1492382"/>
                  <a:pt x="5098054" y="1717301"/>
                  <a:pt x="5094136" y="1953169"/>
                </a:cubicBezTo>
                <a:cubicBezTo>
                  <a:pt x="5090218" y="2189037"/>
                  <a:pt x="5124755" y="2354362"/>
                  <a:pt x="5094136" y="2580514"/>
                </a:cubicBezTo>
                <a:cubicBezTo>
                  <a:pt x="5063517" y="2806666"/>
                  <a:pt x="5107097" y="2947359"/>
                  <a:pt x="5094136" y="3107485"/>
                </a:cubicBezTo>
                <a:cubicBezTo>
                  <a:pt x="5081175" y="3267611"/>
                  <a:pt x="5071720" y="3611598"/>
                  <a:pt x="5094136" y="3835206"/>
                </a:cubicBezTo>
                <a:cubicBezTo>
                  <a:pt x="5116552" y="4058814"/>
                  <a:pt x="5105974" y="4188865"/>
                  <a:pt x="5094136" y="4462552"/>
                </a:cubicBezTo>
                <a:cubicBezTo>
                  <a:pt x="5082298" y="4736239"/>
                  <a:pt x="5077550" y="4930237"/>
                  <a:pt x="5094136" y="5190273"/>
                </a:cubicBezTo>
                <a:cubicBezTo>
                  <a:pt x="5110722" y="5450309"/>
                  <a:pt x="5081809" y="5671321"/>
                  <a:pt x="5094136" y="5867806"/>
                </a:cubicBezTo>
                <a:lnTo>
                  <a:pt x="5094136" y="5867806"/>
                </a:lnTo>
                <a:cubicBezTo>
                  <a:pt x="4820257" y="5868396"/>
                  <a:pt x="4775774" y="5896547"/>
                  <a:pt x="4508310" y="5867806"/>
                </a:cubicBezTo>
                <a:cubicBezTo>
                  <a:pt x="4240846" y="5839065"/>
                  <a:pt x="4057501" y="5892195"/>
                  <a:pt x="3922485" y="5867806"/>
                </a:cubicBezTo>
                <a:cubicBezTo>
                  <a:pt x="3787469" y="5843417"/>
                  <a:pt x="3505509" y="5835557"/>
                  <a:pt x="3234776" y="5867806"/>
                </a:cubicBezTo>
                <a:cubicBezTo>
                  <a:pt x="2964043" y="5900055"/>
                  <a:pt x="2885157" y="5895336"/>
                  <a:pt x="2598009" y="5867806"/>
                </a:cubicBezTo>
                <a:cubicBezTo>
                  <a:pt x="2310861" y="5840276"/>
                  <a:pt x="2207521" y="5863481"/>
                  <a:pt x="1859360" y="5867806"/>
                </a:cubicBezTo>
                <a:cubicBezTo>
                  <a:pt x="1511199" y="5872131"/>
                  <a:pt x="1425434" y="5855772"/>
                  <a:pt x="1120710" y="5867806"/>
                </a:cubicBezTo>
                <a:cubicBezTo>
                  <a:pt x="815986" y="5879841"/>
                  <a:pt x="335388" y="5859916"/>
                  <a:pt x="0" y="5867806"/>
                </a:cubicBezTo>
                <a:lnTo>
                  <a:pt x="0" y="5867806"/>
                </a:lnTo>
                <a:cubicBezTo>
                  <a:pt x="18053" y="5693985"/>
                  <a:pt x="-25000" y="5330700"/>
                  <a:pt x="0" y="5190273"/>
                </a:cubicBezTo>
                <a:cubicBezTo>
                  <a:pt x="25000" y="5049846"/>
                  <a:pt x="-9047" y="4681924"/>
                  <a:pt x="0" y="4512739"/>
                </a:cubicBezTo>
                <a:cubicBezTo>
                  <a:pt x="9047" y="4343554"/>
                  <a:pt x="-7105" y="4101362"/>
                  <a:pt x="0" y="3885393"/>
                </a:cubicBezTo>
                <a:cubicBezTo>
                  <a:pt x="7105" y="3669424"/>
                  <a:pt x="5398" y="3509334"/>
                  <a:pt x="0" y="3258048"/>
                </a:cubicBezTo>
                <a:cubicBezTo>
                  <a:pt x="-5398" y="3006763"/>
                  <a:pt x="19528" y="2843807"/>
                  <a:pt x="0" y="2630702"/>
                </a:cubicBezTo>
                <a:cubicBezTo>
                  <a:pt x="-19528" y="2417597"/>
                  <a:pt x="-5468" y="2277603"/>
                  <a:pt x="0" y="2153919"/>
                </a:cubicBezTo>
                <a:cubicBezTo>
                  <a:pt x="5468" y="2030235"/>
                  <a:pt x="3954" y="1650380"/>
                  <a:pt x="0" y="1476386"/>
                </a:cubicBezTo>
                <a:cubicBezTo>
                  <a:pt x="-3954" y="1302392"/>
                  <a:pt x="-22891" y="1063583"/>
                  <a:pt x="0" y="849040"/>
                </a:cubicBezTo>
                <a:cubicBezTo>
                  <a:pt x="-29933" y="345265"/>
                  <a:pt x="385328" y="-65864"/>
                  <a:pt x="849040" y="0"/>
                </a:cubicBezTo>
                <a:close/>
              </a:path>
              <a:path w="5094136" h="5867806" stroke="0" extrusionOk="0">
                <a:moveTo>
                  <a:pt x="849040" y="0"/>
                </a:moveTo>
                <a:cubicBezTo>
                  <a:pt x="1127482" y="-13842"/>
                  <a:pt x="1219810" y="18861"/>
                  <a:pt x="1494291" y="0"/>
                </a:cubicBezTo>
                <a:cubicBezTo>
                  <a:pt x="1768772" y="-18861"/>
                  <a:pt x="1916042" y="-7072"/>
                  <a:pt x="2071620" y="0"/>
                </a:cubicBezTo>
                <a:cubicBezTo>
                  <a:pt x="2227198" y="7072"/>
                  <a:pt x="2504429" y="29970"/>
                  <a:pt x="2818752" y="0"/>
                </a:cubicBezTo>
                <a:cubicBezTo>
                  <a:pt x="3133075" y="-29970"/>
                  <a:pt x="3262538" y="10909"/>
                  <a:pt x="3464003" y="0"/>
                </a:cubicBezTo>
                <a:cubicBezTo>
                  <a:pt x="3665468" y="-10909"/>
                  <a:pt x="4026723" y="7499"/>
                  <a:pt x="4245096" y="0"/>
                </a:cubicBezTo>
                <a:cubicBezTo>
                  <a:pt x="4735882" y="-80943"/>
                  <a:pt x="5012714" y="326741"/>
                  <a:pt x="5094136" y="849040"/>
                </a:cubicBezTo>
                <a:cubicBezTo>
                  <a:pt x="5127382" y="1124761"/>
                  <a:pt x="5111606" y="1393281"/>
                  <a:pt x="5094136" y="1576761"/>
                </a:cubicBezTo>
                <a:cubicBezTo>
                  <a:pt x="5076666" y="1760241"/>
                  <a:pt x="5083076" y="2124434"/>
                  <a:pt x="5094136" y="2304482"/>
                </a:cubicBezTo>
                <a:cubicBezTo>
                  <a:pt x="5105196" y="2484530"/>
                  <a:pt x="5073326" y="2774929"/>
                  <a:pt x="5094136" y="2931828"/>
                </a:cubicBezTo>
                <a:cubicBezTo>
                  <a:pt x="5114946" y="3088727"/>
                  <a:pt x="5094178" y="3378774"/>
                  <a:pt x="5094136" y="3659549"/>
                </a:cubicBezTo>
                <a:cubicBezTo>
                  <a:pt x="5094094" y="3940324"/>
                  <a:pt x="5094543" y="3975136"/>
                  <a:pt x="5094136" y="4236707"/>
                </a:cubicBezTo>
                <a:cubicBezTo>
                  <a:pt x="5093729" y="4498278"/>
                  <a:pt x="5073424" y="4598814"/>
                  <a:pt x="5094136" y="4813865"/>
                </a:cubicBezTo>
                <a:cubicBezTo>
                  <a:pt x="5114848" y="5028916"/>
                  <a:pt x="5117189" y="5483331"/>
                  <a:pt x="5094136" y="5867806"/>
                </a:cubicBezTo>
                <a:lnTo>
                  <a:pt x="5094136" y="5867806"/>
                </a:lnTo>
                <a:cubicBezTo>
                  <a:pt x="4944081" y="5863620"/>
                  <a:pt x="4636644" y="5896460"/>
                  <a:pt x="4508310" y="5867806"/>
                </a:cubicBezTo>
                <a:cubicBezTo>
                  <a:pt x="4379976" y="5839152"/>
                  <a:pt x="4003417" y="5897174"/>
                  <a:pt x="3871543" y="5867806"/>
                </a:cubicBezTo>
                <a:cubicBezTo>
                  <a:pt x="3739669" y="5838438"/>
                  <a:pt x="3463565" y="5866884"/>
                  <a:pt x="3183835" y="5867806"/>
                </a:cubicBezTo>
                <a:cubicBezTo>
                  <a:pt x="2904105" y="5868728"/>
                  <a:pt x="2683635" y="5877988"/>
                  <a:pt x="2496127" y="5867806"/>
                </a:cubicBezTo>
                <a:cubicBezTo>
                  <a:pt x="2308619" y="5857624"/>
                  <a:pt x="2042489" y="5878224"/>
                  <a:pt x="1808418" y="5867806"/>
                </a:cubicBezTo>
                <a:cubicBezTo>
                  <a:pt x="1574347" y="5857388"/>
                  <a:pt x="1475637" y="5854683"/>
                  <a:pt x="1324475" y="5867806"/>
                </a:cubicBezTo>
                <a:cubicBezTo>
                  <a:pt x="1173313" y="5880929"/>
                  <a:pt x="1008820" y="5883605"/>
                  <a:pt x="789591" y="5867806"/>
                </a:cubicBezTo>
                <a:cubicBezTo>
                  <a:pt x="570362" y="5852007"/>
                  <a:pt x="207443" y="5886363"/>
                  <a:pt x="0" y="5867806"/>
                </a:cubicBezTo>
                <a:lnTo>
                  <a:pt x="0" y="5867806"/>
                </a:lnTo>
                <a:cubicBezTo>
                  <a:pt x="-16433" y="5691377"/>
                  <a:pt x="6988" y="5490512"/>
                  <a:pt x="0" y="5290648"/>
                </a:cubicBezTo>
                <a:cubicBezTo>
                  <a:pt x="-6988" y="5090784"/>
                  <a:pt x="16354" y="4861240"/>
                  <a:pt x="0" y="4663302"/>
                </a:cubicBezTo>
                <a:cubicBezTo>
                  <a:pt x="-16354" y="4465364"/>
                  <a:pt x="-447" y="4406872"/>
                  <a:pt x="0" y="4186519"/>
                </a:cubicBezTo>
                <a:cubicBezTo>
                  <a:pt x="447" y="3966166"/>
                  <a:pt x="-10245" y="3912816"/>
                  <a:pt x="0" y="3709737"/>
                </a:cubicBezTo>
                <a:cubicBezTo>
                  <a:pt x="10245" y="3506658"/>
                  <a:pt x="31230" y="3393913"/>
                  <a:pt x="0" y="3082391"/>
                </a:cubicBezTo>
                <a:cubicBezTo>
                  <a:pt x="-31230" y="2770869"/>
                  <a:pt x="-16765" y="2732374"/>
                  <a:pt x="0" y="2555420"/>
                </a:cubicBezTo>
                <a:cubicBezTo>
                  <a:pt x="16765" y="2378466"/>
                  <a:pt x="15894" y="2077069"/>
                  <a:pt x="0" y="1877887"/>
                </a:cubicBezTo>
                <a:cubicBezTo>
                  <a:pt x="-15894" y="1678705"/>
                  <a:pt x="-3700" y="1285706"/>
                  <a:pt x="0" y="849040"/>
                </a:cubicBezTo>
                <a:cubicBezTo>
                  <a:pt x="-4165" y="393113"/>
                  <a:pt x="363734" y="-51626"/>
                  <a:pt x="849040" y="0"/>
                </a:cubicBezTo>
                <a:close/>
              </a:path>
            </a:pathLst>
          </a:custGeom>
          <a:ln>
            <a:solidFill>
              <a:srgbClr val="663300"/>
            </a:solidFill>
            <a:extLst>
              <a:ext uri="{C807C97D-BFC1-408E-A445-0C87EB9F89A2}">
                <ask:lineSketchStyleProps xmlns:ask="http://schemas.microsoft.com/office/drawing/2018/sketchyshapes" sd="1219033472">
                  <a:prstGeom prst="round2Same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a:normAutofit/>
          </a:bodyPr>
          <a:lstStyle/>
          <a:p>
            <a:pPr marL="460375" indent="-460375">
              <a:buFont typeface="+mj-lt"/>
              <a:buAutoNum type="arabicPeriod"/>
            </a:pPr>
            <a:r>
              <a:rPr lang="en-US" sz="3200" dirty="0">
                <a:solidFill>
                  <a:schemeClr val="accent4"/>
                </a:solidFill>
              </a:rPr>
              <a:t>A commandment for all sinners to obey </a:t>
            </a:r>
            <a:r>
              <a:rPr lang="en-US" sz="2400" dirty="0">
                <a:solidFill>
                  <a:schemeClr val="accent4"/>
                </a:solidFill>
              </a:rPr>
              <a:t>(Acts 2:22-24; 36-38)</a:t>
            </a:r>
          </a:p>
          <a:p>
            <a:pPr marL="460375" indent="-460375">
              <a:buFont typeface="+mj-lt"/>
              <a:buAutoNum type="arabicPeriod"/>
            </a:pPr>
            <a:r>
              <a:rPr lang="en-US" sz="3200" dirty="0"/>
              <a:t>Baptism is an act of faith, not works</a:t>
            </a:r>
            <a:br>
              <a:rPr lang="en-US" sz="3200" dirty="0"/>
            </a:br>
            <a:r>
              <a:rPr lang="en-US" sz="2400" dirty="0"/>
              <a:t>(Col. 2:12; Gal. 3:26, 27)</a:t>
            </a:r>
            <a:endParaRPr lang="en-US" sz="3200" dirty="0"/>
          </a:p>
        </p:txBody>
      </p:sp>
      <p:sp>
        <p:nvSpPr>
          <p:cNvPr id="5" name="Text Placeholder 1">
            <a:extLst>
              <a:ext uri="{FF2B5EF4-FFF2-40B4-BE49-F238E27FC236}">
                <a16:creationId xmlns:a16="http://schemas.microsoft.com/office/drawing/2014/main" id="{72DA2E7A-2418-4F4F-8F4E-275189344315}"/>
              </a:ext>
            </a:extLst>
          </p:cNvPr>
          <p:cNvSpPr txBox="1">
            <a:spLocks/>
          </p:cNvSpPr>
          <p:nvPr/>
        </p:nvSpPr>
        <p:spPr>
          <a:xfrm>
            <a:off x="6288334" y="479202"/>
            <a:ext cx="5046867" cy="5867807"/>
          </a:xfrm>
          <a:custGeom>
            <a:avLst/>
            <a:gdLst>
              <a:gd name="connsiteX0" fmla="*/ 841161 w 5046867"/>
              <a:gd name="connsiteY0" fmla="*/ 0 h 5867807"/>
              <a:gd name="connsiteX1" fmla="*/ 1514070 w 5046867"/>
              <a:gd name="connsiteY1" fmla="*/ 0 h 5867807"/>
              <a:gd name="connsiteX2" fmla="*/ 2220624 w 5046867"/>
              <a:gd name="connsiteY2" fmla="*/ 0 h 5867807"/>
              <a:gd name="connsiteX3" fmla="*/ 2927179 w 5046867"/>
              <a:gd name="connsiteY3" fmla="*/ 0 h 5867807"/>
              <a:gd name="connsiteX4" fmla="*/ 3499152 w 5046867"/>
              <a:gd name="connsiteY4" fmla="*/ 0 h 5867807"/>
              <a:gd name="connsiteX5" fmla="*/ 4205706 w 5046867"/>
              <a:gd name="connsiteY5" fmla="*/ 0 h 5867807"/>
              <a:gd name="connsiteX6" fmla="*/ 5046867 w 5046867"/>
              <a:gd name="connsiteY6" fmla="*/ 841161 h 5867807"/>
              <a:gd name="connsiteX7" fmla="*/ 5046867 w 5046867"/>
              <a:gd name="connsiteY7" fmla="*/ 1570025 h 5867807"/>
              <a:gd name="connsiteX8" fmla="*/ 5046867 w 5046867"/>
              <a:gd name="connsiteY8" fmla="*/ 2148089 h 5867807"/>
              <a:gd name="connsiteX9" fmla="*/ 5046867 w 5046867"/>
              <a:gd name="connsiteY9" fmla="*/ 2776420 h 5867807"/>
              <a:gd name="connsiteX10" fmla="*/ 5046867 w 5046867"/>
              <a:gd name="connsiteY10" fmla="*/ 3455017 h 5867807"/>
              <a:gd name="connsiteX11" fmla="*/ 5046867 w 5046867"/>
              <a:gd name="connsiteY11" fmla="*/ 4033081 h 5867807"/>
              <a:gd name="connsiteX12" fmla="*/ 5046867 w 5046867"/>
              <a:gd name="connsiteY12" fmla="*/ 4560879 h 5867807"/>
              <a:gd name="connsiteX13" fmla="*/ 5046867 w 5046867"/>
              <a:gd name="connsiteY13" fmla="*/ 5239476 h 5867807"/>
              <a:gd name="connsiteX14" fmla="*/ 5046867 w 5046867"/>
              <a:gd name="connsiteY14" fmla="*/ 5867807 h 5867807"/>
              <a:gd name="connsiteX15" fmla="*/ 5046867 w 5046867"/>
              <a:gd name="connsiteY15" fmla="*/ 5867807 h 5867807"/>
              <a:gd name="connsiteX16" fmla="*/ 4466477 w 5046867"/>
              <a:gd name="connsiteY16" fmla="*/ 5867807 h 5867807"/>
              <a:gd name="connsiteX17" fmla="*/ 3835619 w 5046867"/>
              <a:gd name="connsiteY17" fmla="*/ 5867807 h 5867807"/>
              <a:gd name="connsiteX18" fmla="*/ 3305698 w 5046867"/>
              <a:gd name="connsiteY18" fmla="*/ 5867807 h 5867807"/>
              <a:gd name="connsiteX19" fmla="*/ 2674840 w 5046867"/>
              <a:gd name="connsiteY19" fmla="*/ 5867807 h 5867807"/>
              <a:gd name="connsiteX20" fmla="*/ 2144918 w 5046867"/>
              <a:gd name="connsiteY20" fmla="*/ 5867807 h 5867807"/>
              <a:gd name="connsiteX21" fmla="*/ 1614997 w 5046867"/>
              <a:gd name="connsiteY21" fmla="*/ 5867807 h 5867807"/>
              <a:gd name="connsiteX22" fmla="*/ 984139 w 5046867"/>
              <a:gd name="connsiteY22" fmla="*/ 5867807 h 5867807"/>
              <a:gd name="connsiteX23" fmla="*/ 0 w 5046867"/>
              <a:gd name="connsiteY23" fmla="*/ 5867807 h 5867807"/>
              <a:gd name="connsiteX24" fmla="*/ 0 w 5046867"/>
              <a:gd name="connsiteY24" fmla="*/ 5867807 h 5867807"/>
              <a:gd name="connsiteX25" fmla="*/ 0 w 5046867"/>
              <a:gd name="connsiteY25" fmla="*/ 5138943 h 5867807"/>
              <a:gd name="connsiteX26" fmla="*/ 0 w 5046867"/>
              <a:gd name="connsiteY26" fmla="*/ 4611146 h 5867807"/>
              <a:gd name="connsiteX27" fmla="*/ 0 w 5046867"/>
              <a:gd name="connsiteY27" fmla="*/ 4083348 h 5867807"/>
              <a:gd name="connsiteX28" fmla="*/ 0 w 5046867"/>
              <a:gd name="connsiteY28" fmla="*/ 3455017 h 5867807"/>
              <a:gd name="connsiteX29" fmla="*/ 0 w 5046867"/>
              <a:gd name="connsiteY29" fmla="*/ 2927219 h 5867807"/>
              <a:gd name="connsiteX30" fmla="*/ 0 w 5046867"/>
              <a:gd name="connsiteY30" fmla="*/ 2298888 h 5867807"/>
              <a:gd name="connsiteX31" fmla="*/ 0 w 5046867"/>
              <a:gd name="connsiteY31" fmla="*/ 1620291 h 5867807"/>
              <a:gd name="connsiteX32" fmla="*/ 0 w 5046867"/>
              <a:gd name="connsiteY32" fmla="*/ 841161 h 5867807"/>
              <a:gd name="connsiteX33" fmla="*/ 841161 w 5046867"/>
              <a:gd name="connsiteY33" fmla="*/ 0 h 586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46867" h="5867807" fill="none" extrusionOk="0">
                <a:moveTo>
                  <a:pt x="841161" y="0"/>
                </a:moveTo>
                <a:cubicBezTo>
                  <a:pt x="1043692" y="14833"/>
                  <a:pt x="1263191" y="19873"/>
                  <a:pt x="1514070" y="0"/>
                </a:cubicBezTo>
                <a:cubicBezTo>
                  <a:pt x="1764949" y="-19873"/>
                  <a:pt x="1942731" y="27008"/>
                  <a:pt x="2220624" y="0"/>
                </a:cubicBezTo>
                <a:cubicBezTo>
                  <a:pt x="2498517" y="-27008"/>
                  <a:pt x="2763266" y="32853"/>
                  <a:pt x="2927179" y="0"/>
                </a:cubicBezTo>
                <a:cubicBezTo>
                  <a:pt x="3091093" y="-32853"/>
                  <a:pt x="3277142" y="4511"/>
                  <a:pt x="3499152" y="0"/>
                </a:cubicBezTo>
                <a:cubicBezTo>
                  <a:pt x="3721162" y="-4511"/>
                  <a:pt x="3950659" y="10967"/>
                  <a:pt x="4205706" y="0"/>
                </a:cubicBezTo>
                <a:cubicBezTo>
                  <a:pt x="4687145" y="-20427"/>
                  <a:pt x="5076855" y="329318"/>
                  <a:pt x="5046867" y="841161"/>
                </a:cubicBezTo>
                <a:cubicBezTo>
                  <a:pt x="5017553" y="1139458"/>
                  <a:pt x="5013653" y="1404687"/>
                  <a:pt x="5046867" y="1570025"/>
                </a:cubicBezTo>
                <a:cubicBezTo>
                  <a:pt x="5080081" y="1735363"/>
                  <a:pt x="5021618" y="1926648"/>
                  <a:pt x="5046867" y="2148089"/>
                </a:cubicBezTo>
                <a:cubicBezTo>
                  <a:pt x="5072116" y="2369530"/>
                  <a:pt x="5057960" y="2640668"/>
                  <a:pt x="5046867" y="2776420"/>
                </a:cubicBezTo>
                <a:cubicBezTo>
                  <a:pt x="5035774" y="2912172"/>
                  <a:pt x="5040862" y="3220296"/>
                  <a:pt x="5046867" y="3455017"/>
                </a:cubicBezTo>
                <a:cubicBezTo>
                  <a:pt x="5052872" y="3689738"/>
                  <a:pt x="5020273" y="3908015"/>
                  <a:pt x="5046867" y="4033081"/>
                </a:cubicBezTo>
                <a:cubicBezTo>
                  <a:pt x="5073461" y="4158147"/>
                  <a:pt x="5061312" y="4403620"/>
                  <a:pt x="5046867" y="4560879"/>
                </a:cubicBezTo>
                <a:cubicBezTo>
                  <a:pt x="5032422" y="4718138"/>
                  <a:pt x="5038581" y="5079285"/>
                  <a:pt x="5046867" y="5239476"/>
                </a:cubicBezTo>
                <a:cubicBezTo>
                  <a:pt x="5055153" y="5399667"/>
                  <a:pt x="5047456" y="5617899"/>
                  <a:pt x="5046867" y="5867807"/>
                </a:cubicBezTo>
                <a:lnTo>
                  <a:pt x="5046867" y="5867807"/>
                </a:lnTo>
                <a:cubicBezTo>
                  <a:pt x="4880080" y="5851420"/>
                  <a:pt x="4673668" y="5863907"/>
                  <a:pt x="4466477" y="5867807"/>
                </a:cubicBezTo>
                <a:cubicBezTo>
                  <a:pt x="4259286" y="5871708"/>
                  <a:pt x="3963679" y="5856235"/>
                  <a:pt x="3835619" y="5867807"/>
                </a:cubicBezTo>
                <a:cubicBezTo>
                  <a:pt x="3707559" y="5879379"/>
                  <a:pt x="3424971" y="5853569"/>
                  <a:pt x="3305698" y="5867807"/>
                </a:cubicBezTo>
                <a:cubicBezTo>
                  <a:pt x="3186425" y="5882045"/>
                  <a:pt x="2845018" y="5870694"/>
                  <a:pt x="2674840" y="5867807"/>
                </a:cubicBezTo>
                <a:cubicBezTo>
                  <a:pt x="2504662" y="5864920"/>
                  <a:pt x="2390029" y="5863461"/>
                  <a:pt x="2144918" y="5867807"/>
                </a:cubicBezTo>
                <a:cubicBezTo>
                  <a:pt x="1899807" y="5872153"/>
                  <a:pt x="1854074" y="5866570"/>
                  <a:pt x="1614997" y="5867807"/>
                </a:cubicBezTo>
                <a:cubicBezTo>
                  <a:pt x="1375920" y="5869044"/>
                  <a:pt x="1127736" y="5842059"/>
                  <a:pt x="984139" y="5867807"/>
                </a:cubicBezTo>
                <a:cubicBezTo>
                  <a:pt x="840542" y="5893555"/>
                  <a:pt x="242360" y="5847887"/>
                  <a:pt x="0" y="5867807"/>
                </a:cubicBezTo>
                <a:lnTo>
                  <a:pt x="0" y="5867807"/>
                </a:lnTo>
                <a:cubicBezTo>
                  <a:pt x="-33474" y="5506011"/>
                  <a:pt x="21778" y="5488675"/>
                  <a:pt x="0" y="5138943"/>
                </a:cubicBezTo>
                <a:cubicBezTo>
                  <a:pt x="-21778" y="4789211"/>
                  <a:pt x="5822" y="4808143"/>
                  <a:pt x="0" y="4611146"/>
                </a:cubicBezTo>
                <a:cubicBezTo>
                  <a:pt x="-5822" y="4414149"/>
                  <a:pt x="25199" y="4335715"/>
                  <a:pt x="0" y="4083348"/>
                </a:cubicBezTo>
                <a:cubicBezTo>
                  <a:pt x="-25199" y="3830981"/>
                  <a:pt x="-276" y="3609451"/>
                  <a:pt x="0" y="3455017"/>
                </a:cubicBezTo>
                <a:cubicBezTo>
                  <a:pt x="276" y="3300583"/>
                  <a:pt x="-245" y="3120715"/>
                  <a:pt x="0" y="2927219"/>
                </a:cubicBezTo>
                <a:cubicBezTo>
                  <a:pt x="245" y="2733723"/>
                  <a:pt x="17502" y="2600234"/>
                  <a:pt x="0" y="2298888"/>
                </a:cubicBezTo>
                <a:cubicBezTo>
                  <a:pt x="-17502" y="1997542"/>
                  <a:pt x="-9105" y="1828109"/>
                  <a:pt x="0" y="1620291"/>
                </a:cubicBezTo>
                <a:cubicBezTo>
                  <a:pt x="9105" y="1412473"/>
                  <a:pt x="8192" y="1155546"/>
                  <a:pt x="0" y="841161"/>
                </a:cubicBezTo>
                <a:cubicBezTo>
                  <a:pt x="-85546" y="410746"/>
                  <a:pt x="374890" y="-71625"/>
                  <a:pt x="841161" y="0"/>
                </a:cubicBezTo>
                <a:close/>
              </a:path>
              <a:path w="5046867" h="5867807" stroke="0" extrusionOk="0">
                <a:moveTo>
                  <a:pt x="841161" y="0"/>
                </a:moveTo>
                <a:cubicBezTo>
                  <a:pt x="1042545" y="23021"/>
                  <a:pt x="1367141" y="24828"/>
                  <a:pt x="1514070" y="0"/>
                </a:cubicBezTo>
                <a:cubicBezTo>
                  <a:pt x="1660999" y="-24828"/>
                  <a:pt x="1825696" y="5831"/>
                  <a:pt x="2119688" y="0"/>
                </a:cubicBezTo>
                <a:cubicBezTo>
                  <a:pt x="2413680" y="-5831"/>
                  <a:pt x="2476524" y="27082"/>
                  <a:pt x="2826243" y="0"/>
                </a:cubicBezTo>
                <a:cubicBezTo>
                  <a:pt x="3175963" y="-27082"/>
                  <a:pt x="3278106" y="8104"/>
                  <a:pt x="3431861" y="0"/>
                </a:cubicBezTo>
                <a:cubicBezTo>
                  <a:pt x="3585616" y="-8104"/>
                  <a:pt x="4041776" y="6948"/>
                  <a:pt x="4205706" y="0"/>
                </a:cubicBezTo>
                <a:cubicBezTo>
                  <a:pt x="4629935" y="-85565"/>
                  <a:pt x="5055932" y="420198"/>
                  <a:pt x="5046867" y="841161"/>
                </a:cubicBezTo>
                <a:cubicBezTo>
                  <a:pt x="5035102" y="1050794"/>
                  <a:pt x="5054957" y="1125822"/>
                  <a:pt x="5046867" y="1318692"/>
                </a:cubicBezTo>
                <a:cubicBezTo>
                  <a:pt x="5038777" y="1511562"/>
                  <a:pt x="5067048" y="1723223"/>
                  <a:pt x="5046867" y="1846490"/>
                </a:cubicBezTo>
                <a:cubicBezTo>
                  <a:pt x="5026686" y="1969757"/>
                  <a:pt x="5022662" y="2204269"/>
                  <a:pt x="5046867" y="2474821"/>
                </a:cubicBezTo>
                <a:cubicBezTo>
                  <a:pt x="5071072" y="2745373"/>
                  <a:pt x="5076301" y="2941285"/>
                  <a:pt x="5046867" y="3103152"/>
                </a:cubicBezTo>
                <a:cubicBezTo>
                  <a:pt x="5017433" y="3265019"/>
                  <a:pt x="5033850" y="3437598"/>
                  <a:pt x="5046867" y="3580683"/>
                </a:cubicBezTo>
                <a:cubicBezTo>
                  <a:pt x="5059884" y="3723768"/>
                  <a:pt x="5052052" y="4015608"/>
                  <a:pt x="5046867" y="4309547"/>
                </a:cubicBezTo>
                <a:cubicBezTo>
                  <a:pt x="5041682" y="4603486"/>
                  <a:pt x="5070366" y="4626763"/>
                  <a:pt x="5046867" y="4787078"/>
                </a:cubicBezTo>
                <a:cubicBezTo>
                  <a:pt x="5023368" y="4947393"/>
                  <a:pt x="5072071" y="5170073"/>
                  <a:pt x="5046867" y="5314876"/>
                </a:cubicBezTo>
                <a:cubicBezTo>
                  <a:pt x="5021663" y="5459679"/>
                  <a:pt x="5040872" y="5739631"/>
                  <a:pt x="5046867" y="5867807"/>
                </a:cubicBezTo>
                <a:lnTo>
                  <a:pt x="5046867" y="5867807"/>
                </a:lnTo>
                <a:cubicBezTo>
                  <a:pt x="4891114" y="5884723"/>
                  <a:pt x="4586258" y="5875722"/>
                  <a:pt x="4466477" y="5867807"/>
                </a:cubicBezTo>
                <a:cubicBezTo>
                  <a:pt x="4346696" y="5859893"/>
                  <a:pt x="3940093" y="5890749"/>
                  <a:pt x="3785150" y="5867807"/>
                </a:cubicBezTo>
                <a:cubicBezTo>
                  <a:pt x="3630207" y="5844865"/>
                  <a:pt x="3369414" y="5861131"/>
                  <a:pt x="3255229" y="5867807"/>
                </a:cubicBezTo>
                <a:cubicBezTo>
                  <a:pt x="3141044" y="5874483"/>
                  <a:pt x="2879216" y="5882774"/>
                  <a:pt x="2523434" y="5867807"/>
                </a:cubicBezTo>
                <a:cubicBezTo>
                  <a:pt x="2167653" y="5852840"/>
                  <a:pt x="2052017" y="5897045"/>
                  <a:pt x="1892575" y="5867807"/>
                </a:cubicBezTo>
                <a:cubicBezTo>
                  <a:pt x="1733133" y="5838569"/>
                  <a:pt x="1406024" y="5882386"/>
                  <a:pt x="1261717" y="5867807"/>
                </a:cubicBezTo>
                <a:cubicBezTo>
                  <a:pt x="1117410" y="5853228"/>
                  <a:pt x="897386" y="5877435"/>
                  <a:pt x="782264" y="5867807"/>
                </a:cubicBezTo>
                <a:cubicBezTo>
                  <a:pt x="667142" y="5858179"/>
                  <a:pt x="279562" y="5854432"/>
                  <a:pt x="0" y="5867807"/>
                </a:cubicBezTo>
                <a:lnTo>
                  <a:pt x="0" y="5867807"/>
                </a:lnTo>
                <a:cubicBezTo>
                  <a:pt x="27400" y="5666497"/>
                  <a:pt x="-22706" y="5433783"/>
                  <a:pt x="0" y="5138943"/>
                </a:cubicBezTo>
                <a:cubicBezTo>
                  <a:pt x="22706" y="4844103"/>
                  <a:pt x="-19673" y="4601136"/>
                  <a:pt x="0" y="4460346"/>
                </a:cubicBezTo>
                <a:cubicBezTo>
                  <a:pt x="19673" y="4319556"/>
                  <a:pt x="4453" y="4186484"/>
                  <a:pt x="0" y="3932548"/>
                </a:cubicBezTo>
                <a:cubicBezTo>
                  <a:pt x="-4453" y="3678612"/>
                  <a:pt x="-10868" y="3493494"/>
                  <a:pt x="0" y="3253951"/>
                </a:cubicBezTo>
                <a:cubicBezTo>
                  <a:pt x="10868" y="3014408"/>
                  <a:pt x="19635" y="2831690"/>
                  <a:pt x="0" y="2525087"/>
                </a:cubicBezTo>
                <a:cubicBezTo>
                  <a:pt x="-19635" y="2218484"/>
                  <a:pt x="21217" y="2185103"/>
                  <a:pt x="0" y="1947023"/>
                </a:cubicBezTo>
                <a:cubicBezTo>
                  <a:pt x="-21217" y="1708943"/>
                  <a:pt x="13901" y="1569590"/>
                  <a:pt x="0" y="1469492"/>
                </a:cubicBezTo>
                <a:cubicBezTo>
                  <a:pt x="-13901" y="1369394"/>
                  <a:pt x="13597" y="1061691"/>
                  <a:pt x="0" y="841161"/>
                </a:cubicBezTo>
                <a:cubicBezTo>
                  <a:pt x="-36535" y="384101"/>
                  <a:pt x="269218" y="21881"/>
                  <a:pt x="841161" y="0"/>
                </a:cubicBezTo>
                <a:close/>
              </a:path>
            </a:pathLst>
          </a:custGeom>
          <a:ln>
            <a:solidFill>
              <a:srgbClr val="663300"/>
            </a:solidFill>
            <a:extLst>
              <a:ext uri="{C807C97D-BFC1-408E-A445-0C87EB9F89A2}">
                <ask:lineSketchStyleProps xmlns:ask="http://schemas.microsoft.com/office/drawing/2018/sketchyshapes" sd="1441890212">
                  <a:prstGeom prst="round2Same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0" indent="0" algn="l" defTabSz="1219170" rtl="0" eaLnBrk="1" latinLnBrk="0" hangingPunct="1">
              <a:spcBef>
                <a:spcPct val="20000"/>
              </a:spcBef>
              <a:buFont typeface="Arial"/>
              <a:buNone/>
              <a:defRPr sz="4267" b="1" kern="1200">
                <a:solidFill>
                  <a:schemeClr val="dk1"/>
                </a:solidFill>
                <a:latin typeface="+mn-lt"/>
                <a:ea typeface="+mn-ea"/>
                <a:cs typeface="+mn-cs"/>
              </a:defRPr>
            </a:lvl1pPr>
            <a:lvl2pPr marL="609585" indent="0" algn="l" defTabSz="1219170" rtl="0" eaLnBrk="1" latinLnBrk="0" hangingPunct="1">
              <a:spcBef>
                <a:spcPct val="20000"/>
              </a:spcBef>
              <a:buFont typeface="Arial"/>
              <a:buNone/>
              <a:defRPr sz="4000" kern="1200">
                <a:solidFill>
                  <a:schemeClr val="dk1"/>
                </a:solidFill>
                <a:latin typeface="+mn-lt"/>
                <a:ea typeface="+mn-ea"/>
                <a:cs typeface="+mn-cs"/>
              </a:defRPr>
            </a:lvl2pPr>
            <a:lvl3pPr marL="1219170" indent="0" algn="l" defTabSz="1219170" rtl="0" eaLnBrk="1" latinLnBrk="0" hangingPunct="1">
              <a:spcBef>
                <a:spcPct val="20000"/>
              </a:spcBef>
              <a:buFont typeface="Arial"/>
              <a:buNone/>
              <a:defRPr sz="4000" kern="1200">
                <a:solidFill>
                  <a:schemeClr val="dk1"/>
                </a:solidFill>
                <a:latin typeface="+mn-lt"/>
                <a:ea typeface="+mn-ea"/>
                <a:cs typeface="+mn-cs"/>
              </a:defRPr>
            </a:lvl3pPr>
            <a:lvl4pPr marL="1828754" indent="0" algn="l" defTabSz="1219170" rtl="0" eaLnBrk="1" latinLnBrk="0" hangingPunct="1">
              <a:spcBef>
                <a:spcPct val="20000"/>
              </a:spcBef>
              <a:buFont typeface="Arial"/>
              <a:buNone/>
              <a:defRPr sz="4000" kern="1200">
                <a:solidFill>
                  <a:schemeClr val="dk1"/>
                </a:solidFill>
                <a:latin typeface="+mn-lt"/>
                <a:ea typeface="+mn-ea"/>
                <a:cs typeface="+mn-cs"/>
              </a:defRPr>
            </a:lvl4pPr>
            <a:lvl5pPr marL="2438339" indent="0" algn="l" defTabSz="1219170" rtl="0" eaLnBrk="1" latinLnBrk="0" hangingPunct="1">
              <a:spcBef>
                <a:spcPct val="20000"/>
              </a:spcBef>
              <a:buFont typeface="Arial"/>
              <a:buNone/>
              <a:defRPr sz="4000" kern="1200">
                <a:solidFill>
                  <a:schemeClr val="dk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9pPr>
          </a:lstStyle>
          <a:p>
            <a:pPr marL="571500" marR="0" lvl="0" indent="-571500" algn="l" defTabSz="121917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3600" b="1" i="0" u="none" strike="noStrike" kern="1200" cap="none" spc="0" normalizeH="0" baseline="0" noProof="0" dirty="0">
              <a:ln>
                <a:noFill/>
              </a:ln>
              <a:solidFill>
                <a:prstClr val="black"/>
              </a:solidFill>
              <a:effectLst/>
              <a:uLnTx/>
              <a:uFillTx/>
              <a:latin typeface="Trebuchet MS"/>
              <a:ea typeface="+mn-ea"/>
              <a:cs typeface="+mn-cs"/>
            </a:endParaRPr>
          </a:p>
        </p:txBody>
      </p:sp>
      <p:sp>
        <p:nvSpPr>
          <p:cNvPr id="6" name="TextBox 5">
            <a:extLst>
              <a:ext uri="{FF2B5EF4-FFF2-40B4-BE49-F238E27FC236}">
                <a16:creationId xmlns:a16="http://schemas.microsoft.com/office/drawing/2014/main" id="{386F54F0-4AC9-436C-A6CE-4FE746C09943}"/>
              </a:ext>
            </a:extLst>
          </p:cNvPr>
          <p:cNvSpPr txBox="1"/>
          <p:nvPr/>
        </p:nvSpPr>
        <p:spPr>
          <a:xfrm>
            <a:off x="1891273" y="718278"/>
            <a:ext cx="30251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300" normalizeH="0" baseline="0" noProof="0" dirty="0">
                <a:ln>
                  <a:noFill/>
                </a:ln>
                <a:solidFill>
                  <a:prstClr val="black"/>
                </a:solidFill>
                <a:effectLst/>
                <a:uLnTx/>
                <a:uFillTx/>
                <a:latin typeface="Trebuchet MS"/>
                <a:ea typeface="+mn-ea"/>
                <a:cs typeface="+mn-cs"/>
              </a:rPr>
              <a:t>Bible Baptism</a:t>
            </a:r>
          </a:p>
        </p:txBody>
      </p:sp>
      <p:sp>
        <p:nvSpPr>
          <p:cNvPr id="3" name="TextBox 2">
            <a:extLst>
              <a:ext uri="{FF2B5EF4-FFF2-40B4-BE49-F238E27FC236}">
                <a16:creationId xmlns:a16="http://schemas.microsoft.com/office/drawing/2014/main" id="{472803C5-02E6-469A-9556-607C56BAE8BA}"/>
              </a:ext>
            </a:extLst>
          </p:cNvPr>
          <p:cNvSpPr txBox="1"/>
          <p:nvPr/>
        </p:nvSpPr>
        <p:spPr>
          <a:xfrm>
            <a:off x="7270261" y="718278"/>
            <a:ext cx="309713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300" normalizeH="0" baseline="0" noProof="0" dirty="0">
                <a:ln>
                  <a:noFill/>
                </a:ln>
                <a:solidFill>
                  <a:prstClr val="black"/>
                </a:solidFill>
                <a:effectLst/>
                <a:uLnTx/>
                <a:uFillTx/>
                <a:latin typeface="Trebuchet MS"/>
                <a:ea typeface="+mn-ea"/>
                <a:cs typeface="+mn-cs"/>
              </a:rPr>
              <a:t>Man’s Counter</a:t>
            </a:r>
          </a:p>
        </p:txBody>
      </p:sp>
      <p:sp>
        <p:nvSpPr>
          <p:cNvPr id="4" name="TextBox 3">
            <a:extLst>
              <a:ext uri="{FF2B5EF4-FFF2-40B4-BE49-F238E27FC236}">
                <a16:creationId xmlns:a16="http://schemas.microsoft.com/office/drawing/2014/main" id="{95890327-C0FC-40F5-9347-8F8889C2E331}"/>
              </a:ext>
            </a:extLst>
          </p:cNvPr>
          <p:cNvSpPr txBox="1"/>
          <p:nvPr/>
        </p:nvSpPr>
        <p:spPr>
          <a:xfrm>
            <a:off x="6376351" y="1466432"/>
            <a:ext cx="4884950"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mn-cs"/>
              </a:rPr>
              <a:t>“’For’ (as used in </a:t>
            </a:r>
            <a:r>
              <a:rPr kumimoji="0" lang="en-US" sz="22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mn-cs"/>
              </a:rPr>
              <a:t>Ac 2:38</a:t>
            </a:r>
            <a:r>
              <a:rPr kumimoji="0" lang="en-US" sz="22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mn-cs"/>
              </a:rPr>
              <a:t> ‘for the forgiveness … ‘) could have two meanings. If you saw a poster saying ‘Jesse James wanted for robbery,’ ‘for’ could mean Jesse is wanted so he can commit a robbery, or is wanted </a:t>
            </a:r>
            <a:r>
              <a:rPr kumimoji="0" lang="en-US" sz="2200" b="0" i="0" u="none" strike="noStrike" kern="1200" cap="none" spc="0" normalizeH="0" baseline="0" noProof="0" dirty="0">
                <a:ln>
                  <a:noFill/>
                </a:ln>
                <a:solidFill>
                  <a:schemeClr val="bg1">
                    <a:lumMod val="95000"/>
                    <a:lumOff val="5000"/>
                  </a:schemeClr>
                </a:solidFill>
                <a:effectLst/>
                <a:uLnTx/>
                <a:uFillTx/>
                <a:latin typeface="Segoe UI" panose="020B0502040204020203" pitchFamily="34" charset="0"/>
                <a:ea typeface="Times New Roman" panose="02020603050405020304" pitchFamily="18" charset="0"/>
                <a:cs typeface="+mn-cs"/>
              </a:rPr>
              <a:t>because</a:t>
            </a:r>
            <a:r>
              <a:rPr kumimoji="0" lang="en-US" sz="22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mn-cs"/>
              </a:rPr>
              <a:t> he has committed a robbery. The later sense is the correct one. So too in this passage, the word ‘for’ signifies an action in the past. </a:t>
            </a:r>
            <a:r>
              <a:rPr kumimoji="0" lang="en-US" sz="2200" b="0" i="0" u="none" strike="noStrike" kern="1200" cap="none" spc="0" normalizeH="0" baseline="0" noProof="0" dirty="0">
                <a:ln>
                  <a:noFill/>
                </a:ln>
                <a:solidFill>
                  <a:srgbClr val="C00000"/>
                </a:solidFill>
                <a:effectLst/>
                <a:uLnTx/>
                <a:uFillTx/>
                <a:latin typeface="Segoe UI" panose="020B0502040204020203" pitchFamily="34" charset="0"/>
                <a:ea typeface="Times New Roman" panose="02020603050405020304" pitchFamily="18" charset="0"/>
                <a:cs typeface="+mn-cs"/>
              </a:rPr>
              <a:t>Otherwise, it would violate the entire tenor of the NT teaching on salvation by grace and not by works</a:t>
            </a:r>
            <a:r>
              <a:rPr kumimoji="0" lang="en-US" sz="22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mn-cs"/>
              </a:rPr>
              <a:t>.” </a:t>
            </a:r>
            <a:endParaRPr kumimoji="0" lang="en-US" sz="2200" b="0" i="0" u="none" strike="noStrike" kern="1200" cap="none" spc="0" normalizeH="0" baseline="0" noProof="0" dirty="0">
              <a:ln>
                <a:noFill/>
              </a:ln>
              <a:solidFill>
                <a:prstClr val="black"/>
              </a:solidFill>
              <a:effectLst/>
              <a:uLnTx/>
              <a:uFillTx/>
              <a:latin typeface="Trebuchet MS"/>
              <a:ea typeface="+mn-ea"/>
              <a:cs typeface="+mn-cs"/>
            </a:endParaRPr>
          </a:p>
        </p:txBody>
      </p:sp>
      <p:cxnSp>
        <p:nvCxnSpPr>
          <p:cNvPr id="24" name="Straight Connector 23">
            <a:extLst>
              <a:ext uri="{FF2B5EF4-FFF2-40B4-BE49-F238E27FC236}">
                <a16:creationId xmlns:a16="http://schemas.microsoft.com/office/drawing/2014/main" id="{28D770A4-7762-48B5-894A-272360B0A1E6}"/>
              </a:ext>
            </a:extLst>
          </p:cNvPr>
          <p:cNvCxnSpPr/>
          <p:nvPr/>
        </p:nvCxnSpPr>
        <p:spPr>
          <a:xfrm>
            <a:off x="6096000" y="1188230"/>
            <a:ext cx="0" cy="4508432"/>
          </a:xfrm>
          <a:prstGeom prst="line">
            <a:avLst/>
          </a:prstGeom>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CAE72DF4-30C0-4D9D-BAF8-F3134EDC691A}"/>
              </a:ext>
            </a:extLst>
          </p:cNvPr>
          <p:cNvSpPr txBox="1"/>
          <p:nvPr/>
        </p:nvSpPr>
        <p:spPr>
          <a:xfrm>
            <a:off x="1236619" y="5096497"/>
            <a:ext cx="4493622" cy="1200329"/>
          </a:xfrm>
          <a:prstGeom prst="rect">
            <a:avLst/>
          </a:prstGeom>
          <a:noFill/>
        </p:spPr>
        <p:txBody>
          <a:bodyPr wrap="square" rtlCol="0">
            <a:spAutoFit/>
          </a:bodyPr>
          <a:lstStyle/>
          <a:p>
            <a:r>
              <a:rPr lang="en-US" sz="1800" b="0" i="0" u="none" strike="noStrike" baseline="0" dirty="0">
                <a:solidFill>
                  <a:srgbClr val="000000"/>
                </a:solidFill>
                <a:latin typeface="Segoe UI" panose="020B0502040204020203" pitchFamily="34" charset="0"/>
              </a:rPr>
              <a:t>26  </a:t>
            </a:r>
            <a:r>
              <a:rPr lang="en-US" sz="1800" b="0" i="0" u="none" strike="noStrike" baseline="0" dirty="0">
                <a:solidFill>
                  <a:srgbClr val="C00000"/>
                </a:solidFill>
                <a:latin typeface="Segoe UI" panose="020B0502040204020203" pitchFamily="34" charset="0"/>
              </a:rPr>
              <a:t>For</a:t>
            </a:r>
            <a:r>
              <a:rPr lang="en-US" sz="1800" b="0" i="0" u="none" strike="noStrike" baseline="0" dirty="0">
                <a:solidFill>
                  <a:srgbClr val="000000"/>
                </a:solidFill>
                <a:latin typeface="Segoe UI" panose="020B0502040204020203" pitchFamily="34" charset="0"/>
              </a:rPr>
              <a:t> you are all sons of God </a:t>
            </a:r>
            <a:r>
              <a:rPr lang="en-US" sz="1800" b="1" i="0" u="none" strike="noStrike" baseline="0" dirty="0">
                <a:solidFill>
                  <a:srgbClr val="C00000"/>
                </a:solidFill>
                <a:latin typeface="Segoe UI" panose="020B0502040204020203" pitchFamily="34" charset="0"/>
              </a:rPr>
              <a:t>through faith</a:t>
            </a:r>
            <a:r>
              <a:rPr lang="en-US" sz="1800" b="0" i="0" u="none" strike="noStrike" baseline="0" dirty="0">
                <a:solidFill>
                  <a:srgbClr val="C00000"/>
                </a:solidFill>
                <a:latin typeface="Segoe UI" panose="020B0502040204020203" pitchFamily="34" charset="0"/>
              </a:rPr>
              <a:t> </a:t>
            </a:r>
            <a:r>
              <a:rPr lang="en-US" sz="1800" b="0" i="0" u="none" strike="noStrike" baseline="0" dirty="0">
                <a:solidFill>
                  <a:srgbClr val="000000"/>
                </a:solidFill>
                <a:latin typeface="Segoe UI" panose="020B0502040204020203" pitchFamily="34" charset="0"/>
              </a:rPr>
              <a:t>in Christ Jesus.</a:t>
            </a:r>
          </a:p>
          <a:p>
            <a:r>
              <a:rPr lang="en-US" sz="1800" b="0" i="0" u="none" strike="noStrike" baseline="0" dirty="0">
                <a:solidFill>
                  <a:srgbClr val="000000"/>
                </a:solidFill>
                <a:latin typeface="Segoe UI" panose="020B0502040204020203" pitchFamily="34" charset="0"/>
              </a:rPr>
              <a:t>27  </a:t>
            </a:r>
            <a:r>
              <a:rPr lang="en-US" sz="1800" b="0" i="0" u="none" strike="noStrike" baseline="0" dirty="0">
                <a:solidFill>
                  <a:srgbClr val="C00000"/>
                </a:solidFill>
                <a:latin typeface="Segoe UI" panose="020B0502040204020203" pitchFamily="34" charset="0"/>
              </a:rPr>
              <a:t>For</a:t>
            </a:r>
            <a:r>
              <a:rPr lang="en-US" sz="1800" b="0" i="0" u="none" strike="noStrike" baseline="0" dirty="0">
                <a:solidFill>
                  <a:srgbClr val="000000"/>
                </a:solidFill>
                <a:latin typeface="Segoe UI" panose="020B0502040204020203" pitchFamily="34" charset="0"/>
              </a:rPr>
              <a:t> as many of you as were </a:t>
            </a:r>
            <a:r>
              <a:rPr lang="en-US" sz="1800" b="1" i="0" u="none" strike="noStrike" baseline="0" dirty="0">
                <a:solidFill>
                  <a:srgbClr val="C00000"/>
                </a:solidFill>
                <a:latin typeface="Segoe UI" panose="020B0502040204020203" pitchFamily="34" charset="0"/>
              </a:rPr>
              <a:t>baptized</a:t>
            </a:r>
            <a:r>
              <a:rPr lang="en-US" sz="1800" b="0" i="0" u="none" strike="noStrike" baseline="0" dirty="0">
                <a:solidFill>
                  <a:srgbClr val="000000"/>
                </a:solidFill>
                <a:latin typeface="Segoe UI" panose="020B0502040204020203" pitchFamily="34" charset="0"/>
              </a:rPr>
              <a:t> </a:t>
            </a:r>
            <a:r>
              <a:rPr lang="en-US" sz="1800" b="1" i="0" u="sng" strike="noStrike" baseline="0" dirty="0">
                <a:solidFill>
                  <a:srgbClr val="C00000"/>
                </a:solidFill>
                <a:latin typeface="Segoe UI" panose="020B0502040204020203" pitchFamily="34" charset="0"/>
              </a:rPr>
              <a:t>into</a:t>
            </a:r>
            <a:r>
              <a:rPr lang="en-US" sz="1800" b="0" i="0" u="none" strike="noStrike" baseline="0" dirty="0">
                <a:solidFill>
                  <a:srgbClr val="000000"/>
                </a:solidFill>
                <a:latin typeface="Segoe UI" panose="020B0502040204020203" pitchFamily="34" charset="0"/>
              </a:rPr>
              <a:t> </a:t>
            </a:r>
            <a:r>
              <a:rPr lang="en-US" sz="1400" b="0" i="0" u="none" strike="noStrike" baseline="0" dirty="0">
                <a:solidFill>
                  <a:srgbClr val="000000"/>
                </a:solidFill>
                <a:latin typeface="Segoe UI" panose="020B0502040204020203" pitchFamily="34" charset="0"/>
              </a:rPr>
              <a:t>(1519) </a:t>
            </a:r>
            <a:r>
              <a:rPr lang="en-US" sz="1800" b="0" i="0" u="none" strike="noStrike" baseline="0" dirty="0">
                <a:solidFill>
                  <a:srgbClr val="000000"/>
                </a:solidFill>
                <a:latin typeface="Segoe UI" panose="020B0502040204020203" pitchFamily="34" charset="0"/>
              </a:rPr>
              <a:t>Christ have put on Christ.</a:t>
            </a:r>
            <a:endParaRPr lang="en-US" dirty="0"/>
          </a:p>
        </p:txBody>
      </p:sp>
      <p:cxnSp>
        <p:nvCxnSpPr>
          <p:cNvPr id="9" name="Straight Connector 8">
            <a:extLst>
              <a:ext uri="{FF2B5EF4-FFF2-40B4-BE49-F238E27FC236}">
                <a16:creationId xmlns:a16="http://schemas.microsoft.com/office/drawing/2014/main" id="{FB992B84-9585-4E5A-BA5F-6628CD8EA817}"/>
              </a:ext>
            </a:extLst>
          </p:cNvPr>
          <p:cNvCxnSpPr>
            <a:cxnSpLocks/>
          </p:cNvCxnSpPr>
          <p:nvPr/>
        </p:nvCxnSpPr>
        <p:spPr>
          <a:xfrm>
            <a:off x="3309257" y="4937760"/>
            <a:ext cx="183301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9D0894AB-EAAD-430F-9916-E0735CE5DEFC}"/>
              </a:ext>
            </a:extLst>
          </p:cNvPr>
          <p:cNvCxnSpPr/>
          <p:nvPr/>
        </p:nvCxnSpPr>
        <p:spPr>
          <a:xfrm flipH="1">
            <a:off x="3971109" y="4972594"/>
            <a:ext cx="217714" cy="19158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8" name="TextBox 7">
            <a:extLst>
              <a:ext uri="{FF2B5EF4-FFF2-40B4-BE49-F238E27FC236}">
                <a16:creationId xmlns:a16="http://schemas.microsoft.com/office/drawing/2014/main" id="{BB301AA9-91DE-4CE6-B955-36AC77087DCC}"/>
              </a:ext>
            </a:extLst>
          </p:cNvPr>
          <p:cNvSpPr txBox="1"/>
          <p:nvPr/>
        </p:nvSpPr>
        <p:spPr>
          <a:xfrm>
            <a:off x="6295392" y="6008917"/>
            <a:ext cx="504686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r"/>
            <a:r>
              <a:rPr lang="en-US" sz="1100" i="1" dirty="0" err="1">
                <a:solidFill>
                  <a:schemeClr val="bg1"/>
                </a:solidFill>
                <a:effectLst/>
              </a:rPr>
              <a:t>Eis</a:t>
            </a:r>
            <a:r>
              <a:rPr lang="en-US" sz="1100" i="1" dirty="0">
                <a:solidFill>
                  <a:schemeClr val="bg1"/>
                </a:solidFill>
                <a:effectLst/>
              </a:rPr>
              <a:t> - Greek Lexicon</a:t>
            </a:r>
            <a:r>
              <a:rPr lang="en-US" sz="1100" dirty="0">
                <a:solidFill>
                  <a:schemeClr val="bg1"/>
                </a:solidFill>
                <a:effectLst/>
              </a:rPr>
              <a:t>, classic.studylight.org/lex/</a:t>
            </a:r>
            <a:r>
              <a:rPr lang="en-US" sz="1100" dirty="0" err="1">
                <a:solidFill>
                  <a:schemeClr val="bg1"/>
                </a:solidFill>
                <a:effectLst/>
              </a:rPr>
              <a:t>grk</a:t>
            </a:r>
            <a:r>
              <a:rPr lang="en-US" sz="1100" dirty="0">
                <a:solidFill>
                  <a:schemeClr val="bg1"/>
                </a:solidFill>
                <a:effectLst/>
              </a:rPr>
              <a:t>/</a:t>
            </a:r>
            <a:r>
              <a:rPr lang="en-US" sz="1100" dirty="0" err="1">
                <a:solidFill>
                  <a:schemeClr val="bg1"/>
                </a:solidFill>
                <a:effectLst/>
              </a:rPr>
              <a:t>view.cgi?number</a:t>
            </a:r>
            <a:r>
              <a:rPr lang="en-US" sz="1100" dirty="0">
                <a:solidFill>
                  <a:schemeClr val="bg1"/>
                </a:solidFill>
                <a:effectLst/>
              </a:rPr>
              <a:t>=1519. </a:t>
            </a:r>
          </a:p>
        </p:txBody>
      </p:sp>
    </p:spTree>
    <p:extLst>
      <p:ext uri="{BB962C8B-B14F-4D97-AF65-F5344CB8AC3E}">
        <p14:creationId xmlns:p14="http://schemas.microsoft.com/office/powerpoint/2010/main" val="320101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
                                            <p:txEl>
                                              <p:pRg st="1" end="1"/>
                                            </p:txEl>
                                          </p:spTgt>
                                        </p:tgtEl>
                                      </p:cBhvr>
                                    </p:animEffect>
                                    <p:animScale>
                                      <p:cBhvr>
                                        <p:cTn id="7" dur="250" autoRev="1" fill="hold"/>
                                        <p:tgtEl>
                                          <p:spTgt spid="2">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F92C7C-6935-4471-BEE7-4C4D93B32190}"/>
              </a:ext>
            </a:extLst>
          </p:cNvPr>
          <p:cNvSpPr>
            <a:spLocks noGrp="1"/>
          </p:cNvSpPr>
          <p:nvPr>
            <p:ph type="body" sz="quarter" idx="13"/>
          </p:nvPr>
        </p:nvSpPr>
        <p:spPr>
          <a:xfrm>
            <a:off x="856799" y="479203"/>
            <a:ext cx="5094136" cy="5867806"/>
          </a:xfrm>
          <a:custGeom>
            <a:avLst/>
            <a:gdLst>
              <a:gd name="connsiteX0" fmla="*/ 849040 w 5094136"/>
              <a:gd name="connsiteY0" fmla="*/ 0 h 5867806"/>
              <a:gd name="connsiteX1" fmla="*/ 1528251 w 5094136"/>
              <a:gd name="connsiteY1" fmla="*/ 0 h 5867806"/>
              <a:gd name="connsiteX2" fmla="*/ 2139541 w 5094136"/>
              <a:gd name="connsiteY2" fmla="*/ 0 h 5867806"/>
              <a:gd name="connsiteX3" fmla="*/ 2716871 w 5094136"/>
              <a:gd name="connsiteY3" fmla="*/ 0 h 5867806"/>
              <a:gd name="connsiteX4" fmla="*/ 3328161 w 5094136"/>
              <a:gd name="connsiteY4" fmla="*/ 0 h 5867806"/>
              <a:gd name="connsiteX5" fmla="*/ 4245096 w 5094136"/>
              <a:gd name="connsiteY5" fmla="*/ 0 h 5867806"/>
              <a:gd name="connsiteX6" fmla="*/ 5094136 w 5094136"/>
              <a:gd name="connsiteY6" fmla="*/ 849040 h 5867806"/>
              <a:gd name="connsiteX7" fmla="*/ 5094136 w 5094136"/>
              <a:gd name="connsiteY7" fmla="*/ 1376010 h 5867806"/>
              <a:gd name="connsiteX8" fmla="*/ 5094136 w 5094136"/>
              <a:gd name="connsiteY8" fmla="*/ 1953169 h 5867806"/>
              <a:gd name="connsiteX9" fmla="*/ 5094136 w 5094136"/>
              <a:gd name="connsiteY9" fmla="*/ 2580514 h 5867806"/>
              <a:gd name="connsiteX10" fmla="*/ 5094136 w 5094136"/>
              <a:gd name="connsiteY10" fmla="*/ 3107485 h 5867806"/>
              <a:gd name="connsiteX11" fmla="*/ 5094136 w 5094136"/>
              <a:gd name="connsiteY11" fmla="*/ 3835206 h 5867806"/>
              <a:gd name="connsiteX12" fmla="*/ 5094136 w 5094136"/>
              <a:gd name="connsiteY12" fmla="*/ 4462552 h 5867806"/>
              <a:gd name="connsiteX13" fmla="*/ 5094136 w 5094136"/>
              <a:gd name="connsiteY13" fmla="*/ 5190273 h 5867806"/>
              <a:gd name="connsiteX14" fmla="*/ 5094136 w 5094136"/>
              <a:gd name="connsiteY14" fmla="*/ 5867806 h 5867806"/>
              <a:gd name="connsiteX15" fmla="*/ 5094136 w 5094136"/>
              <a:gd name="connsiteY15" fmla="*/ 5867806 h 5867806"/>
              <a:gd name="connsiteX16" fmla="*/ 4508310 w 5094136"/>
              <a:gd name="connsiteY16" fmla="*/ 5867806 h 5867806"/>
              <a:gd name="connsiteX17" fmla="*/ 3922485 w 5094136"/>
              <a:gd name="connsiteY17" fmla="*/ 5867806 h 5867806"/>
              <a:gd name="connsiteX18" fmla="*/ 3234776 w 5094136"/>
              <a:gd name="connsiteY18" fmla="*/ 5867806 h 5867806"/>
              <a:gd name="connsiteX19" fmla="*/ 2598009 w 5094136"/>
              <a:gd name="connsiteY19" fmla="*/ 5867806 h 5867806"/>
              <a:gd name="connsiteX20" fmla="*/ 1859360 w 5094136"/>
              <a:gd name="connsiteY20" fmla="*/ 5867806 h 5867806"/>
              <a:gd name="connsiteX21" fmla="*/ 1120710 w 5094136"/>
              <a:gd name="connsiteY21" fmla="*/ 5867806 h 5867806"/>
              <a:gd name="connsiteX22" fmla="*/ 0 w 5094136"/>
              <a:gd name="connsiteY22" fmla="*/ 5867806 h 5867806"/>
              <a:gd name="connsiteX23" fmla="*/ 0 w 5094136"/>
              <a:gd name="connsiteY23" fmla="*/ 5867806 h 5867806"/>
              <a:gd name="connsiteX24" fmla="*/ 0 w 5094136"/>
              <a:gd name="connsiteY24" fmla="*/ 5190273 h 5867806"/>
              <a:gd name="connsiteX25" fmla="*/ 0 w 5094136"/>
              <a:gd name="connsiteY25" fmla="*/ 4512739 h 5867806"/>
              <a:gd name="connsiteX26" fmla="*/ 0 w 5094136"/>
              <a:gd name="connsiteY26" fmla="*/ 3885393 h 5867806"/>
              <a:gd name="connsiteX27" fmla="*/ 0 w 5094136"/>
              <a:gd name="connsiteY27" fmla="*/ 3258048 h 5867806"/>
              <a:gd name="connsiteX28" fmla="*/ 0 w 5094136"/>
              <a:gd name="connsiteY28" fmla="*/ 2630702 h 5867806"/>
              <a:gd name="connsiteX29" fmla="*/ 0 w 5094136"/>
              <a:gd name="connsiteY29" fmla="*/ 2153919 h 5867806"/>
              <a:gd name="connsiteX30" fmla="*/ 0 w 5094136"/>
              <a:gd name="connsiteY30" fmla="*/ 1476386 h 5867806"/>
              <a:gd name="connsiteX31" fmla="*/ 0 w 5094136"/>
              <a:gd name="connsiteY31" fmla="*/ 849040 h 5867806"/>
              <a:gd name="connsiteX32" fmla="*/ 849040 w 5094136"/>
              <a:gd name="connsiteY32" fmla="*/ 0 h 586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4136" h="5867806" fill="none" extrusionOk="0">
                <a:moveTo>
                  <a:pt x="849040" y="0"/>
                </a:moveTo>
                <a:cubicBezTo>
                  <a:pt x="1031085" y="33384"/>
                  <a:pt x="1202899" y="31389"/>
                  <a:pt x="1528251" y="0"/>
                </a:cubicBezTo>
                <a:cubicBezTo>
                  <a:pt x="1853603" y="-31389"/>
                  <a:pt x="2011116" y="-9657"/>
                  <a:pt x="2139541" y="0"/>
                </a:cubicBezTo>
                <a:cubicBezTo>
                  <a:pt x="2267966" y="9657"/>
                  <a:pt x="2458155" y="-25101"/>
                  <a:pt x="2716871" y="0"/>
                </a:cubicBezTo>
                <a:cubicBezTo>
                  <a:pt x="2975587" y="25101"/>
                  <a:pt x="3174893" y="5160"/>
                  <a:pt x="3328161" y="0"/>
                </a:cubicBezTo>
                <a:cubicBezTo>
                  <a:pt x="3481429" y="-5160"/>
                  <a:pt x="4004015" y="-28487"/>
                  <a:pt x="4245096" y="0"/>
                </a:cubicBezTo>
                <a:cubicBezTo>
                  <a:pt x="4777259" y="-16741"/>
                  <a:pt x="5085013" y="443327"/>
                  <a:pt x="5094136" y="849040"/>
                </a:cubicBezTo>
                <a:cubicBezTo>
                  <a:pt x="5070885" y="1012688"/>
                  <a:pt x="5114356" y="1259638"/>
                  <a:pt x="5094136" y="1376010"/>
                </a:cubicBezTo>
                <a:cubicBezTo>
                  <a:pt x="5073917" y="1492382"/>
                  <a:pt x="5098054" y="1717301"/>
                  <a:pt x="5094136" y="1953169"/>
                </a:cubicBezTo>
                <a:cubicBezTo>
                  <a:pt x="5090218" y="2189037"/>
                  <a:pt x="5124755" y="2354362"/>
                  <a:pt x="5094136" y="2580514"/>
                </a:cubicBezTo>
                <a:cubicBezTo>
                  <a:pt x="5063517" y="2806666"/>
                  <a:pt x="5107097" y="2947359"/>
                  <a:pt x="5094136" y="3107485"/>
                </a:cubicBezTo>
                <a:cubicBezTo>
                  <a:pt x="5081175" y="3267611"/>
                  <a:pt x="5071720" y="3611598"/>
                  <a:pt x="5094136" y="3835206"/>
                </a:cubicBezTo>
                <a:cubicBezTo>
                  <a:pt x="5116552" y="4058814"/>
                  <a:pt x="5105974" y="4188865"/>
                  <a:pt x="5094136" y="4462552"/>
                </a:cubicBezTo>
                <a:cubicBezTo>
                  <a:pt x="5082298" y="4736239"/>
                  <a:pt x="5077550" y="4930237"/>
                  <a:pt x="5094136" y="5190273"/>
                </a:cubicBezTo>
                <a:cubicBezTo>
                  <a:pt x="5110722" y="5450309"/>
                  <a:pt x="5081809" y="5671321"/>
                  <a:pt x="5094136" y="5867806"/>
                </a:cubicBezTo>
                <a:lnTo>
                  <a:pt x="5094136" y="5867806"/>
                </a:lnTo>
                <a:cubicBezTo>
                  <a:pt x="4820257" y="5868396"/>
                  <a:pt x="4775774" y="5896547"/>
                  <a:pt x="4508310" y="5867806"/>
                </a:cubicBezTo>
                <a:cubicBezTo>
                  <a:pt x="4240846" y="5839065"/>
                  <a:pt x="4057501" y="5892195"/>
                  <a:pt x="3922485" y="5867806"/>
                </a:cubicBezTo>
                <a:cubicBezTo>
                  <a:pt x="3787469" y="5843417"/>
                  <a:pt x="3505509" y="5835557"/>
                  <a:pt x="3234776" y="5867806"/>
                </a:cubicBezTo>
                <a:cubicBezTo>
                  <a:pt x="2964043" y="5900055"/>
                  <a:pt x="2885157" y="5895336"/>
                  <a:pt x="2598009" y="5867806"/>
                </a:cubicBezTo>
                <a:cubicBezTo>
                  <a:pt x="2310861" y="5840276"/>
                  <a:pt x="2207521" y="5863481"/>
                  <a:pt x="1859360" y="5867806"/>
                </a:cubicBezTo>
                <a:cubicBezTo>
                  <a:pt x="1511199" y="5872131"/>
                  <a:pt x="1425434" y="5855772"/>
                  <a:pt x="1120710" y="5867806"/>
                </a:cubicBezTo>
                <a:cubicBezTo>
                  <a:pt x="815986" y="5879841"/>
                  <a:pt x="335388" y="5859916"/>
                  <a:pt x="0" y="5867806"/>
                </a:cubicBezTo>
                <a:lnTo>
                  <a:pt x="0" y="5867806"/>
                </a:lnTo>
                <a:cubicBezTo>
                  <a:pt x="18053" y="5693985"/>
                  <a:pt x="-25000" y="5330700"/>
                  <a:pt x="0" y="5190273"/>
                </a:cubicBezTo>
                <a:cubicBezTo>
                  <a:pt x="25000" y="5049846"/>
                  <a:pt x="-9047" y="4681924"/>
                  <a:pt x="0" y="4512739"/>
                </a:cubicBezTo>
                <a:cubicBezTo>
                  <a:pt x="9047" y="4343554"/>
                  <a:pt x="-7105" y="4101362"/>
                  <a:pt x="0" y="3885393"/>
                </a:cubicBezTo>
                <a:cubicBezTo>
                  <a:pt x="7105" y="3669424"/>
                  <a:pt x="5398" y="3509334"/>
                  <a:pt x="0" y="3258048"/>
                </a:cubicBezTo>
                <a:cubicBezTo>
                  <a:pt x="-5398" y="3006763"/>
                  <a:pt x="19528" y="2843807"/>
                  <a:pt x="0" y="2630702"/>
                </a:cubicBezTo>
                <a:cubicBezTo>
                  <a:pt x="-19528" y="2417597"/>
                  <a:pt x="-5468" y="2277603"/>
                  <a:pt x="0" y="2153919"/>
                </a:cubicBezTo>
                <a:cubicBezTo>
                  <a:pt x="5468" y="2030235"/>
                  <a:pt x="3954" y="1650380"/>
                  <a:pt x="0" y="1476386"/>
                </a:cubicBezTo>
                <a:cubicBezTo>
                  <a:pt x="-3954" y="1302392"/>
                  <a:pt x="-22891" y="1063583"/>
                  <a:pt x="0" y="849040"/>
                </a:cubicBezTo>
                <a:cubicBezTo>
                  <a:pt x="-29933" y="345265"/>
                  <a:pt x="385328" y="-65864"/>
                  <a:pt x="849040" y="0"/>
                </a:cubicBezTo>
                <a:close/>
              </a:path>
              <a:path w="5094136" h="5867806" stroke="0" extrusionOk="0">
                <a:moveTo>
                  <a:pt x="849040" y="0"/>
                </a:moveTo>
                <a:cubicBezTo>
                  <a:pt x="1127482" y="-13842"/>
                  <a:pt x="1219810" y="18861"/>
                  <a:pt x="1494291" y="0"/>
                </a:cubicBezTo>
                <a:cubicBezTo>
                  <a:pt x="1768772" y="-18861"/>
                  <a:pt x="1916042" y="-7072"/>
                  <a:pt x="2071620" y="0"/>
                </a:cubicBezTo>
                <a:cubicBezTo>
                  <a:pt x="2227198" y="7072"/>
                  <a:pt x="2504429" y="29970"/>
                  <a:pt x="2818752" y="0"/>
                </a:cubicBezTo>
                <a:cubicBezTo>
                  <a:pt x="3133075" y="-29970"/>
                  <a:pt x="3262538" y="10909"/>
                  <a:pt x="3464003" y="0"/>
                </a:cubicBezTo>
                <a:cubicBezTo>
                  <a:pt x="3665468" y="-10909"/>
                  <a:pt x="4026723" y="7499"/>
                  <a:pt x="4245096" y="0"/>
                </a:cubicBezTo>
                <a:cubicBezTo>
                  <a:pt x="4735882" y="-80943"/>
                  <a:pt x="5012714" y="326741"/>
                  <a:pt x="5094136" y="849040"/>
                </a:cubicBezTo>
                <a:cubicBezTo>
                  <a:pt x="5127382" y="1124761"/>
                  <a:pt x="5111606" y="1393281"/>
                  <a:pt x="5094136" y="1576761"/>
                </a:cubicBezTo>
                <a:cubicBezTo>
                  <a:pt x="5076666" y="1760241"/>
                  <a:pt x="5083076" y="2124434"/>
                  <a:pt x="5094136" y="2304482"/>
                </a:cubicBezTo>
                <a:cubicBezTo>
                  <a:pt x="5105196" y="2484530"/>
                  <a:pt x="5073326" y="2774929"/>
                  <a:pt x="5094136" y="2931828"/>
                </a:cubicBezTo>
                <a:cubicBezTo>
                  <a:pt x="5114946" y="3088727"/>
                  <a:pt x="5094178" y="3378774"/>
                  <a:pt x="5094136" y="3659549"/>
                </a:cubicBezTo>
                <a:cubicBezTo>
                  <a:pt x="5094094" y="3940324"/>
                  <a:pt x="5094543" y="3975136"/>
                  <a:pt x="5094136" y="4236707"/>
                </a:cubicBezTo>
                <a:cubicBezTo>
                  <a:pt x="5093729" y="4498278"/>
                  <a:pt x="5073424" y="4598814"/>
                  <a:pt x="5094136" y="4813865"/>
                </a:cubicBezTo>
                <a:cubicBezTo>
                  <a:pt x="5114848" y="5028916"/>
                  <a:pt x="5117189" y="5483331"/>
                  <a:pt x="5094136" y="5867806"/>
                </a:cubicBezTo>
                <a:lnTo>
                  <a:pt x="5094136" y="5867806"/>
                </a:lnTo>
                <a:cubicBezTo>
                  <a:pt x="4944081" y="5863620"/>
                  <a:pt x="4636644" y="5896460"/>
                  <a:pt x="4508310" y="5867806"/>
                </a:cubicBezTo>
                <a:cubicBezTo>
                  <a:pt x="4379976" y="5839152"/>
                  <a:pt x="4003417" y="5897174"/>
                  <a:pt x="3871543" y="5867806"/>
                </a:cubicBezTo>
                <a:cubicBezTo>
                  <a:pt x="3739669" y="5838438"/>
                  <a:pt x="3463565" y="5866884"/>
                  <a:pt x="3183835" y="5867806"/>
                </a:cubicBezTo>
                <a:cubicBezTo>
                  <a:pt x="2904105" y="5868728"/>
                  <a:pt x="2683635" y="5877988"/>
                  <a:pt x="2496127" y="5867806"/>
                </a:cubicBezTo>
                <a:cubicBezTo>
                  <a:pt x="2308619" y="5857624"/>
                  <a:pt x="2042489" y="5878224"/>
                  <a:pt x="1808418" y="5867806"/>
                </a:cubicBezTo>
                <a:cubicBezTo>
                  <a:pt x="1574347" y="5857388"/>
                  <a:pt x="1475637" y="5854683"/>
                  <a:pt x="1324475" y="5867806"/>
                </a:cubicBezTo>
                <a:cubicBezTo>
                  <a:pt x="1173313" y="5880929"/>
                  <a:pt x="1008820" y="5883605"/>
                  <a:pt x="789591" y="5867806"/>
                </a:cubicBezTo>
                <a:cubicBezTo>
                  <a:pt x="570362" y="5852007"/>
                  <a:pt x="207443" y="5886363"/>
                  <a:pt x="0" y="5867806"/>
                </a:cubicBezTo>
                <a:lnTo>
                  <a:pt x="0" y="5867806"/>
                </a:lnTo>
                <a:cubicBezTo>
                  <a:pt x="-16433" y="5691377"/>
                  <a:pt x="6988" y="5490512"/>
                  <a:pt x="0" y="5290648"/>
                </a:cubicBezTo>
                <a:cubicBezTo>
                  <a:pt x="-6988" y="5090784"/>
                  <a:pt x="16354" y="4861240"/>
                  <a:pt x="0" y="4663302"/>
                </a:cubicBezTo>
                <a:cubicBezTo>
                  <a:pt x="-16354" y="4465364"/>
                  <a:pt x="-447" y="4406872"/>
                  <a:pt x="0" y="4186519"/>
                </a:cubicBezTo>
                <a:cubicBezTo>
                  <a:pt x="447" y="3966166"/>
                  <a:pt x="-10245" y="3912816"/>
                  <a:pt x="0" y="3709737"/>
                </a:cubicBezTo>
                <a:cubicBezTo>
                  <a:pt x="10245" y="3506658"/>
                  <a:pt x="31230" y="3393913"/>
                  <a:pt x="0" y="3082391"/>
                </a:cubicBezTo>
                <a:cubicBezTo>
                  <a:pt x="-31230" y="2770869"/>
                  <a:pt x="-16765" y="2732374"/>
                  <a:pt x="0" y="2555420"/>
                </a:cubicBezTo>
                <a:cubicBezTo>
                  <a:pt x="16765" y="2378466"/>
                  <a:pt x="15894" y="2077069"/>
                  <a:pt x="0" y="1877887"/>
                </a:cubicBezTo>
                <a:cubicBezTo>
                  <a:pt x="-15894" y="1678705"/>
                  <a:pt x="-3700" y="1285706"/>
                  <a:pt x="0" y="849040"/>
                </a:cubicBezTo>
                <a:cubicBezTo>
                  <a:pt x="-4165" y="393113"/>
                  <a:pt x="363734" y="-51626"/>
                  <a:pt x="849040" y="0"/>
                </a:cubicBezTo>
                <a:close/>
              </a:path>
            </a:pathLst>
          </a:custGeom>
          <a:ln>
            <a:solidFill>
              <a:srgbClr val="663300"/>
            </a:solidFill>
            <a:extLst>
              <a:ext uri="{C807C97D-BFC1-408E-A445-0C87EB9F89A2}">
                <ask:lineSketchStyleProps xmlns:ask="http://schemas.microsoft.com/office/drawing/2018/sketchyshapes" sd="1219033472">
                  <a:prstGeom prst="round2Same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a:normAutofit/>
          </a:bodyPr>
          <a:lstStyle/>
          <a:p>
            <a:pPr marL="460375" indent="-460375">
              <a:buFont typeface="+mj-lt"/>
              <a:buAutoNum type="arabicPeriod"/>
            </a:pPr>
            <a:r>
              <a:rPr lang="en-US" sz="3200" dirty="0">
                <a:solidFill>
                  <a:schemeClr val="accent4"/>
                </a:solidFill>
              </a:rPr>
              <a:t>A commandment for all sinners to obey </a:t>
            </a:r>
            <a:r>
              <a:rPr lang="en-US" sz="2400" dirty="0">
                <a:solidFill>
                  <a:schemeClr val="accent4"/>
                </a:solidFill>
              </a:rPr>
              <a:t>(Acts 2:22-24; 36-38)</a:t>
            </a:r>
          </a:p>
          <a:p>
            <a:pPr marL="460375" indent="-460375">
              <a:buFont typeface="+mj-lt"/>
              <a:buAutoNum type="arabicPeriod"/>
            </a:pPr>
            <a:r>
              <a:rPr lang="en-US" sz="3200" dirty="0">
                <a:solidFill>
                  <a:schemeClr val="accent4"/>
                </a:solidFill>
              </a:rPr>
              <a:t>Baptism is an act of faith, not works</a:t>
            </a:r>
            <a:br>
              <a:rPr lang="en-US" sz="3200" dirty="0">
                <a:solidFill>
                  <a:schemeClr val="accent4"/>
                </a:solidFill>
              </a:rPr>
            </a:br>
            <a:r>
              <a:rPr lang="en-US" sz="2400" dirty="0">
                <a:solidFill>
                  <a:schemeClr val="accent4"/>
                </a:solidFill>
              </a:rPr>
              <a:t>(Col. 2:12; Gal. 3:26, 27)</a:t>
            </a:r>
          </a:p>
          <a:p>
            <a:pPr marL="460375" indent="-460375">
              <a:buFont typeface="+mj-lt"/>
              <a:buAutoNum type="arabicPeriod"/>
            </a:pPr>
            <a:r>
              <a:rPr lang="en-US" sz="3200" dirty="0"/>
              <a:t>Baptism is for salvation</a:t>
            </a:r>
            <a:br>
              <a:rPr lang="en-US" sz="2400" dirty="0"/>
            </a:br>
            <a:r>
              <a:rPr lang="en-US" sz="2400" dirty="0"/>
              <a:t>(1 Pet. 3:21; Mk. 16:16; Rom. 6:3, 4)</a:t>
            </a:r>
            <a:endParaRPr lang="en-US" sz="3200" dirty="0"/>
          </a:p>
        </p:txBody>
      </p:sp>
      <p:sp>
        <p:nvSpPr>
          <p:cNvPr id="5" name="Text Placeholder 1">
            <a:extLst>
              <a:ext uri="{FF2B5EF4-FFF2-40B4-BE49-F238E27FC236}">
                <a16:creationId xmlns:a16="http://schemas.microsoft.com/office/drawing/2014/main" id="{72DA2E7A-2418-4F4F-8F4E-275189344315}"/>
              </a:ext>
            </a:extLst>
          </p:cNvPr>
          <p:cNvSpPr txBox="1">
            <a:spLocks/>
          </p:cNvSpPr>
          <p:nvPr/>
        </p:nvSpPr>
        <p:spPr>
          <a:xfrm>
            <a:off x="6288334" y="479202"/>
            <a:ext cx="5046867" cy="5867807"/>
          </a:xfrm>
          <a:custGeom>
            <a:avLst/>
            <a:gdLst>
              <a:gd name="connsiteX0" fmla="*/ 841161 w 5046867"/>
              <a:gd name="connsiteY0" fmla="*/ 0 h 5867807"/>
              <a:gd name="connsiteX1" fmla="*/ 1514070 w 5046867"/>
              <a:gd name="connsiteY1" fmla="*/ 0 h 5867807"/>
              <a:gd name="connsiteX2" fmla="*/ 2220624 w 5046867"/>
              <a:gd name="connsiteY2" fmla="*/ 0 h 5867807"/>
              <a:gd name="connsiteX3" fmla="*/ 2927179 w 5046867"/>
              <a:gd name="connsiteY3" fmla="*/ 0 h 5867807"/>
              <a:gd name="connsiteX4" fmla="*/ 3499152 w 5046867"/>
              <a:gd name="connsiteY4" fmla="*/ 0 h 5867807"/>
              <a:gd name="connsiteX5" fmla="*/ 4205706 w 5046867"/>
              <a:gd name="connsiteY5" fmla="*/ 0 h 5867807"/>
              <a:gd name="connsiteX6" fmla="*/ 5046867 w 5046867"/>
              <a:gd name="connsiteY6" fmla="*/ 841161 h 5867807"/>
              <a:gd name="connsiteX7" fmla="*/ 5046867 w 5046867"/>
              <a:gd name="connsiteY7" fmla="*/ 1570025 h 5867807"/>
              <a:gd name="connsiteX8" fmla="*/ 5046867 w 5046867"/>
              <a:gd name="connsiteY8" fmla="*/ 2148089 h 5867807"/>
              <a:gd name="connsiteX9" fmla="*/ 5046867 w 5046867"/>
              <a:gd name="connsiteY9" fmla="*/ 2776420 h 5867807"/>
              <a:gd name="connsiteX10" fmla="*/ 5046867 w 5046867"/>
              <a:gd name="connsiteY10" fmla="*/ 3455017 h 5867807"/>
              <a:gd name="connsiteX11" fmla="*/ 5046867 w 5046867"/>
              <a:gd name="connsiteY11" fmla="*/ 4033081 h 5867807"/>
              <a:gd name="connsiteX12" fmla="*/ 5046867 w 5046867"/>
              <a:gd name="connsiteY12" fmla="*/ 4560879 h 5867807"/>
              <a:gd name="connsiteX13" fmla="*/ 5046867 w 5046867"/>
              <a:gd name="connsiteY13" fmla="*/ 5239476 h 5867807"/>
              <a:gd name="connsiteX14" fmla="*/ 5046867 w 5046867"/>
              <a:gd name="connsiteY14" fmla="*/ 5867807 h 5867807"/>
              <a:gd name="connsiteX15" fmla="*/ 5046867 w 5046867"/>
              <a:gd name="connsiteY15" fmla="*/ 5867807 h 5867807"/>
              <a:gd name="connsiteX16" fmla="*/ 4466477 w 5046867"/>
              <a:gd name="connsiteY16" fmla="*/ 5867807 h 5867807"/>
              <a:gd name="connsiteX17" fmla="*/ 3835619 w 5046867"/>
              <a:gd name="connsiteY17" fmla="*/ 5867807 h 5867807"/>
              <a:gd name="connsiteX18" fmla="*/ 3305698 w 5046867"/>
              <a:gd name="connsiteY18" fmla="*/ 5867807 h 5867807"/>
              <a:gd name="connsiteX19" fmla="*/ 2674840 w 5046867"/>
              <a:gd name="connsiteY19" fmla="*/ 5867807 h 5867807"/>
              <a:gd name="connsiteX20" fmla="*/ 2144918 w 5046867"/>
              <a:gd name="connsiteY20" fmla="*/ 5867807 h 5867807"/>
              <a:gd name="connsiteX21" fmla="*/ 1614997 w 5046867"/>
              <a:gd name="connsiteY21" fmla="*/ 5867807 h 5867807"/>
              <a:gd name="connsiteX22" fmla="*/ 984139 w 5046867"/>
              <a:gd name="connsiteY22" fmla="*/ 5867807 h 5867807"/>
              <a:gd name="connsiteX23" fmla="*/ 0 w 5046867"/>
              <a:gd name="connsiteY23" fmla="*/ 5867807 h 5867807"/>
              <a:gd name="connsiteX24" fmla="*/ 0 w 5046867"/>
              <a:gd name="connsiteY24" fmla="*/ 5867807 h 5867807"/>
              <a:gd name="connsiteX25" fmla="*/ 0 w 5046867"/>
              <a:gd name="connsiteY25" fmla="*/ 5138943 h 5867807"/>
              <a:gd name="connsiteX26" fmla="*/ 0 w 5046867"/>
              <a:gd name="connsiteY26" fmla="*/ 4611146 h 5867807"/>
              <a:gd name="connsiteX27" fmla="*/ 0 w 5046867"/>
              <a:gd name="connsiteY27" fmla="*/ 4083348 h 5867807"/>
              <a:gd name="connsiteX28" fmla="*/ 0 w 5046867"/>
              <a:gd name="connsiteY28" fmla="*/ 3455017 h 5867807"/>
              <a:gd name="connsiteX29" fmla="*/ 0 w 5046867"/>
              <a:gd name="connsiteY29" fmla="*/ 2927219 h 5867807"/>
              <a:gd name="connsiteX30" fmla="*/ 0 w 5046867"/>
              <a:gd name="connsiteY30" fmla="*/ 2298888 h 5867807"/>
              <a:gd name="connsiteX31" fmla="*/ 0 w 5046867"/>
              <a:gd name="connsiteY31" fmla="*/ 1620291 h 5867807"/>
              <a:gd name="connsiteX32" fmla="*/ 0 w 5046867"/>
              <a:gd name="connsiteY32" fmla="*/ 841161 h 5867807"/>
              <a:gd name="connsiteX33" fmla="*/ 841161 w 5046867"/>
              <a:gd name="connsiteY33" fmla="*/ 0 h 586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46867" h="5867807" fill="none" extrusionOk="0">
                <a:moveTo>
                  <a:pt x="841161" y="0"/>
                </a:moveTo>
                <a:cubicBezTo>
                  <a:pt x="1043692" y="14833"/>
                  <a:pt x="1263191" y="19873"/>
                  <a:pt x="1514070" y="0"/>
                </a:cubicBezTo>
                <a:cubicBezTo>
                  <a:pt x="1764949" y="-19873"/>
                  <a:pt x="1942731" y="27008"/>
                  <a:pt x="2220624" y="0"/>
                </a:cubicBezTo>
                <a:cubicBezTo>
                  <a:pt x="2498517" y="-27008"/>
                  <a:pt x="2763266" y="32853"/>
                  <a:pt x="2927179" y="0"/>
                </a:cubicBezTo>
                <a:cubicBezTo>
                  <a:pt x="3091093" y="-32853"/>
                  <a:pt x="3277142" y="4511"/>
                  <a:pt x="3499152" y="0"/>
                </a:cubicBezTo>
                <a:cubicBezTo>
                  <a:pt x="3721162" y="-4511"/>
                  <a:pt x="3950659" y="10967"/>
                  <a:pt x="4205706" y="0"/>
                </a:cubicBezTo>
                <a:cubicBezTo>
                  <a:pt x="4687145" y="-20427"/>
                  <a:pt x="5076855" y="329318"/>
                  <a:pt x="5046867" y="841161"/>
                </a:cubicBezTo>
                <a:cubicBezTo>
                  <a:pt x="5017553" y="1139458"/>
                  <a:pt x="5013653" y="1404687"/>
                  <a:pt x="5046867" y="1570025"/>
                </a:cubicBezTo>
                <a:cubicBezTo>
                  <a:pt x="5080081" y="1735363"/>
                  <a:pt x="5021618" y="1926648"/>
                  <a:pt x="5046867" y="2148089"/>
                </a:cubicBezTo>
                <a:cubicBezTo>
                  <a:pt x="5072116" y="2369530"/>
                  <a:pt x="5057960" y="2640668"/>
                  <a:pt x="5046867" y="2776420"/>
                </a:cubicBezTo>
                <a:cubicBezTo>
                  <a:pt x="5035774" y="2912172"/>
                  <a:pt x="5040862" y="3220296"/>
                  <a:pt x="5046867" y="3455017"/>
                </a:cubicBezTo>
                <a:cubicBezTo>
                  <a:pt x="5052872" y="3689738"/>
                  <a:pt x="5020273" y="3908015"/>
                  <a:pt x="5046867" y="4033081"/>
                </a:cubicBezTo>
                <a:cubicBezTo>
                  <a:pt x="5073461" y="4158147"/>
                  <a:pt x="5061312" y="4403620"/>
                  <a:pt x="5046867" y="4560879"/>
                </a:cubicBezTo>
                <a:cubicBezTo>
                  <a:pt x="5032422" y="4718138"/>
                  <a:pt x="5038581" y="5079285"/>
                  <a:pt x="5046867" y="5239476"/>
                </a:cubicBezTo>
                <a:cubicBezTo>
                  <a:pt x="5055153" y="5399667"/>
                  <a:pt x="5047456" y="5617899"/>
                  <a:pt x="5046867" y="5867807"/>
                </a:cubicBezTo>
                <a:lnTo>
                  <a:pt x="5046867" y="5867807"/>
                </a:lnTo>
                <a:cubicBezTo>
                  <a:pt x="4880080" y="5851420"/>
                  <a:pt x="4673668" y="5863907"/>
                  <a:pt x="4466477" y="5867807"/>
                </a:cubicBezTo>
                <a:cubicBezTo>
                  <a:pt x="4259286" y="5871708"/>
                  <a:pt x="3963679" y="5856235"/>
                  <a:pt x="3835619" y="5867807"/>
                </a:cubicBezTo>
                <a:cubicBezTo>
                  <a:pt x="3707559" y="5879379"/>
                  <a:pt x="3424971" y="5853569"/>
                  <a:pt x="3305698" y="5867807"/>
                </a:cubicBezTo>
                <a:cubicBezTo>
                  <a:pt x="3186425" y="5882045"/>
                  <a:pt x="2845018" y="5870694"/>
                  <a:pt x="2674840" y="5867807"/>
                </a:cubicBezTo>
                <a:cubicBezTo>
                  <a:pt x="2504662" y="5864920"/>
                  <a:pt x="2390029" y="5863461"/>
                  <a:pt x="2144918" y="5867807"/>
                </a:cubicBezTo>
                <a:cubicBezTo>
                  <a:pt x="1899807" y="5872153"/>
                  <a:pt x="1854074" y="5866570"/>
                  <a:pt x="1614997" y="5867807"/>
                </a:cubicBezTo>
                <a:cubicBezTo>
                  <a:pt x="1375920" y="5869044"/>
                  <a:pt x="1127736" y="5842059"/>
                  <a:pt x="984139" y="5867807"/>
                </a:cubicBezTo>
                <a:cubicBezTo>
                  <a:pt x="840542" y="5893555"/>
                  <a:pt x="242360" y="5847887"/>
                  <a:pt x="0" y="5867807"/>
                </a:cubicBezTo>
                <a:lnTo>
                  <a:pt x="0" y="5867807"/>
                </a:lnTo>
                <a:cubicBezTo>
                  <a:pt x="-33474" y="5506011"/>
                  <a:pt x="21778" y="5488675"/>
                  <a:pt x="0" y="5138943"/>
                </a:cubicBezTo>
                <a:cubicBezTo>
                  <a:pt x="-21778" y="4789211"/>
                  <a:pt x="5822" y="4808143"/>
                  <a:pt x="0" y="4611146"/>
                </a:cubicBezTo>
                <a:cubicBezTo>
                  <a:pt x="-5822" y="4414149"/>
                  <a:pt x="25199" y="4335715"/>
                  <a:pt x="0" y="4083348"/>
                </a:cubicBezTo>
                <a:cubicBezTo>
                  <a:pt x="-25199" y="3830981"/>
                  <a:pt x="-276" y="3609451"/>
                  <a:pt x="0" y="3455017"/>
                </a:cubicBezTo>
                <a:cubicBezTo>
                  <a:pt x="276" y="3300583"/>
                  <a:pt x="-245" y="3120715"/>
                  <a:pt x="0" y="2927219"/>
                </a:cubicBezTo>
                <a:cubicBezTo>
                  <a:pt x="245" y="2733723"/>
                  <a:pt x="17502" y="2600234"/>
                  <a:pt x="0" y="2298888"/>
                </a:cubicBezTo>
                <a:cubicBezTo>
                  <a:pt x="-17502" y="1997542"/>
                  <a:pt x="-9105" y="1828109"/>
                  <a:pt x="0" y="1620291"/>
                </a:cubicBezTo>
                <a:cubicBezTo>
                  <a:pt x="9105" y="1412473"/>
                  <a:pt x="8192" y="1155546"/>
                  <a:pt x="0" y="841161"/>
                </a:cubicBezTo>
                <a:cubicBezTo>
                  <a:pt x="-85546" y="410746"/>
                  <a:pt x="374890" y="-71625"/>
                  <a:pt x="841161" y="0"/>
                </a:cubicBezTo>
                <a:close/>
              </a:path>
              <a:path w="5046867" h="5867807" stroke="0" extrusionOk="0">
                <a:moveTo>
                  <a:pt x="841161" y="0"/>
                </a:moveTo>
                <a:cubicBezTo>
                  <a:pt x="1042545" y="23021"/>
                  <a:pt x="1367141" y="24828"/>
                  <a:pt x="1514070" y="0"/>
                </a:cubicBezTo>
                <a:cubicBezTo>
                  <a:pt x="1660999" y="-24828"/>
                  <a:pt x="1825696" y="5831"/>
                  <a:pt x="2119688" y="0"/>
                </a:cubicBezTo>
                <a:cubicBezTo>
                  <a:pt x="2413680" y="-5831"/>
                  <a:pt x="2476524" y="27082"/>
                  <a:pt x="2826243" y="0"/>
                </a:cubicBezTo>
                <a:cubicBezTo>
                  <a:pt x="3175963" y="-27082"/>
                  <a:pt x="3278106" y="8104"/>
                  <a:pt x="3431861" y="0"/>
                </a:cubicBezTo>
                <a:cubicBezTo>
                  <a:pt x="3585616" y="-8104"/>
                  <a:pt x="4041776" y="6948"/>
                  <a:pt x="4205706" y="0"/>
                </a:cubicBezTo>
                <a:cubicBezTo>
                  <a:pt x="4629935" y="-85565"/>
                  <a:pt x="5055932" y="420198"/>
                  <a:pt x="5046867" y="841161"/>
                </a:cubicBezTo>
                <a:cubicBezTo>
                  <a:pt x="5035102" y="1050794"/>
                  <a:pt x="5054957" y="1125822"/>
                  <a:pt x="5046867" y="1318692"/>
                </a:cubicBezTo>
                <a:cubicBezTo>
                  <a:pt x="5038777" y="1511562"/>
                  <a:pt x="5067048" y="1723223"/>
                  <a:pt x="5046867" y="1846490"/>
                </a:cubicBezTo>
                <a:cubicBezTo>
                  <a:pt x="5026686" y="1969757"/>
                  <a:pt x="5022662" y="2204269"/>
                  <a:pt x="5046867" y="2474821"/>
                </a:cubicBezTo>
                <a:cubicBezTo>
                  <a:pt x="5071072" y="2745373"/>
                  <a:pt x="5076301" y="2941285"/>
                  <a:pt x="5046867" y="3103152"/>
                </a:cubicBezTo>
                <a:cubicBezTo>
                  <a:pt x="5017433" y="3265019"/>
                  <a:pt x="5033850" y="3437598"/>
                  <a:pt x="5046867" y="3580683"/>
                </a:cubicBezTo>
                <a:cubicBezTo>
                  <a:pt x="5059884" y="3723768"/>
                  <a:pt x="5052052" y="4015608"/>
                  <a:pt x="5046867" y="4309547"/>
                </a:cubicBezTo>
                <a:cubicBezTo>
                  <a:pt x="5041682" y="4603486"/>
                  <a:pt x="5070366" y="4626763"/>
                  <a:pt x="5046867" y="4787078"/>
                </a:cubicBezTo>
                <a:cubicBezTo>
                  <a:pt x="5023368" y="4947393"/>
                  <a:pt x="5072071" y="5170073"/>
                  <a:pt x="5046867" y="5314876"/>
                </a:cubicBezTo>
                <a:cubicBezTo>
                  <a:pt x="5021663" y="5459679"/>
                  <a:pt x="5040872" y="5739631"/>
                  <a:pt x="5046867" y="5867807"/>
                </a:cubicBezTo>
                <a:lnTo>
                  <a:pt x="5046867" y="5867807"/>
                </a:lnTo>
                <a:cubicBezTo>
                  <a:pt x="4891114" y="5884723"/>
                  <a:pt x="4586258" y="5875722"/>
                  <a:pt x="4466477" y="5867807"/>
                </a:cubicBezTo>
                <a:cubicBezTo>
                  <a:pt x="4346696" y="5859893"/>
                  <a:pt x="3940093" y="5890749"/>
                  <a:pt x="3785150" y="5867807"/>
                </a:cubicBezTo>
                <a:cubicBezTo>
                  <a:pt x="3630207" y="5844865"/>
                  <a:pt x="3369414" y="5861131"/>
                  <a:pt x="3255229" y="5867807"/>
                </a:cubicBezTo>
                <a:cubicBezTo>
                  <a:pt x="3141044" y="5874483"/>
                  <a:pt x="2879216" y="5882774"/>
                  <a:pt x="2523434" y="5867807"/>
                </a:cubicBezTo>
                <a:cubicBezTo>
                  <a:pt x="2167653" y="5852840"/>
                  <a:pt x="2052017" y="5897045"/>
                  <a:pt x="1892575" y="5867807"/>
                </a:cubicBezTo>
                <a:cubicBezTo>
                  <a:pt x="1733133" y="5838569"/>
                  <a:pt x="1406024" y="5882386"/>
                  <a:pt x="1261717" y="5867807"/>
                </a:cubicBezTo>
                <a:cubicBezTo>
                  <a:pt x="1117410" y="5853228"/>
                  <a:pt x="897386" y="5877435"/>
                  <a:pt x="782264" y="5867807"/>
                </a:cubicBezTo>
                <a:cubicBezTo>
                  <a:pt x="667142" y="5858179"/>
                  <a:pt x="279562" y="5854432"/>
                  <a:pt x="0" y="5867807"/>
                </a:cubicBezTo>
                <a:lnTo>
                  <a:pt x="0" y="5867807"/>
                </a:lnTo>
                <a:cubicBezTo>
                  <a:pt x="27400" y="5666497"/>
                  <a:pt x="-22706" y="5433783"/>
                  <a:pt x="0" y="5138943"/>
                </a:cubicBezTo>
                <a:cubicBezTo>
                  <a:pt x="22706" y="4844103"/>
                  <a:pt x="-19673" y="4601136"/>
                  <a:pt x="0" y="4460346"/>
                </a:cubicBezTo>
                <a:cubicBezTo>
                  <a:pt x="19673" y="4319556"/>
                  <a:pt x="4453" y="4186484"/>
                  <a:pt x="0" y="3932548"/>
                </a:cubicBezTo>
                <a:cubicBezTo>
                  <a:pt x="-4453" y="3678612"/>
                  <a:pt x="-10868" y="3493494"/>
                  <a:pt x="0" y="3253951"/>
                </a:cubicBezTo>
                <a:cubicBezTo>
                  <a:pt x="10868" y="3014408"/>
                  <a:pt x="19635" y="2831690"/>
                  <a:pt x="0" y="2525087"/>
                </a:cubicBezTo>
                <a:cubicBezTo>
                  <a:pt x="-19635" y="2218484"/>
                  <a:pt x="21217" y="2185103"/>
                  <a:pt x="0" y="1947023"/>
                </a:cubicBezTo>
                <a:cubicBezTo>
                  <a:pt x="-21217" y="1708943"/>
                  <a:pt x="13901" y="1569590"/>
                  <a:pt x="0" y="1469492"/>
                </a:cubicBezTo>
                <a:cubicBezTo>
                  <a:pt x="-13901" y="1369394"/>
                  <a:pt x="13597" y="1061691"/>
                  <a:pt x="0" y="841161"/>
                </a:cubicBezTo>
                <a:cubicBezTo>
                  <a:pt x="-36535" y="384101"/>
                  <a:pt x="269218" y="21881"/>
                  <a:pt x="841161" y="0"/>
                </a:cubicBezTo>
                <a:close/>
              </a:path>
            </a:pathLst>
          </a:custGeom>
          <a:ln>
            <a:solidFill>
              <a:srgbClr val="663300"/>
            </a:solidFill>
            <a:extLst>
              <a:ext uri="{C807C97D-BFC1-408E-A445-0C87EB9F89A2}">
                <ask:lineSketchStyleProps xmlns:ask="http://schemas.microsoft.com/office/drawing/2018/sketchyshapes" sd="1441890212">
                  <a:prstGeom prst="round2Same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0" indent="0" algn="l" defTabSz="1219170" rtl="0" eaLnBrk="1" latinLnBrk="0" hangingPunct="1">
              <a:spcBef>
                <a:spcPct val="20000"/>
              </a:spcBef>
              <a:buFont typeface="Arial"/>
              <a:buNone/>
              <a:defRPr sz="4267" b="1" kern="1200">
                <a:solidFill>
                  <a:schemeClr val="dk1"/>
                </a:solidFill>
                <a:latin typeface="+mn-lt"/>
                <a:ea typeface="+mn-ea"/>
                <a:cs typeface="+mn-cs"/>
              </a:defRPr>
            </a:lvl1pPr>
            <a:lvl2pPr marL="609585" indent="0" algn="l" defTabSz="1219170" rtl="0" eaLnBrk="1" latinLnBrk="0" hangingPunct="1">
              <a:spcBef>
                <a:spcPct val="20000"/>
              </a:spcBef>
              <a:buFont typeface="Arial"/>
              <a:buNone/>
              <a:defRPr sz="4000" kern="1200">
                <a:solidFill>
                  <a:schemeClr val="dk1"/>
                </a:solidFill>
                <a:latin typeface="+mn-lt"/>
                <a:ea typeface="+mn-ea"/>
                <a:cs typeface="+mn-cs"/>
              </a:defRPr>
            </a:lvl2pPr>
            <a:lvl3pPr marL="1219170" indent="0" algn="l" defTabSz="1219170" rtl="0" eaLnBrk="1" latinLnBrk="0" hangingPunct="1">
              <a:spcBef>
                <a:spcPct val="20000"/>
              </a:spcBef>
              <a:buFont typeface="Arial"/>
              <a:buNone/>
              <a:defRPr sz="4000" kern="1200">
                <a:solidFill>
                  <a:schemeClr val="dk1"/>
                </a:solidFill>
                <a:latin typeface="+mn-lt"/>
                <a:ea typeface="+mn-ea"/>
                <a:cs typeface="+mn-cs"/>
              </a:defRPr>
            </a:lvl3pPr>
            <a:lvl4pPr marL="1828754" indent="0" algn="l" defTabSz="1219170" rtl="0" eaLnBrk="1" latinLnBrk="0" hangingPunct="1">
              <a:spcBef>
                <a:spcPct val="20000"/>
              </a:spcBef>
              <a:buFont typeface="Arial"/>
              <a:buNone/>
              <a:defRPr sz="4000" kern="1200">
                <a:solidFill>
                  <a:schemeClr val="dk1"/>
                </a:solidFill>
                <a:latin typeface="+mn-lt"/>
                <a:ea typeface="+mn-ea"/>
                <a:cs typeface="+mn-cs"/>
              </a:defRPr>
            </a:lvl4pPr>
            <a:lvl5pPr marL="2438339" indent="0" algn="l" defTabSz="1219170" rtl="0" eaLnBrk="1" latinLnBrk="0" hangingPunct="1">
              <a:spcBef>
                <a:spcPct val="20000"/>
              </a:spcBef>
              <a:buFont typeface="Arial"/>
              <a:buNone/>
              <a:defRPr sz="4000" kern="1200">
                <a:solidFill>
                  <a:schemeClr val="dk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9pPr>
          </a:lstStyle>
          <a:p>
            <a:pPr marL="571500" marR="0" lvl="0" indent="-571500" algn="l" defTabSz="121917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3600" b="1" i="0" u="none" strike="noStrike" kern="1200" cap="none" spc="0" normalizeH="0" baseline="0" noProof="0" dirty="0">
              <a:ln>
                <a:noFill/>
              </a:ln>
              <a:solidFill>
                <a:prstClr val="black"/>
              </a:solidFill>
              <a:effectLst/>
              <a:uLnTx/>
              <a:uFillTx/>
              <a:latin typeface="Trebuchet MS"/>
              <a:ea typeface="+mn-ea"/>
              <a:cs typeface="+mn-cs"/>
            </a:endParaRPr>
          </a:p>
        </p:txBody>
      </p:sp>
      <p:sp>
        <p:nvSpPr>
          <p:cNvPr id="6" name="TextBox 5">
            <a:extLst>
              <a:ext uri="{FF2B5EF4-FFF2-40B4-BE49-F238E27FC236}">
                <a16:creationId xmlns:a16="http://schemas.microsoft.com/office/drawing/2014/main" id="{386F54F0-4AC9-436C-A6CE-4FE746C09943}"/>
              </a:ext>
            </a:extLst>
          </p:cNvPr>
          <p:cNvSpPr txBox="1"/>
          <p:nvPr/>
        </p:nvSpPr>
        <p:spPr>
          <a:xfrm>
            <a:off x="1891273" y="718278"/>
            <a:ext cx="30251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300" normalizeH="0" baseline="0" noProof="0" dirty="0">
                <a:ln>
                  <a:noFill/>
                </a:ln>
                <a:solidFill>
                  <a:prstClr val="black"/>
                </a:solidFill>
                <a:effectLst/>
                <a:uLnTx/>
                <a:uFillTx/>
                <a:latin typeface="Trebuchet MS"/>
                <a:ea typeface="+mn-ea"/>
                <a:cs typeface="+mn-cs"/>
              </a:rPr>
              <a:t>Bible Baptism</a:t>
            </a:r>
          </a:p>
        </p:txBody>
      </p:sp>
      <p:sp>
        <p:nvSpPr>
          <p:cNvPr id="3" name="TextBox 2">
            <a:extLst>
              <a:ext uri="{FF2B5EF4-FFF2-40B4-BE49-F238E27FC236}">
                <a16:creationId xmlns:a16="http://schemas.microsoft.com/office/drawing/2014/main" id="{472803C5-02E6-469A-9556-607C56BAE8BA}"/>
              </a:ext>
            </a:extLst>
          </p:cNvPr>
          <p:cNvSpPr txBox="1"/>
          <p:nvPr/>
        </p:nvSpPr>
        <p:spPr>
          <a:xfrm>
            <a:off x="7270261" y="718278"/>
            <a:ext cx="309713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300" normalizeH="0" baseline="0" noProof="0" dirty="0">
                <a:ln>
                  <a:noFill/>
                </a:ln>
                <a:solidFill>
                  <a:prstClr val="black"/>
                </a:solidFill>
                <a:effectLst/>
                <a:uLnTx/>
                <a:uFillTx/>
                <a:latin typeface="Trebuchet MS"/>
                <a:ea typeface="+mn-ea"/>
                <a:cs typeface="+mn-cs"/>
              </a:rPr>
              <a:t>Man’s Counter</a:t>
            </a:r>
          </a:p>
        </p:txBody>
      </p:sp>
      <p:sp>
        <p:nvSpPr>
          <p:cNvPr id="4" name="TextBox 3">
            <a:extLst>
              <a:ext uri="{FF2B5EF4-FFF2-40B4-BE49-F238E27FC236}">
                <a16:creationId xmlns:a16="http://schemas.microsoft.com/office/drawing/2014/main" id="{95890327-C0FC-40F5-9347-8F8889C2E331}"/>
              </a:ext>
            </a:extLst>
          </p:cNvPr>
          <p:cNvSpPr txBox="1"/>
          <p:nvPr/>
        </p:nvSpPr>
        <p:spPr>
          <a:xfrm>
            <a:off x="6376351" y="1466432"/>
            <a:ext cx="4884950"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mn-cs"/>
              </a:rPr>
              <a:t>“’For’ (as used in </a:t>
            </a:r>
            <a:r>
              <a:rPr kumimoji="0" lang="en-US" sz="2200" b="1"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mn-cs"/>
              </a:rPr>
              <a:t>Ac 2:38</a:t>
            </a:r>
            <a:r>
              <a:rPr kumimoji="0" lang="en-US" sz="22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mn-cs"/>
              </a:rPr>
              <a:t> ‘for the forgiveness … ‘) could have two meanings. If you saw a poster saying ‘Jesse James wanted for robbery,’ ‘for’ could mean Jesse is wanted so he can commit a robbery, or is wanted </a:t>
            </a:r>
            <a:r>
              <a:rPr kumimoji="0" lang="en-US" sz="2200" b="0" i="0" u="none" strike="noStrike" kern="1200" cap="none" spc="0" normalizeH="0" baseline="0" noProof="0" dirty="0">
                <a:ln>
                  <a:noFill/>
                </a:ln>
                <a:solidFill>
                  <a:schemeClr val="bg1">
                    <a:lumMod val="95000"/>
                    <a:lumOff val="5000"/>
                  </a:schemeClr>
                </a:solidFill>
                <a:effectLst/>
                <a:uLnTx/>
                <a:uFillTx/>
                <a:latin typeface="Segoe UI" panose="020B0502040204020203" pitchFamily="34" charset="0"/>
                <a:ea typeface="Times New Roman" panose="02020603050405020304" pitchFamily="18" charset="0"/>
                <a:cs typeface="+mn-cs"/>
              </a:rPr>
              <a:t>because</a:t>
            </a:r>
            <a:r>
              <a:rPr kumimoji="0" lang="en-US" sz="22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mn-cs"/>
              </a:rPr>
              <a:t> he has committed a robbery. The later sense is the correct one. So too in this passage, the word ‘for’ signifies an action in the past. </a:t>
            </a:r>
            <a:r>
              <a:rPr kumimoji="0" lang="en-US" sz="2200" b="0" i="0" u="none" strike="noStrike" kern="1200" cap="none" spc="0" normalizeH="0" baseline="0" noProof="0" dirty="0">
                <a:ln>
                  <a:noFill/>
                </a:ln>
                <a:solidFill>
                  <a:schemeClr val="bg1">
                    <a:lumMod val="95000"/>
                    <a:lumOff val="5000"/>
                  </a:schemeClr>
                </a:solidFill>
                <a:effectLst/>
                <a:uLnTx/>
                <a:uFillTx/>
                <a:latin typeface="Segoe UI" panose="020B0502040204020203" pitchFamily="34" charset="0"/>
                <a:ea typeface="Times New Roman" panose="02020603050405020304" pitchFamily="18" charset="0"/>
                <a:cs typeface="+mn-cs"/>
              </a:rPr>
              <a:t>Otherwise, it would violate </a:t>
            </a:r>
            <a:r>
              <a:rPr kumimoji="0" lang="en-US" sz="2200" b="0" i="0" u="none" strike="noStrike" kern="1200" cap="none" spc="0" normalizeH="0" baseline="0" noProof="0" dirty="0">
                <a:ln>
                  <a:noFill/>
                </a:ln>
                <a:solidFill>
                  <a:srgbClr val="C00000"/>
                </a:solidFill>
                <a:effectLst/>
                <a:uLnTx/>
                <a:uFillTx/>
                <a:latin typeface="Segoe UI" panose="020B0502040204020203" pitchFamily="34" charset="0"/>
                <a:ea typeface="Times New Roman" panose="02020603050405020304" pitchFamily="18" charset="0"/>
                <a:cs typeface="+mn-cs"/>
              </a:rPr>
              <a:t>the entire tenor of the NT teaching on salvation </a:t>
            </a:r>
            <a:r>
              <a:rPr kumimoji="0" lang="en-US" sz="2200" b="0" i="0" u="none" strike="noStrike" kern="1200" cap="none" spc="0" normalizeH="0" baseline="0" noProof="0" dirty="0">
                <a:ln>
                  <a:noFill/>
                </a:ln>
                <a:solidFill>
                  <a:schemeClr val="bg1">
                    <a:lumMod val="95000"/>
                    <a:lumOff val="5000"/>
                  </a:schemeClr>
                </a:solidFill>
                <a:effectLst/>
                <a:uLnTx/>
                <a:uFillTx/>
                <a:latin typeface="Segoe UI" panose="020B0502040204020203" pitchFamily="34" charset="0"/>
                <a:ea typeface="Times New Roman" panose="02020603050405020304" pitchFamily="18" charset="0"/>
                <a:cs typeface="+mn-cs"/>
              </a:rPr>
              <a:t>by grace and not by works</a:t>
            </a:r>
            <a:r>
              <a:rPr kumimoji="0" lang="en-US" sz="2200" b="0" i="0" u="none" strike="noStrike" kern="1200" cap="none" spc="0"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mn-cs"/>
              </a:rPr>
              <a:t>.” </a:t>
            </a:r>
            <a:endParaRPr kumimoji="0" lang="en-US" sz="2200" b="0" i="0" u="none" strike="noStrike" kern="1200" cap="none" spc="0" normalizeH="0" baseline="0" noProof="0" dirty="0">
              <a:ln>
                <a:noFill/>
              </a:ln>
              <a:solidFill>
                <a:prstClr val="black"/>
              </a:solidFill>
              <a:effectLst/>
              <a:uLnTx/>
              <a:uFillTx/>
              <a:latin typeface="Trebuchet MS"/>
              <a:ea typeface="+mn-ea"/>
              <a:cs typeface="+mn-cs"/>
            </a:endParaRPr>
          </a:p>
        </p:txBody>
      </p:sp>
      <p:cxnSp>
        <p:nvCxnSpPr>
          <p:cNvPr id="24" name="Straight Connector 23">
            <a:extLst>
              <a:ext uri="{FF2B5EF4-FFF2-40B4-BE49-F238E27FC236}">
                <a16:creationId xmlns:a16="http://schemas.microsoft.com/office/drawing/2014/main" id="{28D770A4-7762-48B5-894A-272360B0A1E6}"/>
              </a:ext>
            </a:extLst>
          </p:cNvPr>
          <p:cNvCxnSpPr/>
          <p:nvPr/>
        </p:nvCxnSpPr>
        <p:spPr>
          <a:xfrm>
            <a:off x="6096000" y="1188230"/>
            <a:ext cx="0" cy="4508432"/>
          </a:xfrm>
          <a:prstGeom prst="line">
            <a:avLst/>
          </a:prstGeom>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C79CAFC0-5F36-4FB0-A690-6475349F040B}"/>
              </a:ext>
            </a:extLst>
          </p:cNvPr>
          <p:cNvSpPr txBox="1"/>
          <p:nvPr/>
        </p:nvSpPr>
        <p:spPr>
          <a:xfrm>
            <a:off x="6295392" y="6008917"/>
            <a:ext cx="504686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r"/>
            <a:r>
              <a:rPr lang="en-US" sz="1100" i="1" dirty="0" err="1">
                <a:solidFill>
                  <a:schemeClr val="bg1"/>
                </a:solidFill>
                <a:effectLst/>
              </a:rPr>
              <a:t>Eis</a:t>
            </a:r>
            <a:r>
              <a:rPr lang="en-US" sz="1100" i="1" dirty="0">
                <a:solidFill>
                  <a:schemeClr val="bg1"/>
                </a:solidFill>
                <a:effectLst/>
              </a:rPr>
              <a:t> - Greek Lexicon</a:t>
            </a:r>
            <a:r>
              <a:rPr lang="en-US" sz="1100" dirty="0">
                <a:solidFill>
                  <a:schemeClr val="bg1"/>
                </a:solidFill>
                <a:effectLst/>
              </a:rPr>
              <a:t>, classic.studylight.org/lex/</a:t>
            </a:r>
            <a:r>
              <a:rPr lang="en-US" sz="1100" dirty="0" err="1">
                <a:solidFill>
                  <a:schemeClr val="bg1"/>
                </a:solidFill>
                <a:effectLst/>
              </a:rPr>
              <a:t>grk</a:t>
            </a:r>
            <a:r>
              <a:rPr lang="en-US" sz="1100" dirty="0">
                <a:solidFill>
                  <a:schemeClr val="bg1"/>
                </a:solidFill>
                <a:effectLst/>
              </a:rPr>
              <a:t>/</a:t>
            </a:r>
            <a:r>
              <a:rPr lang="en-US" sz="1100" dirty="0" err="1">
                <a:solidFill>
                  <a:schemeClr val="bg1"/>
                </a:solidFill>
                <a:effectLst/>
              </a:rPr>
              <a:t>view.cgi?number</a:t>
            </a:r>
            <a:r>
              <a:rPr lang="en-US" sz="1100" dirty="0">
                <a:solidFill>
                  <a:schemeClr val="bg1"/>
                </a:solidFill>
                <a:effectLst/>
              </a:rPr>
              <a:t>=1519. </a:t>
            </a:r>
          </a:p>
        </p:txBody>
      </p:sp>
    </p:spTree>
    <p:extLst>
      <p:ext uri="{BB962C8B-B14F-4D97-AF65-F5344CB8AC3E}">
        <p14:creationId xmlns:p14="http://schemas.microsoft.com/office/powerpoint/2010/main" val="667701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B6E0C0-C8EC-4424-999F-C35E6D29742C}"/>
              </a:ext>
            </a:extLst>
          </p:cNvPr>
          <p:cNvGrpSpPr/>
          <p:nvPr/>
        </p:nvGrpSpPr>
        <p:grpSpPr>
          <a:xfrm>
            <a:off x="849741" y="479202"/>
            <a:ext cx="10485461" cy="6279493"/>
            <a:chOff x="6288334" y="479202"/>
            <a:chExt cx="5046867" cy="5867807"/>
          </a:xfrm>
        </p:grpSpPr>
        <p:sp>
          <p:nvSpPr>
            <p:cNvPr id="5" name="Text Placeholder 1">
              <a:extLst>
                <a:ext uri="{FF2B5EF4-FFF2-40B4-BE49-F238E27FC236}">
                  <a16:creationId xmlns:a16="http://schemas.microsoft.com/office/drawing/2014/main" id="{72DA2E7A-2418-4F4F-8F4E-275189344315}"/>
                </a:ext>
              </a:extLst>
            </p:cNvPr>
            <p:cNvSpPr txBox="1">
              <a:spLocks/>
            </p:cNvSpPr>
            <p:nvPr/>
          </p:nvSpPr>
          <p:spPr>
            <a:xfrm>
              <a:off x="6288334" y="479202"/>
              <a:ext cx="5046867" cy="5867807"/>
            </a:xfrm>
            <a:custGeom>
              <a:avLst/>
              <a:gdLst>
                <a:gd name="connsiteX0" fmla="*/ 841161 w 5046867"/>
                <a:gd name="connsiteY0" fmla="*/ 0 h 5867807"/>
                <a:gd name="connsiteX1" fmla="*/ 1514070 w 5046867"/>
                <a:gd name="connsiteY1" fmla="*/ 0 h 5867807"/>
                <a:gd name="connsiteX2" fmla="*/ 2220624 w 5046867"/>
                <a:gd name="connsiteY2" fmla="*/ 0 h 5867807"/>
                <a:gd name="connsiteX3" fmla="*/ 2927179 w 5046867"/>
                <a:gd name="connsiteY3" fmla="*/ 0 h 5867807"/>
                <a:gd name="connsiteX4" fmla="*/ 3499152 w 5046867"/>
                <a:gd name="connsiteY4" fmla="*/ 0 h 5867807"/>
                <a:gd name="connsiteX5" fmla="*/ 4205706 w 5046867"/>
                <a:gd name="connsiteY5" fmla="*/ 0 h 5867807"/>
                <a:gd name="connsiteX6" fmla="*/ 5046867 w 5046867"/>
                <a:gd name="connsiteY6" fmla="*/ 841161 h 5867807"/>
                <a:gd name="connsiteX7" fmla="*/ 5046867 w 5046867"/>
                <a:gd name="connsiteY7" fmla="*/ 1570025 h 5867807"/>
                <a:gd name="connsiteX8" fmla="*/ 5046867 w 5046867"/>
                <a:gd name="connsiteY8" fmla="*/ 2148089 h 5867807"/>
                <a:gd name="connsiteX9" fmla="*/ 5046867 w 5046867"/>
                <a:gd name="connsiteY9" fmla="*/ 2776420 h 5867807"/>
                <a:gd name="connsiteX10" fmla="*/ 5046867 w 5046867"/>
                <a:gd name="connsiteY10" fmla="*/ 3455017 h 5867807"/>
                <a:gd name="connsiteX11" fmla="*/ 5046867 w 5046867"/>
                <a:gd name="connsiteY11" fmla="*/ 4033081 h 5867807"/>
                <a:gd name="connsiteX12" fmla="*/ 5046867 w 5046867"/>
                <a:gd name="connsiteY12" fmla="*/ 4560879 h 5867807"/>
                <a:gd name="connsiteX13" fmla="*/ 5046867 w 5046867"/>
                <a:gd name="connsiteY13" fmla="*/ 5239476 h 5867807"/>
                <a:gd name="connsiteX14" fmla="*/ 5046867 w 5046867"/>
                <a:gd name="connsiteY14" fmla="*/ 5867807 h 5867807"/>
                <a:gd name="connsiteX15" fmla="*/ 5046867 w 5046867"/>
                <a:gd name="connsiteY15" fmla="*/ 5867807 h 5867807"/>
                <a:gd name="connsiteX16" fmla="*/ 4466477 w 5046867"/>
                <a:gd name="connsiteY16" fmla="*/ 5867807 h 5867807"/>
                <a:gd name="connsiteX17" fmla="*/ 3835619 w 5046867"/>
                <a:gd name="connsiteY17" fmla="*/ 5867807 h 5867807"/>
                <a:gd name="connsiteX18" fmla="*/ 3305698 w 5046867"/>
                <a:gd name="connsiteY18" fmla="*/ 5867807 h 5867807"/>
                <a:gd name="connsiteX19" fmla="*/ 2674840 w 5046867"/>
                <a:gd name="connsiteY19" fmla="*/ 5867807 h 5867807"/>
                <a:gd name="connsiteX20" fmla="*/ 2144918 w 5046867"/>
                <a:gd name="connsiteY20" fmla="*/ 5867807 h 5867807"/>
                <a:gd name="connsiteX21" fmla="*/ 1614997 w 5046867"/>
                <a:gd name="connsiteY21" fmla="*/ 5867807 h 5867807"/>
                <a:gd name="connsiteX22" fmla="*/ 984139 w 5046867"/>
                <a:gd name="connsiteY22" fmla="*/ 5867807 h 5867807"/>
                <a:gd name="connsiteX23" fmla="*/ 0 w 5046867"/>
                <a:gd name="connsiteY23" fmla="*/ 5867807 h 5867807"/>
                <a:gd name="connsiteX24" fmla="*/ 0 w 5046867"/>
                <a:gd name="connsiteY24" fmla="*/ 5867807 h 5867807"/>
                <a:gd name="connsiteX25" fmla="*/ 0 w 5046867"/>
                <a:gd name="connsiteY25" fmla="*/ 5138943 h 5867807"/>
                <a:gd name="connsiteX26" fmla="*/ 0 w 5046867"/>
                <a:gd name="connsiteY26" fmla="*/ 4611146 h 5867807"/>
                <a:gd name="connsiteX27" fmla="*/ 0 w 5046867"/>
                <a:gd name="connsiteY27" fmla="*/ 4083348 h 5867807"/>
                <a:gd name="connsiteX28" fmla="*/ 0 w 5046867"/>
                <a:gd name="connsiteY28" fmla="*/ 3455017 h 5867807"/>
                <a:gd name="connsiteX29" fmla="*/ 0 w 5046867"/>
                <a:gd name="connsiteY29" fmla="*/ 2927219 h 5867807"/>
                <a:gd name="connsiteX30" fmla="*/ 0 w 5046867"/>
                <a:gd name="connsiteY30" fmla="*/ 2298888 h 5867807"/>
                <a:gd name="connsiteX31" fmla="*/ 0 w 5046867"/>
                <a:gd name="connsiteY31" fmla="*/ 1620291 h 5867807"/>
                <a:gd name="connsiteX32" fmla="*/ 0 w 5046867"/>
                <a:gd name="connsiteY32" fmla="*/ 841161 h 5867807"/>
                <a:gd name="connsiteX33" fmla="*/ 841161 w 5046867"/>
                <a:gd name="connsiteY33" fmla="*/ 0 h 586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46867" h="5867807" fill="none" extrusionOk="0">
                  <a:moveTo>
                    <a:pt x="841161" y="0"/>
                  </a:moveTo>
                  <a:cubicBezTo>
                    <a:pt x="1043692" y="14833"/>
                    <a:pt x="1263191" y="19873"/>
                    <a:pt x="1514070" y="0"/>
                  </a:cubicBezTo>
                  <a:cubicBezTo>
                    <a:pt x="1764949" y="-19873"/>
                    <a:pt x="1942731" y="27008"/>
                    <a:pt x="2220624" y="0"/>
                  </a:cubicBezTo>
                  <a:cubicBezTo>
                    <a:pt x="2498517" y="-27008"/>
                    <a:pt x="2763266" y="32853"/>
                    <a:pt x="2927179" y="0"/>
                  </a:cubicBezTo>
                  <a:cubicBezTo>
                    <a:pt x="3091093" y="-32853"/>
                    <a:pt x="3277142" y="4511"/>
                    <a:pt x="3499152" y="0"/>
                  </a:cubicBezTo>
                  <a:cubicBezTo>
                    <a:pt x="3721162" y="-4511"/>
                    <a:pt x="3950659" y="10967"/>
                    <a:pt x="4205706" y="0"/>
                  </a:cubicBezTo>
                  <a:cubicBezTo>
                    <a:pt x="4687145" y="-20427"/>
                    <a:pt x="5076855" y="329318"/>
                    <a:pt x="5046867" y="841161"/>
                  </a:cubicBezTo>
                  <a:cubicBezTo>
                    <a:pt x="5017553" y="1139458"/>
                    <a:pt x="5013653" y="1404687"/>
                    <a:pt x="5046867" y="1570025"/>
                  </a:cubicBezTo>
                  <a:cubicBezTo>
                    <a:pt x="5080081" y="1735363"/>
                    <a:pt x="5021618" y="1926648"/>
                    <a:pt x="5046867" y="2148089"/>
                  </a:cubicBezTo>
                  <a:cubicBezTo>
                    <a:pt x="5072116" y="2369530"/>
                    <a:pt x="5057960" y="2640668"/>
                    <a:pt x="5046867" y="2776420"/>
                  </a:cubicBezTo>
                  <a:cubicBezTo>
                    <a:pt x="5035774" y="2912172"/>
                    <a:pt x="5040862" y="3220296"/>
                    <a:pt x="5046867" y="3455017"/>
                  </a:cubicBezTo>
                  <a:cubicBezTo>
                    <a:pt x="5052872" y="3689738"/>
                    <a:pt x="5020273" y="3908015"/>
                    <a:pt x="5046867" y="4033081"/>
                  </a:cubicBezTo>
                  <a:cubicBezTo>
                    <a:pt x="5073461" y="4158147"/>
                    <a:pt x="5061312" y="4403620"/>
                    <a:pt x="5046867" y="4560879"/>
                  </a:cubicBezTo>
                  <a:cubicBezTo>
                    <a:pt x="5032422" y="4718138"/>
                    <a:pt x="5038581" y="5079285"/>
                    <a:pt x="5046867" y="5239476"/>
                  </a:cubicBezTo>
                  <a:cubicBezTo>
                    <a:pt x="5055153" y="5399667"/>
                    <a:pt x="5047456" y="5617899"/>
                    <a:pt x="5046867" y="5867807"/>
                  </a:cubicBezTo>
                  <a:lnTo>
                    <a:pt x="5046867" y="5867807"/>
                  </a:lnTo>
                  <a:cubicBezTo>
                    <a:pt x="4880080" y="5851420"/>
                    <a:pt x="4673668" y="5863907"/>
                    <a:pt x="4466477" y="5867807"/>
                  </a:cubicBezTo>
                  <a:cubicBezTo>
                    <a:pt x="4259286" y="5871708"/>
                    <a:pt x="3963679" y="5856235"/>
                    <a:pt x="3835619" y="5867807"/>
                  </a:cubicBezTo>
                  <a:cubicBezTo>
                    <a:pt x="3707559" y="5879379"/>
                    <a:pt x="3424971" y="5853569"/>
                    <a:pt x="3305698" y="5867807"/>
                  </a:cubicBezTo>
                  <a:cubicBezTo>
                    <a:pt x="3186425" y="5882045"/>
                    <a:pt x="2845018" y="5870694"/>
                    <a:pt x="2674840" y="5867807"/>
                  </a:cubicBezTo>
                  <a:cubicBezTo>
                    <a:pt x="2504662" y="5864920"/>
                    <a:pt x="2390029" y="5863461"/>
                    <a:pt x="2144918" y="5867807"/>
                  </a:cubicBezTo>
                  <a:cubicBezTo>
                    <a:pt x="1899807" y="5872153"/>
                    <a:pt x="1854074" y="5866570"/>
                    <a:pt x="1614997" y="5867807"/>
                  </a:cubicBezTo>
                  <a:cubicBezTo>
                    <a:pt x="1375920" y="5869044"/>
                    <a:pt x="1127736" y="5842059"/>
                    <a:pt x="984139" y="5867807"/>
                  </a:cubicBezTo>
                  <a:cubicBezTo>
                    <a:pt x="840542" y="5893555"/>
                    <a:pt x="242360" y="5847887"/>
                    <a:pt x="0" y="5867807"/>
                  </a:cubicBezTo>
                  <a:lnTo>
                    <a:pt x="0" y="5867807"/>
                  </a:lnTo>
                  <a:cubicBezTo>
                    <a:pt x="-33474" y="5506011"/>
                    <a:pt x="21778" y="5488675"/>
                    <a:pt x="0" y="5138943"/>
                  </a:cubicBezTo>
                  <a:cubicBezTo>
                    <a:pt x="-21778" y="4789211"/>
                    <a:pt x="5822" y="4808143"/>
                    <a:pt x="0" y="4611146"/>
                  </a:cubicBezTo>
                  <a:cubicBezTo>
                    <a:pt x="-5822" y="4414149"/>
                    <a:pt x="25199" y="4335715"/>
                    <a:pt x="0" y="4083348"/>
                  </a:cubicBezTo>
                  <a:cubicBezTo>
                    <a:pt x="-25199" y="3830981"/>
                    <a:pt x="-276" y="3609451"/>
                    <a:pt x="0" y="3455017"/>
                  </a:cubicBezTo>
                  <a:cubicBezTo>
                    <a:pt x="276" y="3300583"/>
                    <a:pt x="-245" y="3120715"/>
                    <a:pt x="0" y="2927219"/>
                  </a:cubicBezTo>
                  <a:cubicBezTo>
                    <a:pt x="245" y="2733723"/>
                    <a:pt x="17502" y="2600234"/>
                    <a:pt x="0" y="2298888"/>
                  </a:cubicBezTo>
                  <a:cubicBezTo>
                    <a:pt x="-17502" y="1997542"/>
                    <a:pt x="-9105" y="1828109"/>
                    <a:pt x="0" y="1620291"/>
                  </a:cubicBezTo>
                  <a:cubicBezTo>
                    <a:pt x="9105" y="1412473"/>
                    <a:pt x="8192" y="1155546"/>
                    <a:pt x="0" y="841161"/>
                  </a:cubicBezTo>
                  <a:cubicBezTo>
                    <a:pt x="-85546" y="410746"/>
                    <a:pt x="374890" y="-71625"/>
                    <a:pt x="841161" y="0"/>
                  </a:cubicBezTo>
                  <a:close/>
                </a:path>
                <a:path w="5046867" h="5867807" stroke="0" extrusionOk="0">
                  <a:moveTo>
                    <a:pt x="841161" y="0"/>
                  </a:moveTo>
                  <a:cubicBezTo>
                    <a:pt x="1042545" y="23021"/>
                    <a:pt x="1367141" y="24828"/>
                    <a:pt x="1514070" y="0"/>
                  </a:cubicBezTo>
                  <a:cubicBezTo>
                    <a:pt x="1660999" y="-24828"/>
                    <a:pt x="1825696" y="5831"/>
                    <a:pt x="2119688" y="0"/>
                  </a:cubicBezTo>
                  <a:cubicBezTo>
                    <a:pt x="2413680" y="-5831"/>
                    <a:pt x="2476524" y="27082"/>
                    <a:pt x="2826243" y="0"/>
                  </a:cubicBezTo>
                  <a:cubicBezTo>
                    <a:pt x="3175963" y="-27082"/>
                    <a:pt x="3278106" y="8104"/>
                    <a:pt x="3431861" y="0"/>
                  </a:cubicBezTo>
                  <a:cubicBezTo>
                    <a:pt x="3585616" y="-8104"/>
                    <a:pt x="4041776" y="6948"/>
                    <a:pt x="4205706" y="0"/>
                  </a:cubicBezTo>
                  <a:cubicBezTo>
                    <a:pt x="4629935" y="-85565"/>
                    <a:pt x="5055932" y="420198"/>
                    <a:pt x="5046867" y="841161"/>
                  </a:cubicBezTo>
                  <a:cubicBezTo>
                    <a:pt x="5035102" y="1050794"/>
                    <a:pt x="5054957" y="1125822"/>
                    <a:pt x="5046867" y="1318692"/>
                  </a:cubicBezTo>
                  <a:cubicBezTo>
                    <a:pt x="5038777" y="1511562"/>
                    <a:pt x="5067048" y="1723223"/>
                    <a:pt x="5046867" y="1846490"/>
                  </a:cubicBezTo>
                  <a:cubicBezTo>
                    <a:pt x="5026686" y="1969757"/>
                    <a:pt x="5022662" y="2204269"/>
                    <a:pt x="5046867" y="2474821"/>
                  </a:cubicBezTo>
                  <a:cubicBezTo>
                    <a:pt x="5071072" y="2745373"/>
                    <a:pt x="5076301" y="2941285"/>
                    <a:pt x="5046867" y="3103152"/>
                  </a:cubicBezTo>
                  <a:cubicBezTo>
                    <a:pt x="5017433" y="3265019"/>
                    <a:pt x="5033850" y="3437598"/>
                    <a:pt x="5046867" y="3580683"/>
                  </a:cubicBezTo>
                  <a:cubicBezTo>
                    <a:pt x="5059884" y="3723768"/>
                    <a:pt x="5052052" y="4015608"/>
                    <a:pt x="5046867" y="4309547"/>
                  </a:cubicBezTo>
                  <a:cubicBezTo>
                    <a:pt x="5041682" y="4603486"/>
                    <a:pt x="5070366" y="4626763"/>
                    <a:pt x="5046867" y="4787078"/>
                  </a:cubicBezTo>
                  <a:cubicBezTo>
                    <a:pt x="5023368" y="4947393"/>
                    <a:pt x="5072071" y="5170073"/>
                    <a:pt x="5046867" y="5314876"/>
                  </a:cubicBezTo>
                  <a:cubicBezTo>
                    <a:pt x="5021663" y="5459679"/>
                    <a:pt x="5040872" y="5739631"/>
                    <a:pt x="5046867" y="5867807"/>
                  </a:cubicBezTo>
                  <a:lnTo>
                    <a:pt x="5046867" y="5867807"/>
                  </a:lnTo>
                  <a:cubicBezTo>
                    <a:pt x="4891114" y="5884723"/>
                    <a:pt x="4586258" y="5875722"/>
                    <a:pt x="4466477" y="5867807"/>
                  </a:cubicBezTo>
                  <a:cubicBezTo>
                    <a:pt x="4346696" y="5859893"/>
                    <a:pt x="3940093" y="5890749"/>
                    <a:pt x="3785150" y="5867807"/>
                  </a:cubicBezTo>
                  <a:cubicBezTo>
                    <a:pt x="3630207" y="5844865"/>
                    <a:pt x="3369414" y="5861131"/>
                    <a:pt x="3255229" y="5867807"/>
                  </a:cubicBezTo>
                  <a:cubicBezTo>
                    <a:pt x="3141044" y="5874483"/>
                    <a:pt x="2879216" y="5882774"/>
                    <a:pt x="2523434" y="5867807"/>
                  </a:cubicBezTo>
                  <a:cubicBezTo>
                    <a:pt x="2167653" y="5852840"/>
                    <a:pt x="2052017" y="5897045"/>
                    <a:pt x="1892575" y="5867807"/>
                  </a:cubicBezTo>
                  <a:cubicBezTo>
                    <a:pt x="1733133" y="5838569"/>
                    <a:pt x="1406024" y="5882386"/>
                    <a:pt x="1261717" y="5867807"/>
                  </a:cubicBezTo>
                  <a:cubicBezTo>
                    <a:pt x="1117410" y="5853228"/>
                    <a:pt x="897386" y="5877435"/>
                    <a:pt x="782264" y="5867807"/>
                  </a:cubicBezTo>
                  <a:cubicBezTo>
                    <a:pt x="667142" y="5858179"/>
                    <a:pt x="279562" y="5854432"/>
                    <a:pt x="0" y="5867807"/>
                  </a:cubicBezTo>
                  <a:lnTo>
                    <a:pt x="0" y="5867807"/>
                  </a:lnTo>
                  <a:cubicBezTo>
                    <a:pt x="27400" y="5666497"/>
                    <a:pt x="-22706" y="5433783"/>
                    <a:pt x="0" y="5138943"/>
                  </a:cubicBezTo>
                  <a:cubicBezTo>
                    <a:pt x="22706" y="4844103"/>
                    <a:pt x="-19673" y="4601136"/>
                    <a:pt x="0" y="4460346"/>
                  </a:cubicBezTo>
                  <a:cubicBezTo>
                    <a:pt x="19673" y="4319556"/>
                    <a:pt x="4453" y="4186484"/>
                    <a:pt x="0" y="3932548"/>
                  </a:cubicBezTo>
                  <a:cubicBezTo>
                    <a:pt x="-4453" y="3678612"/>
                    <a:pt x="-10868" y="3493494"/>
                    <a:pt x="0" y="3253951"/>
                  </a:cubicBezTo>
                  <a:cubicBezTo>
                    <a:pt x="10868" y="3014408"/>
                    <a:pt x="19635" y="2831690"/>
                    <a:pt x="0" y="2525087"/>
                  </a:cubicBezTo>
                  <a:cubicBezTo>
                    <a:pt x="-19635" y="2218484"/>
                    <a:pt x="21217" y="2185103"/>
                    <a:pt x="0" y="1947023"/>
                  </a:cubicBezTo>
                  <a:cubicBezTo>
                    <a:pt x="-21217" y="1708943"/>
                    <a:pt x="13901" y="1569590"/>
                    <a:pt x="0" y="1469492"/>
                  </a:cubicBezTo>
                  <a:cubicBezTo>
                    <a:pt x="-13901" y="1369394"/>
                    <a:pt x="13597" y="1061691"/>
                    <a:pt x="0" y="841161"/>
                  </a:cubicBezTo>
                  <a:cubicBezTo>
                    <a:pt x="-36535" y="384101"/>
                    <a:pt x="269218" y="21881"/>
                    <a:pt x="841161" y="0"/>
                  </a:cubicBezTo>
                  <a:close/>
                </a:path>
              </a:pathLst>
            </a:custGeom>
            <a:ln>
              <a:solidFill>
                <a:srgbClr val="663300"/>
              </a:solidFill>
              <a:extLst>
                <a:ext uri="{C807C97D-BFC1-408E-A445-0C87EB9F89A2}">
                  <ask:lineSketchStyleProps xmlns:ask="http://schemas.microsoft.com/office/drawing/2018/sketchyshapes" sd="1441890212">
                    <a:prstGeom prst="round2Same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0" indent="0" algn="l" defTabSz="1219170" rtl="0" eaLnBrk="1" latinLnBrk="0" hangingPunct="1">
                <a:spcBef>
                  <a:spcPct val="20000"/>
                </a:spcBef>
                <a:buFont typeface="Arial"/>
                <a:buNone/>
                <a:defRPr sz="4267" b="1" kern="1200">
                  <a:solidFill>
                    <a:schemeClr val="dk1"/>
                  </a:solidFill>
                  <a:latin typeface="+mn-lt"/>
                  <a:ea typeface="+mn-ea"/>
                  <a:cs typeface="+mn-cs"/>
                </a:defRPr>
              </a:lvl1pPr>
              <a:lvl2pPr marL="609585" indent="0" algn="l" defTabSz="1219170" rtl="0" eaLnBrk="1" latinLnBrk="0" hangingPunct="1">
                <a:spcBef>
                  <a:spcPct val="20000"/>
                </a:spcBef>
                <a:buFont typeface="Arial"/>
                <a:buNone/>
                <a:defRPr sz="4000" kern="1200">
                  <a:solidFill>
                    <a:schemeClr val="dk1"/>
                  </a:solidFill>
                  <a:latin typeface="+mn-lt"/>
                  <a:ea typeface="+mn-ea"/>
                  <a:cs typeface="+mn-cs"/>
                </a:defRPr>
              </a:lvl2pPr>
              <a:lvl3pPr marL="1219170" indent="0" algn="l" defTabSz="1219170" rtl="0" eaLnBrk="1" latinLnBrk="0" hangingPunct="1">
                <a:spcBef>
                  <a:spcPct val="20000"/>
                </a:spcBef>
                <a:buFont typeface="Arial"/>
                <a:buNone/>
                <a:defRPr sz="4000" kern="1200">
                  <a:solidFill>
                    <a:schemeClr val="dk1"/>
                  </a:solidFill>
                  <a:latin typeface="+mn-lt"/>
                  <a:ea typeface="+mn-ea"/>
                  <a:cs typeface="+mn-cs"/>
                </a:defRPr>
              </a:lvl3pPr>
              <a:lvl4pPr marL="1828754" indent="0" algn="l" defTabSz="1219170" rtl="0" eaLnBrk="1" latinLnBrk="0" hangingPunct="1">
                <a:spcBef>
                  <a:spcPct val="20000"/>
                </a:spcBef>
                <a:buFont typeface="Arial"/>
                <a:buNone/>
                <a:defRPr sz="4000" kern="1200">
                  <a:solidFill>
                    <a:schemeClr val="dk1"/>
                  </a:solidFill>
                  <a:latin typeface="+mn-lt"/>
                  <a:ea typeface="+mn-ea"/>
                  <a:cs typeface="+mn-cs"/>
                </a:defRPr>
              </a:lvl4pPr>
              <a:lvl5pPr marL="2438339" indent="0" algn="l" defTabSz="1219170" rtl="0" eaLnBrk="1" latinLnBrk="0" hangingPunct="1">
                <a:spcBef>
                  <a:spcPct val="20000"/>
                </a:spcBef>
                <a:buFont typeface="Arial"/>
                <a:buNone/>
                <a:defRPr sz="4000" kern="1200">
                  <a:solidFill>
                    <a:schemeClr val="dk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9pPr>
            </a:lstStyle>
            <a:p>
              <a:pPr marL="571500" indent="-571500">
                <a:buFont typeface="Wingdings" panose="05000000000000000000" pitchFamily="2" charset="2"/>
                <a:buChar char="ü"/>
              </a:pPr>
              <a:endParaRPr lang="en-US" sz="3600" dirty="0"/>
            </a:p>
          </p:txBody>
        </p:sp>
        <p:sp>
          <p:nvSpPr>
            <p:cNvPr id="3" name="TextBox 2">
              <a:extLst>
                <a:ext uri="{FF2B5EF4-FFF2-40B4-BE49-F238E27FC236}">
                  <a16:creationId xmlns:a16="http://schemas.microsoft.com/office/drawing/2014/main" id="{472803C5-02E6-469A-9556-607C56BAE8BA}"/>
                </a:ext>
              </a:extLst>
            </p:cNvPr>
            <p:cNvSpPr txBox="1"/>
            <p:nvPr/>
          </p:nvSpPr>
          <p:spPr>
            <a:xfrm>
              <a:off x="7224566" y="577123"/>
              <a:ext cx="3181196" cy="523220"/>
            </a:xfrm>
            <a:prstGeom prst="rect">
              <a:avLst/>
            </a:prstGeom>
            <a:noFill/>
          </p:spPr>
          <p:txBody>
            <a:bodyPr wrap="none" rtlCol="0">
              <a:spAutoFit/>
            </a:bodyPr>
            <a:lstStyle/>
            <a:p>
              <a:pPr algn="ctr"/>
              <a:r>
                <a:rPr lang="en-US" sz="2800" b="1" i="1" spc="300" dirty="0">
                  <a:solidFill>
                    <a:schemeClr val="bg1"/>
                  </a:solidFill>
                </a:rPr>
                <a:t>Man’s Resistance to the Gospel</a:t>
              </a:r>
            </a:p>
          </p:txBody>
        </p:sp>
        <p:sp>
          <p:nvSpPr>
            <p:cNvPr id="4" name="TextBox 3">
              <a:extLst>
                <a:ext uri="{FF2B5EF4-FFF2-40B4-BE49-F238E27FC236}">
                  <a16:creationId xmlns:a16="http://schemas.microsoft.com/office/drawing/2014/main" id="{95890327-C0FC-40F5-9347-8F8889C2E331}"/>
                </a:ext>
              </a:extLst>
            </p:cNvPr>
            <p:cNvSpPr txBox="1"/>
            <p:nvPr/>
          </p:nvSpPr>
          <p:spPr>
            <a:xfrm>
              <a:off x="6354268" y="1176825"/>
              <a:ext cx="4930830" cy="4515298"/>
            </a:xfrm>
            <a:prstGeom prst="rect">
              <a:avLst/>
            </a:prstGeom>
            <a:noFill/>
          </p:spPr>
          <p:txBody>
            <a:bodyPr wrap="square" rtlCol="0">
              <a:spAutoFit/>
            </a:bodyPr>
            <a:lstStyle/>
            <a:p>
              <a:r>
                <a:rPr lang="en-US" sz="2800" dirty="0">
                  <a:solidFill>
                    <a:schemeClr val="bg1"/>
                  </a:solidFill>
                  <a:effectLst/>
                  <a:latin typeface="Segoe UI" panose="020B0502040204020203" pitchFamily="34" charset="0"/>
                  <a:ea typeface="Times New Roman" panose="02020603050405020304" pitchFamily="18" charset="0"/>
                </a:rPr>
                <a:t>“The Bible clearly teaches that we are saved by grace through faith (Ephesians 2:8-9) and according to God’s mercy (Titus 3:5). The thief on the cross next to Jesus had no time to be baptized; yet Jesus promised that he would be with Him in Paradise that day (Luke 23:43). The Bible contains no record of Jesus baptizing anyone – a strange omission if baptism was essential for salvation. The Apostle Paul declared, “For Christ did not send me to baptize, but to preach the gospel…” ( 1 Corinthians 1:17). This clearly indicated that salvation is a response of faith to the gospel not the act of baptism. Therefore, water baptism is not an act of salvation, but an act of obedience.”</a:t>
              </a:r>
              <a:endParaRPr lang="en-US" sz="2800" dirty="0">
                <a:solidFill>
                  <a:schemeClr val="bg1"/>
                </a:solidFill>
              </a:endParaRPr>
            </a:p>
          </p:txBody>
        </p:sp>
      </p:grpSp>
      <p:sp>
        <p:nvSpPr>
          <p:cNvPr id="10" name="TextBox 9">
            <a:extLst>
              <a:ext uri="{FF2B5EF4-FFF2-40B4-BE49-F238E27FC236}">
                <a16:creationId xmlns:a16="http://schemas.microsoft.com/office/drawing/2014/main" id="{71DF8E2B-595D-4DA3-B976-003AD8A1CBFC}"/>
              </a:ext>
            </a:extLst>
          </p:cNvPr>
          <p:cNvSpPr txBox="1"/>
          <p:nvPr/>
        </p:nvSpPr>
        <p:spPr>
          <a:xfrm>
            <a:off x="849740" y="6347631"/>
            <a:ext cx="10485462"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“Baptism.” </a:t>
            </a:r>
            <a:r>
              <a:rPr lang="en-US" i="1" dirty="0"/>
              <a:t>Calvary West Houston</a:t>
            </a:r>
            <a:r>
              <a:rPr lang="en-US" dirty="0"/>
              <a:t>, www.calvarywesthouston.org/baptism/. </a:t>
            </a:r>
            <a:endParaRPr lang="en-US" sz="1100" dirty="0">
              <a:solidFill>
                <a:schemeClr val="bg1"/>
              </a:solidFill>
              <a:effectLst/>
            </a:endParaRP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64" name="Ink 63">
                <a:extLst>
                  <a:ext uri="{FF2B5EF4-FFF2-40B4-BE49-F238E27FC236}">
                    <a16:creationId xmlns:a16="http://schemas.microsoft.com/office/drawing/2014/main" id="{263F870E-50DC-48C3-8B5E-F07051543D87}"/>
                  </a:ext>
                </a:extLst>
              </p14:cNvPr>
              <p14:cNvContentPartPr/>
              <p14:nvPr/>
            </p14:nvContentPartPr>
            <p14:xfrm>
              <a:off x="5677546" y="4984902"/>
              <a:ext cx="1867636" cy="643320"/>
            </p14:xfrm>
          </p:contentPart>
        </mc:Choice>
        <mc:Fallback xmlns="">
          <p:pic>
            <p:nvPicPr>
              <p:cNvPr id="64" name="Ink 63">
                <a:extLst>
                  <a:ext uri="{FF2B5EF4-FFF2-40B4-BE49-F238E27FC236}">
                    <a16:creationId xmlns:a16="http://schemas.microsoft.com/office/drawing/2014/main" id="{263F870E-50DC-48C3-8B5E-F07051543D87}"/>
                  </a:ext>
                </a:extLst>
              </p:cNvPr>
              <p:cNvPicPr/>
              <p:nvPr/>
            </p:nvPicPr>
            <p:blipFill>
              <a:blip r:embed="rId3"/>
              <a:stretch>
                <a:fillRect/>
              </a:stretch>
            </p:blipFill>
            <p:spPr>
              <a:xfrm>
                <a:off x="5641907" y="4948902"/>
                <a:ext cx="1939274" cy="714960"/>
              </a:xfrm>
              <a:prstGeom prst="rect">
                <a:avLst/>
              </a:prstGeom>
            </p:spPr>
          </p:pic>
        </mc:Fallback>
      </mc:AlternateContent>
      <p:sp>
        <p:nvSpPr>
          <p:cNvPr id="15" name="Straight Connector 14">
            <a:extLst>
              <a:ext uri="{FF2B5EF4-FFF2-40B4-BE49-F238E27FC236}">
                <a16:creationId xmlns:a16="http://schemas.microsoft.com/office/drawing/2014/main" id="{6BA49634-9761-46DA-A1E4-01D68CD16AAA}"/>
              </a:ext>
            </a:extLst>
          </p:cNvPr>
          <p:cNvSpPr/>
          <p:nvPr/>
        </p:nvSpPr>
        <p:spPr>
          <a:xfrm>
            <a:off x="7964895" y="4689505"/>
            <a:ext cx="2743200" cy="0"/>
          </a:xfrm>
          <a:prstGeom prst="line">
            <a:avLst/>
          </a:prstGeom>
          <a:gradFill>
            <a:gsLst>
              <a:gs pos="0">
                <a:srgbClr val="360704">
                  <a:alpha val="5000"/>
                </a:srgbClr>
              </a:gs>
              <a:gs pos="21000">
                <a:srgbClr val="DA0100">
                  <a:alpha val="5000"/>
                </a:srgbClr>
              </a:gs>
              <a:gs pos="41000">
                <a:srgbClr val="360704">
                  <a:alpha val="5000"/>
                </a:srgbClr>
              </a:gs>
              <a:gs pos="62000">
                <a:srgbClr val="DA0100">
                  <a:alpha val="5000"/>
                </a:srgbClr>
              </a:gs>
              <a:gs pos="82000">
                <a:srgbClr val="360704">
                  <a:alpha val="5000"/>
                </a:srgbClr>
              </a:gs>
              <a:gs pos="100000">
                <a:srgbClr val="DA0100">
                  <a:alpha val="5000"/>
                </a:srgbClr>
              </a:gs>
            </a:gsLst>
          </a:gradFill>
          <a:ln w="72000">
            <a:gradFill>
              <a:gsLst>
                <a:gs pos="0">
                  <a:srgbClr val="360704"/>
                </a:gs>
                <a:gs pos="21000">
                  <a:srgbClr val="DA0100"/>
                </a:gs>
                <a:gs pos="41000">
                  <a:srgbClr val="360704"/>
                </a:gs>
                <a:gs pos="62000">
                  <a:srgbClr val="DA0100"/>
                </a:gs>
                <a:gs pos="82000">
                  <a:srgbClr val="360704"/>
                </a:gs>
                <a:gs pos="100000">
                  <a:srgbClr val="DA0100"/>
                </a:gs>
              </a:gsLst>
            </a:gra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gradFill>
                <a:gsLst>
                  <a:gs pos="0">
                    <a:srgbClr val="360704"/>
                  </a:gs>
                  <a:gs pos="21000">
                    <a:srgbClr val="DA0100"/>
                  </a:gs>
                  <a:gs pos="41000">
                    <a:srgbClr val="360704"/>
                  </a:gs>
                  <a:gs pos="62000">
                    <a:srgbClr val="DA0100"/>
                  </a:gs>
                  <a:gs pos="82000">
                    <a:srgbClr val="360704"/>
                  </a:gs>
                  <a:gs pos="100000">
                    <a:srgbClr val="DA0100"/>
                  </a:gs>
                </a:gsLst>
              </a:gradFill>
            </a:endParaRPr>
          </a:p>
        </p:txBody>
      </p:sp>
      <p:sp>
        <p:nvSpPr>
          <p:cNvPr id="16" name="Straight Connector 15">
            <a:extLst>
              <a:ext uri="{FF2B5EF4-FFF2-40B4-BE49-F238E27FC236}">
                <a16:creationId xmlns:a16="http://schemas.microsoft.com/office/drawing/2014/main" id="{2A67EEB9-FDC8-4C34-A353-94EFA82FDC70}"/>
              </a:ext>
            </a:extLst>
          </p:cNvPr>
          <p:cNvSpPr/>
          <p:nvPr/>
        </p:nvSpPr>
        <p:spPr>
          <a:xfrm>
            <a:off x="6669955" y="3377212"/>
            <a:ext cx="1645920" cy="0"/>
          </a:xfrm>
          <a:prstGeom prst="line">
            <a:avLst/>
          </a:prstGeom>
          <a:gradFill>
            <a:gsLst>
              <a:gs pos="0">
                <a:srgbClr val="360704">
                  <a:alpha val="5000"/>
                </a:srgbClr>
              </a:gs>
              <a:gs pos="21000">
                <a:srgbClr val="DA0100">
                  <a:alpha val="5000"/>
                </a:srgbClr>
              </a:gs>
              <a:gs pos="41000">
                <a:srgbClr val="360704">
                  <a:alpha val="5000"/>
                </a:srgbClr>
              </a:gs>
              <a:gs pos="62000">
                <a:srgbClr val="DA0100">
                  <a:alpha val="5000"/>
                </a:srgbClr>
              </a:gs>
              <a:gs pos="82000">
                <a:srgbClr val="360704">
                  <a:alpha val="5000"/>
                </a:srgbClr>
              </a:gs>
              <a:gs pos="100000">
                <a:srgbClr val="DA0100">
                  <a:alpha val="5000"/>
                </a:srgbClr>
              </a:gs>
            </a:gsLst>
          </a:gradFill>
          <a:ln w="72000">
            <a:gradFill>
              <a:gsLst>
                <a:gs pos="0">
                  <a:srgbClr val="360704"/>
                </a:gs>
                <a:gs pos="21000">
                  <a:srgbClr val="DA0100"/>
                </a:gs>
                <a:gs pos="41000">
                  <a:srgbClr val="360704"/>
                </a:gs>
                <a:gs pos="62000">
                  <a:srgbClr val="DA0100"/>
                </a:gs>
                <a:gs pos="82000">
                  <a:srgbClr val="360704"/>
                </a:gs>
                <a:gs pos="100000">
                  <a:srgbClr val="DA0100"/>
                </a:gs>
              </a:gsLst>
            </a:gra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gradFill>
                <a:gsLst>
                  <a:gs pos="0">
                    <a:srgbClr val="360704"/>
                  </a:gs>
                  <a:gs pos="21000">
                    <a:srgbClr val="DA0100"/>
                  </a:gs>
                  <a:gs pos="41000">
                    <a:srgbClr val="360704"/>
                  </a:gs>
                  <a:gs pos="62000">
                    <a:srgbClr val="DA0100"/>
                  </a:gs>
                  <a:gs pos="82000">
                    <a:srgbClr val="360704"/>
                  </a:gs>
                  <a:gs pos="100000">
                    <a:srgbClr val="DA0100"/>
                  </a:gs>
                </a:gsLst>
              </a:gradFill>
            </a:endParaRPr>
          </a:p>
        </p:txBody>
      </p:sp>
      <p:sp>
        <p:nvSpPr>
          <p:cNvPr id="28" name="Rectangle 27">
            <a:extLst>
              <a:ext uri="{FF2B5EF4-FFF2-40B4-BE49-F238E27FC236}">
                <a16:creationId xmlns:a16="http://schemas.microsoft.com/office/drawing/2014/main" id="{5DED160E-E06E-4B0F-A7C7-6478271F9AFA}"/>
              </a:ext>
            </a:extLst>
          </p:cNvPr>
          <p:cNvSpPr/>
          <p:nvPr/>
        </p:nvSpPr>
        <p:spPr>
          <a:xfrm>
            <a:off x="964440" y="2095199"/>
            <a:ext cx="1587614" cy="477519"/>
          </a:xfrm>
          <a:prstGeom prst="rect">
            <a:avLst/>
          </a:prstGeom>
          <a:gradFill>
            <a:gsLst>
              <a:gs pos="0">
                <a:srgbClr val="360704">
                  <a:alpha val="5000"/>
                </a:srgbClr>
              </a:gs>
              <a:gs pos="21000">
                <a:srgbClr val="DA0100">
                  <a:alpha val="5000"/>
                </a:srgbClr>
              </a:gs>
              <a:gs pos="41000">
                <a:srgbClr val="360704">
                  <a:alpha val="5000"/>
                </a:srgbClr>
              </a:gs>
              <a:gs pos="62000">
                <a:srgbClr val="DA0100">
                  <a:alpha val="5000"/>
                </a:srgbClr>
              </a:gs>
              <a:gs pos="82000">
                <a:srgbClr val="360704">
                  <a:alpha val="5000"/>
                </a:srgbClr>
              </a:gs>
              <a:gs pos="100000">
                <a:srgbClr val="DA0100">
                  <a:alpha val="5000"/>
                </a:srgbClr>
              </a:gs>
            </a:gsLst>
          </a:gradFill>
          <a:ln w="72000">
            <a:gradFill>
              <a:gsLst>
                <a:gs pos="0">
                  <a:srgbClr val="360704"/>
                </a:gs>
                <a:gs pos="21000">
                  <a:srgbClr val="DA0100"/>
                </a:gs>
                <a:gs pos="41000">
                  <a:srgbClr val="360704"/>
                </a:gs>
                <a:gs pos="62000">
                  <a:srgbClr val="DA0100"/>
                </a:gs>
                <a:gs pos="82000">
                  <a:srgbClr val="360704"/>
                </a:gs>
                <a:gs pos="100000">
                  <a:srgbClr val="DA0100"/>
                </a:gs>
              </a:gsLst>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gradFill>
                <a:gsLst>
                  <a:gs pos="0">
                    <a:srgbClr val="360704"/>
                  </a:gs>
                  <a:gs pos="21000">
                    <a:srgbClr val="DA0100"/>
                  </a:gs>
                  <a:gs pos="41000">
                    <a:srgbClr val="360704"/>
                  </a:gs>
                  <a:gs pos="62000">
                    <a:srgbClr val="DA0100"/>
                  </a:gs>
                  <a:gs pos="82000">
                    <a:srgbClr val="360704"/>
                  </a:gs>
                  <a:gs pos="100000">
                    <a:srgbClr val="DA0100"/>
                  </a:gs>
                </a:gsLst>
              </a:gradFill>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6" name="Ink 65">
                <a:extLst>
                  <a:ext uri="{FF2B5EF4-FFF2-40B4-BE49-F238E27FC236}">
                    <a16:creationId xmlns:a16="http://schemas.microsoft.com/office/drawing/2014/main" id="{7283D694-3FBD-426B-B428-F5A8D53AE85F}"/>
                  </a:ext>
                </a:extLst>
              </p14:cNvPr>
              <p14:cNvContentPartPr/>
              <p14:nvPr/>
            </p14:nvContentPartPr>
            <p14:xfrm>
              <a:off x="7075988" y="2840519"/>
              <a:ext cx="335560" cy="294315"/>
            </p14:xfrm>
          </p:contentPart>
        </mc:Choice>
        <mc:Fallback xmlns="">
          <p:pic>
            <p:nvPicPr>
              <p:cNvPr id="66" name="Ink 65">
                <a:extLst>
                  <a:ext uri="{FF2B5EF4-FFF2-40B4-BE49-F238E27FC236}">
                    <a16:creationId xmlns:a16="http://schemas.microsoft.com/office/drawing/2014/main" id="{7283D694-3FBD-426B-B428-F5A8D53AE85F}"/>
                  </a:ext>
                </a:extLst>
              </p:cNvPr>
              <p:cNvPicPr/>
              <p:nvPr/>
            </p:nvPicPr>
            <p:blipFill>
              <a:blip r:embed="rId5"/>
              <a:stretch>
                <a:fillRect/>
              </a:stretch>
            </p:blipFill>
            <p:spPr>
              <a:xfrm>
                <a:off x="7040022" y="2804539"/>
                <a:ext cx="407132" cy="365915"/>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67" name="Ink 66">
                <a:extLst>
                  <a:ext uri="{FF2B5EF4-FFF2-40B4-BE49-F238E27FC236}">
                    <a16:creationId xmlns:a16="http://schemas.microsoft.com/office/drawing/2014/main" id="{A97AFE30-E7DF-4DBE-BA5E-2D0C6766C668}"/>
                  </a:ext>
                </a:extLst>
              </p14:cNvPr>
              <p14:cNvContentPartPr/>
              <p14:nvPr/>
            </p14:nvContentPartPr>
            <p14:xfrm>
              <a:off x="10924648" y="4146588"/>
              <a:ext cx="280625" cy="453070"/>
            </p14:xfrm>
          </p:contentPart>
        </mc:Choice>
        <mc:Fallback xmlns="">
          <p:pic>
            <p:nvPicPr>
              <p:cNvPr id="67" name="Ink 66">
                <a:extLst>
                  <a:ext uri="{FF2B5EF4-FFF2-40B4-BE49-F238E27FC236}">
                    <a16:creationId xmlns:a16="http://schemas.microsoft.com/office/drawing/2014/main" id="{A97AFE30-E7DF-4DBE-BA5E-2D0C6766C668}"/>
                  </a:ext>
                </a:extLst>
              </p:cNvPr>
              <p:cNvPicPr/>
              <p:nvPr/>
            </p:nvPicPr>
            <p:blipFill>
              <a:blip r:embed="rId7"/>
              <a:stretch>
                <a:fillRect/>
              </a:stretch>
            </p:blipFill>
            <p:spPr>
              <a:xfrm>
                <a:off x="10888670" y="4110961"/>
                <a:ext cx="352220" cy="52468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4" name="Ink 13">
                <a:extLst>
                  <a:ext uri="{FF2B5EF4-FFF2-40B4-BE49-F238E27FC236}">
                    <a16:creationId xmlns:a16="http://schemas.microsoft.com/office/drawing/2014/main" id="{7F0AF1BD-A301-49B9-B477-674936D075CE}"/>
                  </a:ext>
                </a:extLst>
              </p14:cNvPr>
              <p14:cNvContentPartPr/>
              <p14:nvPr/>
            </p14:nvContentPartPr>
            <p14:xfrm>
              <a:off x="525742" y="1934348"/>
              <a:ext cx="31320" cy="404817"/>
            </p14:xfrm>
          </p:contentPart>
        </mc:Choice>
        <mc:Fallback xmlns="">
          <p:pic>
            <p:nvPicPr>
              <p:cNvPr id="14" name="Ink 13">
                <a:extLst>
                  <a:ext uri="{FF2B5EF4-FFF2-40B4-BE49-F238E27FC236}">
                    <a16:creationId xmlns:a16="http://schemas.microsoft.com/office/drawing/2014/main" id="{7F0AF1BD-A301-49B9-B477-674936D075CE}"/>
                  </a:ext>
                </a:extLst>
              </p:cNvPr>
              <p:cNvPicPr/>
              <p:nvPr/>
            </p:nvPicPr>
            <p:blipFill>
              <a:blip r:embed="rId9"/>
              <a:stretch>
                <a:fillRect/>
              </a:stretch>
            </p:blipFill>
            <p:spPr>
              <a:xfrm>
                <a:off x="489742" y="1898364"/>
                <a:ext cx="102960" cy="476425"/>
              </a:xfrm>
              <a:prstGeom prst="rect">
                <a:avLst/>
              </a:prstGeom>
            </p:spPr>
          </p:pic>
        </mc:Fallback>
      </mc:AlternateContent>
    </p:spTree>
    <p:extLst>
      <p:ext uri="{BB962C8B-B14F-4D97-AF65-F5344CB8AC3E}">
        <p14:creationId xmlns:p14="http://schemas.microsoft.com/office/powerpoint/2010/main" val="311456340"/>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heel(1)">
                                      <p:cBhvr>
                                        <p:cTn id="11" dur="2000"/>
                                        <p:tgtEl>
                                          <p:spTgt spid="28"/>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par>
                          <p:cTn id="16" fill="hold">
                            <p:stCondLst>
                              <p:cond delay="3500"/>
                            </p:stCondLst>
                            <p:childTnLst>
                              <p:par>
                                <p:cTn id="17" presetID="63" presetClass="entr" presetSubtype="0"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p:cTn id="19" dur="750" fill="hold"/>
                                        <p:tgtEl>
                                          <p:spTgt spid="66"/>
                                        </p:tgtEl>
                                        <p:attrNameLst>
                                          <p:attrName>drawProgress</p:attrName>
                                        </p:attrNameLst>
                                      </p:cBhvr>
                                      <p:tavLst>
                                        <p:tav tm="0">
                                          <p:val>
                                            <p:fltVal val="0"/>
                                          </p:val>
                                        </p:tav>
                                        <p:tav tm="100000">
                                          <p:val>
                                            <p:fltVal val="1"/>
                                          </p:val>
                                        </p:tav>
                                      </p:tavLst>
                                    </p:anim>
                                  </p:childTnLst>
                                </p:cTn>
                              </p:par>
                            </p:childTnLst>
                          </p:cTn>
                        </p:par>
                        <p:par>
                          <p:cTn id="20" fill="hold">
                            <p:stCondLst>
                              <p:cond delay="4250"/>
                            </p:stCondLst>
                            <p:childTnLst>
                              <p:par>
                                <p:cTn id="21" presetID="63" presetClass="entr" presetSubtype="0"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p:cTn id="23" dur="750" fill="hold"/>
                                        <p:tgtEl>
                                          <p:spTgt spid="67"/>
                                        </p:tgtEl>
                                        <p:attrNameLst>
                                          <p:attrName>drawProgress</p:attrName>
                                        </p:attrNameLst>
                                      </p:cBhvr>
                                      <p:tavLst>
                                        <p:tav tm="0">
                                          <p:val>
                                            <p:fltVal val="0"/>
                                          </p:val>
                                        </p:tav>
                                        <p:tav tm="100000">
                                          <p:val>
                                            <p:fltVal val="1"/>
                                          </p:val>
                                        </p:tav>
                                      </p:tavLst>
                                    </p:anim>
                                  </p:childTnLst>
                                </p:cTn>
                              </p:par>
                            </p:childTnLst>
                          </p:cTn>
                        </p:par>
                        <p:par>
                          <p:cTn id="24" fill="hold">
                            <p:stCondLst>
                              <p:cond delay="5000"/>
                            </p:stCondLst>
                            <p:childTnLst>
                              <p:par>
                                <p:cTn id="25" presetID="22" presetClass="entr" presetSubtype="2"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par>
                          <p:cTn id="28" fill="hold">
                            <p:stCondLst>
                              <p:cond delay="6000"/>
                            </p:stCondLst>
                            <p:childTnLst>
                              <p:par>
                                <p:cTn id="29" presetID="63"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2000" fill="hold"/>
                                        <p:tgtEl>
                                          <p:spTgt spid="64"/>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D579EA-6C7C-490E-B5D4-C3C84245D038}"/>
              </a:ext>
            </a:extLst>
          </p:cNvPr>
          <p:cNvSpPr>
            <a:spLocks noGrp="1"/>
          </p:cNvSpPr>
          <p:nvPr>
            <p:ph type="body" sz="quarter" idx="13"/>
          </p:nvPr>
        </p:nvSpPr>
        <p:spPr/>
        <p:style>
          <a:lnRef idx="2">
            <a:schemeClr val="dk1"/>
          </a:lnRef>
          <a:fillRef idx="1">
            <a:schemeClr val="lt1"/>
          </a:fillRef>
          <a:effectRef idx="0">
            <a:schemeClr val="dk1"/>
          </a:effectRef>
          <a:fontRef idx="minor">
            <a:schemeClr val="dk1"/>
          </a:fontRef>
        </p:style>
        <p:txBody>
          <a:bodyPr>
            <a:normAutofit fontScale="92500"/>
          </a:bodyPr>
          <a:lstStyle/>
          <a:p>
            <a:r>
              <a:rPr lang="en-US" u="sng" dirty="0"/>
              <a:t>Sent to preach and not baptize (1 Cor 1:17)</a:t>
            </a:r>
          </a:p>
          <a:p>
            <a:pPr marL="1181085" lvl="1" indent="-571500">
              <a:buFont typeface="Wingdings" panose="05000000000000000000" pitchFamily="2" charset="2"/>
              <a:buChar char="§"/>
            </a:pPr>
            <a:r>
              <a:rPr lang="en-US" sz="3600" dirty="0"/>
              <a:t>A preacher can fulfill his work without baptizing one person</a:t>
            </a:r>
          </a:p>
          <a:p>
            <a:pPr marL="1181085" lvl="1" indent="-571500">
              <a:buFont typeface="Wingdings" panose="05000000000000000000" pitchFamily="2" charset="2"/>
              <a:buChar char="§"/>
            </a:pPr>
            <a:r>
              <a:rPr lang="en-US" sz="3600" dirty="0"/>
              <a:t>No one will be baptized without preaching</a:t>
            </a:r>
          </a:p>
          <a:p>
            <a:pPr marL="1181085" lvl="1" indent="-571500">
              <a:buFont typeface="Wingdings" panose="05000000000000000000" pitchFamily="2" charset="2"/>
              <a:buChar char="§"/>
            </a:pPr>
            <a:r>
              <a:rPr lang="en-US" sz="3600" dirty="0"/>
              <a:t>When true preaching is done, convicted sinners feel compelled to be baptized (Lk. 7:29, 30; Acts 8:35, 36)</a:t>
            </a:r>
          </a:p>
          <a:p>
            <a:pPr marL="1181085" lvl="1" indent="-571500">
              <a:buFont typeface="Wingdings" panose="05000000000000000000" pitchFamily="2" charset="2"/>
              <a:buChar char="§"/>
            </a:pPr>
            <a:r>
              <a:rPr lang="en-US" sz="3600" dirty="0"/>
              <a:t>Paul did baptize some (1 Cor. 1:14, 16)</a:t>
            </a:r>
          </a:p>
          <a:p>
            <a:pPr marL="1181085" lvl="1" indent="-571500">
              <a:buFont typeface="Wingdings" panose="05000000000000000000" pitchFamily="2" charset="2"/>
              <a:buChar char="§"/>
            </a:pPr>
            <a:r>
              <a:rPr lang="en-US" sz="3600" dirty="0"/>
              <a:t>Others did the baptizing to resist the accusation of baptizing in his </a:t>
            </a:r>
            <a:r>
              <a:rPr lang="en-US" sz="3600" u="sng" dirty="0"/>
              <a:t>own name</a:t>
            </a:r>
            <a:r>
              <a:rPr lang="en-US" sz="3600" dirty="0"/>
              <a:t>(1 Cor. 1:12-15)</a:t>
            </a:r>
          </a:p>
        </p:txBody>
      </p:sp>
    </p:spTree>
    <p:extLst>
      <p:ext uri="{BB962C8B-B14F-4D97-AF65-F5344CB8AC3E}">
        <p14:creationId xmlns:p14="http://schemas.microsoft.com/office/powerpoint/2010/main" val="414656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D579EA-6C7C-490E-B5D4-C3C84245D038}"/>
              </a:ext>
            </a:extLst>
          </p:cNvPr>
          <p:cNvSpPr>
            <a:spLocks noGrp="1"/>
          </p:cNvSpPr>
          <p:nvPr>
            <p:ph type="body" sz="quarter" idx="13"/>
          </p:nvPr>
        </p:nvSpPr>
        <p:spPr/>
        <p:style>
          <a:lnRef idx="2">
            <a:schemeClr val="dk1"/>
          </a:lnRef>
          <a:fillRef idx="1">
            <a:schemeClr val="lt1"/>
          </a:fillRef>
          <a:effectRef idx="0">
            <a:schemeClr val="dk1"/>
          </a:effectRef>
          <a:fontRef idx="minor">
            <a:schemeClr val="dk1"/>
          </a:fontRef>
        </p:style>
        <p:txBody>
          <a:bodyPr/>
          <a:lstStyle/>
          <a:p>
            <a:r>
              <a:rPr lang="en-US" u="sng" dirty="0"/>
              <a:t>No record of Jesus baptizing anyone</a:t>
            </a:r>
          </a:p>
          <a:p>
            <a:pPr marL="1181085" lvl="1" indent="-571500">
              <a:buFont typeface="Wingdings" panose="05000000000000000000" pitchFamily="2" charset="2"/>
              <a:buChar char="§"/>
            </a:pPr>
            <a:r>
              <a:rPr lang="en-US" sz="3600" dirty="0"/>
              <a:t>Yet He commissioned, </a:t>
            </a:r>
          </a:p>
          <a:p>
            <a:pPr marL="1790670" lvl="2" indent="-571500">
              <a:buFont typeface="Arial" panose="020B0604020202020204" pitchFamily="34" charset="0"/>
              <a:buChar char="•"/>
            </a:pPr>
            <a:r>
              <a:rPr lang="en-US" sz="3200" dirty="0"/>
              <a:t>“He who believes and is baptized shall be saved…” (Mk. 16:16)</a:t>
            </a:r>
          </a:p>
          <a:p>
            <a:pPr marL="1790670" lvl="2" indent="-571500">
              <a:buFont typeface="Arial" panose="020B0604020202020204" pitchFamily="34" charset="0"/>
              <a:buChar char="•"/>
            </a:pPr>
            <a:r>
              <a:rPr lang="en-US" sz="3200" dirty="0"/>
              <a:t>“unless one is born of water and the Spirit, he cannot enter the kingdom of God” (Jn. 3:5)</a:t>
            </a:r>
          </a:p>
          <a:p>
            <a:pPr marL="1181085" lvl="1" indent="-571500">
              <a:buFont typeface="Wingdings" panose="05000000000000000000" pitchFamily="2" charset="2"/>
              <a:buChar char="§"/>
            </a:pPr>
            <a:r>
              <a:rPr lang="en-US" sz="3600" dirty="0"/>
              <a:t>The record exists of His being baptized to fulfill all righteousness (Matt. 3:15)</a:t>
            </a:r>
          </a:p>
        </p:txBody>
      </p:sp>
    </p:spTree>
    <p:extLst>
      <p:ext uri="{BB962C8B-B14F-4D97-AF65-F5344CB8AC3E}">
        <p14:creationId xmlns:p14="http://schemas.microsoft.com/office/powerpoint/2010/main" val="324800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D579EA-6C7C-490E-B5D4-C3C84245D038}"/>
              </a:ext>
            </a:extLst>
          </p:cNvPr>
          <p:cNvSpPr>
            <a:spLocks noGrp="1"/>
          </p:cNvSpPr>
          <p:nvPr>
            <p:ph type="body" sz="quarter" idx="13"/>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US" u="sng" dirty="0"/>
              <a:t>The thief</a:t>
            </a:r>
          </a:p>
          <a:p>
            <a:pPr marL="1181085" lvl="1" indent="-571500">
              <a:buFont typeface="Wingdings" panose="05000000000000000000" pitchFamily="2" charset="2"/>
              <a:buChar char="§"/>
            </a:pPr>
            <a:r>
              <a:rPr lang="en-US" dirty="0"/>
              <a:t>How do you know he was never baptized? </a:t>
            </a:r>
          </a:p>
          <a:p>
            <a:pPr marL="1181085" lvl="1" indent="-571500">
              <a:buFont typeface="Wingdings" panose="05000000000000000000" pitchFamily="2" charset="2"/>
              <a:buChar char="§"/>
            </a:pPr>
            <a:r>
              <a:rPr lang="en-US" dirty="0"/>
              <a:t>He was expecting the Lord’s kingdom (Lk. 23:42)</a:t>
            </a:r>
          </a:p>
          <a:p>
            <a:pPr marL="1181085" lvl="1" indent="-571500">
              <a:buFont typeface="Wingdings" panose="05000000000000000000" pitchFamily="2" charset="2"/>
              <a:buChar char="§"/>
            </a:pPr>
            <a:r>
              <a:rPr lang="en-US" dirty="0"/>
              <a:t>How was the thief reconciled before the atoning death of Jesus (Rom. 5:9, 10)? </a:t>
            </a:r>
          </a:p>
          <a:p>
            <a:pPr marL="1790670" lvl="2" indent="-571500">
              <a:buFont typeface="Arial" panose="020B0604020202020204" pitchFamily="34" charset="0"/>
              <a:buChar char="•"/>
            </a:pPr>
            <a:r>
              <a:rPr lang="en-US" sz="3600" dirty="0"/>
              <a:t>Does this make the Lord’s death not an act of salvation?</a:t>
            </a:r>
          </a:p>
          <a:p>
            <a:pPr marL="1790670" lvl="2" indent="-571500">
              <a:buFont typeface="Arial" panose="020B0604020202020204" pitchFamily="34" charset="0"/>
              <a:buChar char="•"/>
            </a:pPr>
            <a:r>
              <a:rPr lang="en-US" sz="3600" dirty="0"/>
              <a:t>Baptism tied to His death (Rom. 6:3, 4)</a:t>
            </a:r>
          </a:p>
        </p:txBody>
      </p:sp>
      <p:pic>
        <p:nvPicPr>
          <p:cNvPr id="7" name="Picture 6">
            <a:extLst>
              <a:ext uri="{FF2B5EF4-FFF2-40B4-BE49-F238E27FC236}">
                <a16:creationId xmlns:a16="http://schemas.microsoft.com/office/drawing/2014/main" id="{981A298A-9F4C-4044-9890-D6A2B17910FF}"/>
              </a:ext>
            </a:extLst>
          </p:cNvPr>
          <p:cNvPicPr>
            <a:picLocks noChangeAspect="1"/>
          </p:cNvPicPr>
          <p:nvPr/>
        </p:nvPicPr>
        <p:blipFill>
          <a:blip r:embed="rId2"/>
          <a:stretch>
            <a:fillRect/>
          </a:stretch>
        </p:blipFill>
        <p:spPr>
          <a:xfrm>
            <a:off x="1002086" y="2804964"/>
            <a:ext cx="10280541" cy="7803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532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56557-DE64-43B6-88B5-AF6F10673D4C}"/>
              </a:ext>
            </a:extLst>
          </p:cNvPr>
          <p:cNvSpPr>
            <a:spLocks noGrp="1"/>
          </p:cNvSpPr>
          <p:nvPr>
            <p:ph type="body" sz="quarter" idx="13"/>
          </p:nvPr>
        </p:nvSpPr>
        <p:spPr>
          <a:xfrm>
            <a:off x="702315" y="561829"/>
            <a:ext cx="10880084" cy="1850445"/>
          </a:xfrm>
        </p:spPr>
        <p:txBody>
          <a:bodyPr>
            <a:normAutofit/>
          </a:bodyPr>
          <a:lstStyle/>
          <a:p>
            <a:r>
              <a:rPr lang="en-US" dirty="0"/>
              <a:t>COMMON DENOMINATIONAL ERRORS:</a:t>
            </a:r>
          </a:p>
          <a:p>
            <a:pPr marL="571500" indent="-571500">
              <a:buFont typeface="Wingdings" panose="05000000000000000000" pitchFamily="2" charset="2"/>
              <a:buChar char="§"/>
            </a:pPr>
            <a:r>
              <a:rPr lang="en-US" b="0" dirty="0">
                <a:solidFill>
                  <a:schemeClr val="bg1"/>
                </a:solidFill>
              </a:rPr>
              <a:t>Commanding a Sinner’s Prayer for Salvation</a:t>
            </a:r>
          </a:p>
        </p:txBody>
      </p:sp>
    </p:spTree>
    <p:extLst>
      <p:ext uri="{BB962C8B-B14F-4D97-AF65-F5344CB8AC3E}">
        <p14:creationId xmlns:p14="http://schemas.microsoft.com/office/powerpoint/2010/main" val="960684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56557-DE64-43B6-88B5-AF6F10673D4C}"/>
              </a:ext>
            </a:extLst>
          </p:cNvPr>
          <p:cNvSpPr>
            <a:spLocks noGrp="1"/>
          </p:cNvSpPr>
          <p:nvPr>
            <p:ph type="body" sz="quarter" idx="13"/>
          </p:nvPr>
        </p:nvSpPr>
        <p:spPr/>
        <p:txBody>
          <a:bodyPr/>
          <a:lstStyle/>
          <a:p>
            <a:r>
              <a:rPr lang="en-US" dirty="0"/>
              <a:t>COMMON DENOMINATIONAL ERRORS:</a:t>
            </a:r>
          </a:p>
          <a:p>
            <a:pPr marL="571500" indent="-571500">
              <a:buFont typeface="Wingdings" panose="05000000000000000000" pitchFamily="2" charset="2"/>
              <a:buChar char="§"/>
            </a:pPr>
            <a:r>
              <a:rPr lang="en-US" b="0" dirty="0"/>
              <a:t>Premillennial kingdom view (last lesson)</a:t>
            </a:r>
          </a:p>
          <a:p>
            <a:pPr marL="1181085" lvl="1" indent="-571500">
              <a:buFont typeface="Arial" panose="020B0604020202020204" pitchFamily="34" charset="0"/>
              <a:buChar char="•"/>
            </a:pPr>
            <a:r>
              <a:rPr lang="en-US" sz="3200" dirty="0">
                <a:latin typeface="Agency FB" panose="020B0503020202020204" pitchFamily="34" charset="0"/>
              </a:rPr>
              <a:t>Violates John 3:3, 5; 18:36, 37; Col. 1:13; Rev. 1:9; 12:10, 11</a:t>
            </a:r>
          </a:p>
          <a:p>
            <a:pPr marL="571500" indent="-571500">
              <a:buFont typeface="Wingdings" panose="05000000000000000000" pitchFamily="2" charset="2"/>
              <a:buChar char="§"/>
            </a:pPr>
            <a:r>
              <a:rPr lang="en-US" b="0" dirty="0"/>
              <a:t>Water baptism is not essential for salvation</a:t>
            </a:r>
          </a:p>
        </p:txBody>
      </p:sp>
    </p:spTree>
    <p:extLst>
      <p:ext uri="{BB962C8B-B14F-4D97-AF65-F5344CB8AC3E}">
        <p14:creationId xmlns:p14="http://schemas.microsoft.com/office/powerpoint/2010/main" val="23485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xEl>
                                              <p:pRg st="3" end="3"/>
                                            </p:txEl>
                                          </p:spTgt>
                                        </p:tgtEl>
                                      </p:cBhvr>
                                    </p:animEffect>
                                    <p:animScale>
                                      <p:cBhvr>
                                        <p:cTn id="7"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3F38EA1-F8B1-4A71-9AAA-3A224B29BA2D}"/>
              </a:ext>
            </a:extLst>
          </p:cNvPr>
          <p:cNvGrpSpPr/>
          <p:nvPr/>
        </p:nvGrpSpPr>
        <p:grpSpPr>
          <a:xfrm>
            <a:off x="836023" y="273830"/>
            <a:ext cx="10653662" cy="6331619"/>
            <a:chOff x="836023" y="2508073"/>
            <a:chExt cx="10653662" cy="7615150"/>
          </a:xfrm>
        </p:grpSpPr>
        <p:sp>
          <p:nvSpPr>
            <p:cNvPr id="6" name="Freeform: Shape 5">
              <a:extLst>
                <a:ext uri="{FF2B5EF4-FFF2-40B4-BE49-F238E27FC236}">
                  <a16:creationId xmlns:a16="http://schemas.microsoft.com/office/drawing/2014/main" id="{22619438-32FE-498A-B58D-CB53614E0766}"/>
                </a:ext>
              </a:extLst>
            </p:cNvPr>
            <p:cNvSpPr/>
            <p:nvPr/>
          </p:nvSpPr>
          <p:spPr>
            <a:xfrm>
              <a:off x="836023" y="2508073"/>
              <a:ext cx="10653662" cy="7615150"/>
            </a:xfrm>
            <a:custGeom>
              <a:avLst/>
              <a:gdLst>
                <a:gd name="connsiteX0" fmla="*/ 0 w 10653662"/>
                <a:gd name="connsiteY0" fmla="*/ 0 h 3304902"/>
                <a:gd name="connsiteX1" fmla="*/ 10653662 w 10653662"/>
                <a:gd name="connsiteY1" fmla="*/ 0 h 3304902"/>
                <a:gd name="connsiteX2" fmla="*/ 10653662 w 10653662"/>
                <a:gd name="connsiteY2" fmla="*/ 3133108 h 3304902"/>
                <a:gd name="connsiteX3" fmla="*/ 10638622 w 10653662"/>
                <a:gd name="connsiteY3" fmla="*/ 3148148 h 3304902"/>
                <a:gd name="connsiteX4" fmla="*/ 10621205 w 10653662"/>
                <a:gd name="connsiteY4" fmla="*/ 3174273 h 3304902"/>
                <a:gd name="connsiteX5" fmla="*/ 10595079 w 10653662"/>
                <a:gd name="connsiteY5" fmla="*/ 3191690 h 3304902"/>
                <a:gd name="connsiteX6" fmla="*/ 10577662 w 10653662"/>
                <a:gd name="connsiteY6" fmla="*/ 3209108 h 3304902"/>
                <a:gd name="connsiteX7" fmla="*/ 10507993 w 10653662"/>
                <a:gd name="connsiteY7" fmla="*/ 3130730 h 3304902"/>
                <a:gd name="connsiteX8" fmla="*/ 10473159 w 10653662"/>
                <a:gd name="connsiteY8" fmla="*/ 3095896 h 3304902"/>
                <a:gd name="connsiteX9" fmla="*/ 10403490 w 10653662"/>
                <a:gd name="connsiteY9" fmla="*/ 3078479 h 3304902"/>
                <a:gd name="connsiteX10" fmla="*/ 10351239 w 10653662"/>
                <a:gd name="connsiteY10" fmla="*/ 3069770 h 3304902"/>
                <a:gd name="connsiteX11" fmla="*/ 10316405 w 10653662"/>
                <a:gd name="connsiteY11" fmla="*/ 3104605 h 3304902"/>
                <a:gd name="connsiteX12" fmla="*/ 10290279 w 10653662"/>
                <a:gd name="connsiteY12" fmla="*/ 3113313 h 3304902"/>
                <a:gd name="connsiteX13" fmla="*/ 10281570 w 10653662"/>
                <a:gd name="connsiteY13" fmla="*/ 3087188 h 3304902"/>
                <a:gd name="connsiteX14" fmla="*/ 10238028 w 10653662"/>
                <a:gd name="connsiteY14" fmla="*/ 3139439 h 3304902"/>
                <a:gd name="connsiteX15" fmla="*/ 10211902 w 10653662"/>
                <a:gd name="connsiteY15" fmla="*/ 3148148 h 3304902"/>
                <a:gd name="connsiteX16" fmla="*/ 10203193 w 10653662"/>
                <a:gd name="connsiteY16" fmla="*/ 3113313 h 3304902"/>
                <a:gd name="connsiteX17" fmla="*/ 10150942 w 10653662"/>
                <a:gd name="connsiteY17" fmla="*/ 3061062 h 3304902"/>
                <a:gd name="connsiteX18" fmla="*/ 10124816 w 10653662"/>
                <a:gd name="connsiteY18" fmla="*/ 3069770 h 3304902"/>
                <a:gd name="connsiteX19" fmla="*/ 10081273 w 10653662"/>
                <a:gd name="connsiteY19" fmla="*/ 3113313 h 3304902"/>
                <a:gd name="connsiteX20" fmla="*/ 10055148 w 10653662"/>
                <a:gd name="connsiteY20" fmla="*/ 3130730 h 3304902"/>
                <a:gd name="connsiteX21" fmla="*/ 10020313 w 10653662"/>
                <a:gd name="connsiteY21" fmla="*/ 3156856 h 3304902"/>
                <a:gd name="connsiteX22" fmla="*/ 10002896 w 10653662"/>
                <a:gd name="connsiteY22" fmla="*/ 3130730 h 3304902"/>
                <a:gd name="connsiteX23" fmla="*/ 9985479 w 10653662"/>
                <a:gd name="connsiteY23" fmla="*/ 3087188 h 3304902"/>
                <a:gd name="connsiteX24" fmla="*/ 9933228 w 10653662"/>
                <a:gd name="connsiteY24" fmla="*/ 3113313 h 3304902"/>
                <a:gd name="connsiteX25" fmla="*/ 9846142 w 10653662"/>
                <a:gd name="connsiteY25" fmla="*/ 3148148 h 3304902"/>
                <a:gd name="connsiteX26" fmla="*/ 9750348 w 10653662"/>
                <a:gd name="connsiteY26" fmla="*/ 3182982 h 3304902"/>
                <a:gd name="connsiteX27" fmla="*/ 9732930 w 10653662"/>
                <a:gd name="connsiteY27" fmla="*/ 3148148 h 3304902"/>
                <a:gd name="connsiteX28" fmla="*/ 9706805 w 10653662"/>
                <a:gd name="connsiteY28" fmla="*/ 3087188 h 3304902"/>
                <a:gd name="connsiteX29" fmla="*/ 9680679 w 10653662"/>
                <a:gd name="connsiteY29" fmla="*/ 3078479 h 3304902"/>
                <a:gd name="connsiteX30" fmla="*/ 9645845 w 10653662"/>
                <a:gd name="connsiteY30" fmla="*/ 3156856 h 3304902"/>
                <a:gd name="connsiteX31" fmla="*/ 9628428 w 10653662"/>
                <a:gd name="connsiteY31" fmla="*/ 3122022 h 3304902"/>
                <a:gd name="connsiteX32" fmla="*/ 9611010 w 10653662"/>
                <a:gd name="connsiteY32" fmla="*/ 3174273 h 3304902"/>
                <a:gd name="connsiteX33" fmla="*/ 9593593 w 10653662"/>
                <a:gd name="connsiteY33" fmla="*/ 3200399 h 3304902"/>
                <a:gd name="connsiteX34" fmla="*/ 9576176 w 10653662"/>
                <a:gd name="connsiteY34" fmla="*/ 3165565 h 3304902"/>
                <a:gd name="connsiteX35" fmla="*/ 9489090 w 10653662"/>
                <a:gd name="connsiteY35" fmla="*/ 3052353 h 3304902"/>
                <a:gd name="connsiteX36" fmla="*/ 9462965 w 10653662"/>
                <a:gd name="connsiteY36" fmla="*/ 3078479 h 3304902"/>
                <a:gd name="connsiteX37" fmla="*/ 9410713 w 10653662"/>
                <a:gd name="connsiteY37" fmla="*/ 3122022 h 3304902"/>
                <a:gd name="connsiteX38" fmla="*/ 9384588 w 10653662"/>
                <a:gd name="connsiteY38" fmla="*/ 3113313 h 3304902"/>
                <a:gd name="connsiteX39" fmla="*/ 9349753 w 10653662"/>
                <a:gd name="connsiteY39" fmla="*/ 3069770 h 3304902"/>
                <a:gd name="connsiteX40" fmla="*/ 9332336 w 10653662"/>
                <a:gd name="connsiteY40" fmla="*/ 3087188 h 3304902"/>
                <a:gd name="connsiteX41" fmla="*/ 9306210 w 10653662"/>
                <a:gd name="connsiteY41" fmla="*/ 3122022 h 3304902"/>
                <a:gd name="connsiteX42" fmla="*/ 9297502 w 10653662"/>
                <a:gd name="connsiteY42" fmla="*/ 3095896 h 3304902"/>
                <a:gd name="connsiteX43" fmla="*/ 9280085 w 10653662"/>
                <a:gd name="connsiteY43" fmla="*/ 3026228 h 3304902"/>
                <a:gd name="connsiteX44" fmla="*/ 9262668 w 10653662"/>
                <a:gd name="connsiteY44" fmla="*/ 3008810 h 3304902"/>
                <a:gd name="connsiteX45" fmla="*/ 9219125 w 10653662"/>
                <a:gd name="connsiteY45" fmla="*/ 3087188 h 3304902"/>
                <a:gd name="connsiteX46" fmla="*/ 9166873 w 10653662"/>
                <a:gd name="connsiteY46" fmla="*/ 3156856 h 3304902"/>
                <a:gd name="connsiteX47" fmla="*/ 9140748 w 10653662"/>
                <a:gd name="connsiteY47" fmla="*/ 3113313 h 3304902"/>
                <a:gd name="connsiteX48" fmla="*/ 9132039 w 10653662"/>
                <a:gd name="connsiteY48" fmla="*/ 3139439 h 3304902"/>
                <a:gd name="connsiteX49" fmla="*/ 9123330 w 10653662"/>
                <a:gd name="connsiteY49" fmla="*/ 3174273 h 3304902"/>
                <a:gd name="connsiteX50" fmla="*/ 9097205 w 10653662"/>
                <a:gd name="connsiteY50" fmla="*/ 3113313 h 3304902"/>
                <a:gd name="connsiteX51" fmla="*/ 9071079 w 10653662"/>
                <a:gd name="connsiteY51" fmla="*/ 3200399 h 3304902"/>
                <a:gd name="connsiteX52" fmla="*/ 9053662 w 10653662"/>
                <a:gd name="connsiteY52" fmla="*/ 3148148 h 3304902"/>
                <a:gd name="connsiteX53" fmla="*/ 9044953 w 10653662"/>
                <a:gd name="connsiteY53" fmla="*/ 3113313 h 3304902"/>
                <a:gd name="connsiteX54" fmla="*/ 9010119 w 10653662"/>
                <a:gd name="connsiteY54" fmla="*/ 3156856 h 3304902"/>
                <a:gd name="connsiteX55" fmla="*/ 8983993 w 10653662"/>
                <a:gd name="connsiteY55" fmla="*/ 3104605 h 3304902"/>
                <a:gd name="connsiteX56" fmla="*/ 8975285 w 10653662"/>
                <a:gd name="connsiteY56" fmla="*/ 3139439 h 3304902"/>
                <a:gd name="connsiteX57" fmla="*/ 8957868 w 10653662"/>
                <a:gd name="connsiteY57" fmla="*/ 3165565 h 3304902"/>
                <a:gd name="connsiteX58" fmla="*/ 8949159 w 10653662"/>
                <a:gd name="connsiteY58" fmla="*/ 3209108 h 3304902"/>
                <a:gd name="connsiteX59" fmla="*/ 8940450 w 10653662"/>
                <a:gd name="connsiteY59" fmla="*/ 3235233 h 3304902"/>
                <a:gd name="connsiteX60" fmla="*/ 8914325 w 10653662"/>
                <a:gd name="connsiteY60" fmla="*/ 3156856 h 3304902"/>
                <a:gd name="connsiteX61" fmla="*/ 8888199 w 10653662"/>
                <a:gd name="connsiteY61" fmla="*/ 3113313 h 3304902"/>
                <a:gd name="connsiteX62" fmla="*/ 8870782 w 10653662"/>
                <a:gd name="connsiteY62" fmla="*/ 3139439 h 3304902"/>
                <a:gd name="connsiteX63" fmla="*/ 8844656 w 10653662"/>
                <a:gd name="connsiteY63" fmla="*/ 3191690 h 3304902"/>
                <a:gd name="connsiteX64" fmla="*/ 8818530 w 10653662"/>
                <a:gd name="connsiteY64" fmla="*/ 3209108 h 3304902"/>
                <a:gd name="connsiteX65" fmla="*/ 8774988 w 10653662"/>
                <a:gd name="connsiteY65" fmla="*/ 3165565 h 3304902"/>
                <a:gd name="connsiteX66" fmla="*/ 8757570 w 10653662"/>
                <a:gd name="connsiteY66" fmla="*/ 3182982 h 3304902"/>
                <a:gd name="connsiteX67" fmla="*/ 8740153 w 10653662"/>
                <a:gd name="connsiteY67" fmla="*/ 3304902 h 3304902"/>
                <a:gd name="connsiteX68" fmla="*/ 8714028 w 10653662"/>
                <a:gd name="connsiteY68" fmla="*/ 3261359 h 3304902"/>
                <a:gd name="connsiteX69" fmla="*/ 8696610 w 10653662"/>
                <a:gd name="connsiteY69" fmla="*/ 3191690 h 3304902"/>
                <a:gd name="connsiteX70" fmla="*/ 8670485 w 10653662"/>
                <a:gd name="connsiteY70" fmla="*/ 3148148 h 3304902"/>
                <a:gd name="connsiteX71" fmla="*/ 8653068 w 10653662"/>
                <a:gd name="connsiteY71" fmla="*/ 3122022 h 3304902"/>
                <a:gd name="connsiteX72" fmla="*/ 8626942 w 10653662"/>
                <a:gd name="connsiteY72" fmla="*/ 3061062 h 3304902"/>
                <a:gd name="connsiteX73" fmla="*/ 8618233 w 10653662"/>
                <a:gd name="connsiteY73" fmla="*/ 3104605 h 3304902"/>
                <a:gd name="connsiteX74" fmla="*/ 8592108 w 10653662"/>
                <a:gd name="connsiteY74" fmla="*/ 3122022 h 3304902"/>
                <a:gd name="connsiteX75" fmla="*/ 8583399 w 10653662"/>
                <a:gd name="connsiteY75" fmla="*/ 3087188 h 3304902"/>
                <a:gd name="connsiteX76" fmla="*/ 8557273 w 10653662"/>
                <a:gd name="connsiteY76" fmla="*/ 3061062 h 3304902"/>
                <a:gd name="connsiteX77" fmla="*/ 8513730 w 10653662"/>
                <a:gd name="connsiteY77" fmla="*/ 3087188 h 3304902"/>
                <a:gd name="connsiteX78" fmla="*/ 8461479 w 10653662"/>
                <a:gd name="connsiteY78" fmla="*/ 3104605 h 3304902"/>
                <a:gd name="connsiteX79" fmla="*/ 8417936 w 10653662"/>
                <a:gd name="connsiteY79" fmla="*/ 3122022 h 3304902"/>
                <a:gd name="connsiteX80" fmla="*/ 8330850 w 10653662"/>
                <a:gd name="connsiteY80" fmla="*/ 3156856 h 3304902"/>
                <a:gd name="connsiteX81" fmla="*/ 8287308 w 10653662"/>
                <a:gd name="connsiteY81" fmla="*/ 3182982 h 3304902"/>
                <a:gd name="connsiteX82" fmla="*/ 8226348 w 10653662"/>
                <a:gd name="connsiteY82" fmla="*/ 3209108 h 3304902"/>
                <a:gd name="connsiteX83" fmla="*/ 8182805 w 10653662"/>
                <a:gd name="connsiteY83" fmla="*/ 3148148 h 3304902"/>
                <a:gd name="connsiteX84" fmla="*/ 8130553 w 10653662"/>
                <a:gd name="connsiteY84" fmla="*/ 3095896 h 3304902"/>
                <a:gd name="connsiteX85" fmla="*/ 8069593 w 10653662"/>
                <a:gd name="connsiteY85" fmla="*/ 3087188 h 3304902"/>
                <a:gd name="connsiteX86" fmla="*/ 8060885 w 10653662"/>
                <a:gd name="connsiteY86" fmla="*/ 3122022 h 3304902"/>
                <a:gd name="connsiteX87" fmla="*/ 8034759 w 10653662"/>
                <a:gd name="connsiteY87" fmla="*/ 3130730 h 3304902"/>
                <a:gd name="connsiteX88" fmla="*/ 7999925 w 10653662"/>
                <a:gd name="connsiteY88" fmla="*/ 3156856 h 3304902"/>
                <a:gd name="connsiteX89" fmla="*/ 7973799 w 10653662"/>
                <a:gd name="connsiteY89" fmla="*/ 3174273 h 3304902"/>
                <a:gd name="connsiteX90" fmla="*/ 7938965 w 10653662"/>
                <a:gd name="connsiteY90" fmla="*/ 3200399 h 3304902"/>
                <a:gd name="connsiteX91" fmla="*/ 7930256 w 10653662"/>
                <a:gd name="connsiteY91" fmla="*/ 3122022 h 3304902"/>
                <a:gd name="connsiteX92" fmla="*/ 7878005 w 10653662"/>
                <a:gd name="connsiteY92" fmla="*/ 3139439 h 3304902"/>
                <a:gd name="connsiteX93" fmla="*/ 7799628 w 10653662"/>
                <a:gd name="connsiteY93" fmla="*/ 3174273 h 3304902"/>
                <a:gd name="connsiteX94" fmla="*/ 7738668 w 10653662"/>
                <a:gd name="connsiteY94" fmla="*/ 3191690 h 3304902"/>
                <a:gd name="connsiteX95" fmla="*/ 7712542 w 10653662"/>
                <a:gd name="connsiteY95" fmla="*/ 3209108 h 3304902"/>
                <a:gd name="connsiteX96" fmla="*/ 7668999 w 10653662"/>
                <a:gd name="connsiteY96" fmla="*/ 3226525 h 3304902"/>
                <a:gd name="connsiteX97" fmla="*/ 7634165 w 10653662"/>
                <a:gd name="connsiteY97" fmla="*/ 3174273 h 3304902"/>
                <a:gd name="connsiteX98" fmla="*/ 7555788 w 10653662"/>
                <a:gd name="connsiteY98" fmla="*/ 3174273 h 3304902"/>
                <a:gd name="connsiteX99" fmla="*/ 7538370 w 10653662"/>
                <a:gd name="connsiteY99" fmla="*/ 3148148 h 3304902"/>
                <a:gd name="connsiteX100" fmla="*/ 7459993 w 10653662"/>
                <a:gd name="connsiteY100" fmla="*/ 3156856 h 3304902"/>
                <a:gd name="connsiteX101" fmla="*/ 7425159 w 10653662"/>
                <a:gd name="connsiteY101" fmla="*/ 3148148 h 3304902"/>
                <a:gd name="connsiteX102" fmla="*/ 7381616 w 10653662"/>
                <a:gd name="connsiteY102" fmla="*/ 3156856 h 3304902"/>
                <a:gd name="connsiteX103" fmla="*/ 7372908 w 10653662"/>
                <a:gd name="connsiteY103" fmla="*/ 3130730 h 3304902"/>
                <a:gd name="connsiteX104" fmla="*/ 7329365 w 10653662"/>
                <a:gd name="connsiteY104" fmla="*/ 3165565 h 3304902"/>
                <a:gd name="connsiteX105" fmla="*/ 7294530 w 10653662"/>
                <a:gd name="connsiteY105" fmla="*/ 3130730 h 3304902"/>
                <a:gd name="connsiteX106" fmla="*/ 7268405 w 10653662"/>
                <a:gd name="connsiteY106" fmla="*/ 3113313 h 3304902"/>
                <a:gd name="connsiteX107" fmla="*/ 7216153 w 10653662"/>
                <a:gd name="connsiteY107" fmla="*/ 3130730 h 3304902"/>
                <a:gd name="connsiteX108" fmla="*/ 7198736 w 10653662"/>
                <a:gd name="connsiteY108" fmla="*/ 3148148 h 3304902"/>
                <a:gd name="connsiteX109" fmla="*/ 7190028 w 10653662"/>
                <a:gd name="connsiteY109" fmla="*/ 3061062 h 3304902"/>
                <a:gd name="connsiteX110" fmla="*/ 7163902 w 10653662"/>
                <a:gd name="connsiteY110" fmla="*/ 3069770 h 3304902"/>
                <a:gd name="connsiteX111" fmla="*/ 7094233 w 10653662"/>
                <a:gd name="connsiteY111" fmla="*/ 3122022 h 3304902"/>
                <a:gd name="connsiteX112" fmla="*/ 7068108 w 10653662"/>
                <a:gd name="connsiteY112" fmla="*/ 3139439 h 3304902"/>
                <a:gd name="connsiteX113" fmla="*/ 7007148 w 10653662"/>
                <a:gd name="connsiteY113" fmla="*/ 3122022 h 3304902"/>
                <a:gd name="connsiteX114" fmla="*/ 6981022 w 10653662"/>
                <a:gd name="connsiteY114" fmla="*/ 3104605 h 3304902"/>
                <a:gd name="connsiteX115" fmla="*/ 6946188 w 10653662"/>
                <a:gd name="connsiteY115" fmla="*/ 3130730 h 3304902"/>
                <a:gd name="connsiteX116" fmla="*/ 6920062 w 10653662"/>
                <a:gd name="connsiteY116" fmla="*/ 3139439 h 3304902"/>
                <a:gd name="connsiteX117" fmla="*/ 6876519 w 10653662"/>
                <a:gd name="connsiteY117" fmla="*/ 3165565 h 3304902"/>
                <a:gd name="connsiteX118" fmla="*/ 6859102 w 10653662"/>
                <a:gd name="connsiteY118" fmla="*/ 3104605 h 3304902"/>
                <a:gd name="connsiteX119" fmla="*/ 6850393 w 10653662"/>
                <a:gd name="connsiteY119" fmla="*/ 3078479 h 3304902"/>
                <a:gd name="connsiteX120" fmla="*/ 6824268 w 10653662"/>
                <a:gd name="connsiteY120" fmla="*/ 3087188 h 3304902"/>
                <a:gd name="connsiteX121" fmla="*/ 6789433 w 10653662"/>
                <a:gd name="connsiteY121" fmla="*/ 3095896 h 3304902"/>
                <a:gd name="connsiteX122" fmla="*/ 6763308 w 10653662"/>
                <a:gd name="connsiteY122" fmla="*/ 3113313 h 3304902"/>
                <a:gd name="connsiteX123" fmla="*/ 6737182 w 10653662"/>
                <a:gd name="connsiteY123" fmla="*/ 3104605 h 3304902"/>
                <a:gd name="connsiteX124" fmla="*/ 6719765 w 10653662"/>
                <a:gd name="connsiteY124" fmla="*/ 3130730 h 3304902"/>
                <a:gd name="connsiteX125" fmla="*/ 6702348 w 10653662"/>
                <a:gd name="connsiteY125" fmla="*/ 3148148 h 3304902"/>
                <a:gd name="connsiteX126" fmla="*/ 6676222 w 10653662"/>
                <a:gd name="connsiteY126" fmla="*/ 3182982 h 3304902"/>
                <a:gd name="connsiteX127" fmla="*/ 6632679 w 10653662"/>
                <a:gd name="connsiteY127" fmla="*/ 3139439 h 3304902"/>
                <a:gd name="connsiteX128" fmla="*/ 6606553 w 10653662"/>
                <a:gd name="connsiteY128" fmla="*/ 3148148 h 3304902"/>
                <a:gd name="connsiteX129" fmla="*/ 6589136 w 10653662"/>
                <a:gd name="connsiteY129" fmla="*/ 3130730 h 3304902"/>
                <a:gd name="connsiteX130" fmla="*/ 6571719 w 10653662"/>
                <a:gd name="connsiteY130" fmla="*/ 3148148 h 3304902"/>
                <a:gd name="connsiteX131" fmla="*/ 6545593 w 10653662"/>
                <a:gd name="connsiteY131" fmla="*/ 3182982 h 3304902"/>
                <a:gd name="connsiteX132" fmla="*/ 6519468 w 10653662"/>
                <a:gd name="connsiteY132" fmla="*/ 3174273 h 3304902"/>
                <a:gd name="connsiteX133" fmla="*/ 6510759 w 10653662"/>
                <a:gd name="connsiteY133" fmla="*/ 3148148 h 3304902"/>
                <a:gd name="connsiteX134" fmla="*/ 6493342 w 10653662"/>
                <a:gd name="connsiteY134" fmla="*/ 3130730 h 3304902"/>
                <a:gd name="connsiteX135" fmla="*/ 6475925 w 10653662"/>
                <a:gd name="connsiteY135" fmla="*/ 3148148 h 3304902"/>
                <a:gd name="connsiteX136" fmla="*/ 6449799 w 10653662"/>
                <a:gd name="connsiteY136" fmla="*/ 3165565 h 3304902"/>
                <a:gd name="connsiteX137" fmla="*/ 6414965 w 10653662"/>
                <a:gd name="connsiteY137" fmla="*/ 3200399 h 3304902"/>
                <a:gd name="connsiteX138" fmla="*/ 6397548 w 10653662"/>
                <a:gd name="connsiteY138" fmla="*/ 3148148 h 3304902"/>
                <a:gd name="connsiteX139" fmla="*/ 6371422 w 10653662"/>
                <a:gd name="connsiteY139" fmla="*/ 3174273 h 3304902"/>
                <a:gd name="connsiteX140" fmla="*/ 6345296 w 10653662"/>
                <a:gd name="connsiteY140" fmla="*/ 3122022 h 3304902"/>
                <a:gd name="connsiteX141" fmla="*/ 6319170 w 10653662"/>
                <a:gd name="connsiteY141" fmla="*/ 3104605 h 3304902"/>
                <a:gd name="connsiteX142" fmla="*/ 6240793 w 10653662"/>
                <a:gd name="connsiteY142" fmla="*/ 3130730 h 3304902"/>
                <a:gd name="connsiteX143" fmla="*/ 6216405 w 10653662"/>
                <a:gd name="connsiteY143" fmla="*/ 3118724 h 3304902"/>
                <a:gd name="connsiteX144" fmla="*/ 6228133 w 10653662"/>
                <a:gd name="connsiteY144" fmla="*/ 3099647 h 3304902"/>
                <a:gd name="connsiteX145" fmla="*/ 6233990 w 10653662"/>
                <a:gd name="connsiteY145" fmla="*/ 3094710 h 3304902"/>
                <a:gd name="connsiteX146" fmla="*/ 6228707 w 10653662"/>
                <a:gd name="connsiteY146" fmla="*/ 3098712 h 3304902"/>
                <a:gd name="connsiteX147" fmla="*/ 6228133 w 10653662"/>
                <a:gd name="connsiteY147" fmla="*/ 3099647 h 3304902"/>
                <a:gd name="connsiteX148" fmla="*/ 6220339 w 10653662"/>
                <a:gd name="connsiteY148" fmla="*/ 3106217 h 3304902"/>
                <a:gd name="connsiteX149" fmla="*/ 6188542 w 10653662"/>
                <a:gd name="connsiteY149" fmla="*/ 3130730 h 3304902"/>
                <a:gd name="connsiteX150" fmla="*/ 6162416 w 10653662"/>
                <a:gd name="connsiteY150" fmla="*/ 3113313 h 3304902"/>
                <a:gd name="connsiteX151" fmla="*/ 6144999 w 10653662"/>
                <a:gd name="connsiteY151" fmla="*/ 3148148 h 3304902"/>
                <a:gd name="connsiteX152" fmla="*/ 6127582 w 10653662"/>
                <a:gd name="connsiteY152" fmla="*/ 3174273 h 3304902"/>
                <a:gd name="connsiteX153" fmla="*/ 6110165 w 10653662"/>
                <a:gd name="connsiteY153" fmla="*/ 3104605 h 3304902"/>
                <a:gd name="connsiteX154" fmla="*/ 6084039 w 10653662"/>
                <a:gd name="connsiteY154" fmla="*/ 3139439 h 3304902"/>
                <a:gd name="connsiteX155" fmla="*/ 6031788 w 10653662"/>
                <a:gd name="connsiteY155" fmla="*/ 3156856 h 3304902"/>
                <a:gd name="connsiteX156" fmla="*/ 6014370 w 10653662"/>
                <a:gd name="connsiteY156" fmla="*/ 3174273 h 3304902"/>
                <a:gd name="connsiteX157" fmla="*/ 5988245 w 10653662"/>
                <a:gd name="connsiteY157" fmla="*/ 3182982 h 3304902"/>
                <a:gd name="connsiteX158" fmla="*/ 5970828 w 10653662"/>
                <a:gd name="connsiteY158" fmla="*/ 3209108 h 3304902"/>
                <a:gd name="connsiteX159" fmla="*/ 5944702 w 10653662"/>
                <a:gd name="connsiteY159" fmla="*/ 3235233 h 3304902"/>
                <a:gd name="connsiteX160" fmla="*/ 5927285 w 10653662"/>
                <a:gd name="connsiteY160" fmla="*/ 3209108 h 3304902"/>
                <a:gd name="connsiteX161" fmla="*/ 5909868 w 10653662"/>
                <a:gd name="connsiteY161" fmla="*/ 3191690 h 3304902"/>
                <a:gd name="connsiteX162" fmla="*/ 5883742 w 10653662"/>
                <a:gd name="connsiteY162" fmla="*/ 3148148 h 3304902"/>
                <a:gd name="connsiteX163" fmla="*/ 5848908 w 10653662"/>
                <a:gd name="connsiteY163" fmla="*/ 3104605 h 3304902"/>
                <a:gd name="connsiteX164" fmla="*/ 5822782 w 10653662"/>
                <a:gd name="connsiteY164" fmla="*/ 3122022 h 3304902"/>
                <a:gd name="connsiteX165" fmla="*/ 5787948 w 10653662"/>
                <a:gd name="connsiteY165" fmla="*/ 3156856 h 3304902"/>
                <a:gd name="connsiteX166" fmla="*/ 5761822 w 10653662"/>
                <a:gd name="connsiteY166" fmla="*/ 3174273 h 3304902"/>
                <a:gd name="connsiteX167" fmla="*/ 5753113 w 10653662"/>
                <a:gd name="connsiteY167" fmla="*/ 3148148 h 3304902"/>
                <a:gd name="connsiteX168" fmla="*/ 5744405 w 10653662"/>
                <a:gd name="connsiteY168" fmla="*/ 3104605 h 3304902"/>
                <a:gd name="connsiteX169" fmla="*/ 5718279 w 10653662"/>
                <a:gd name="connsiteY169" fmla="*/ 3095896 h 3304902"/>
                <a:gd name="connsiteX170" fmla="*/ 5666028 w 10653662"/>
                <a:gd name="connsiteY170" fmla="*/ 3139439 h 3304902"/>
                <a:gd name="connsiteX171" fmla="*/ 5648610 w 10653662"/>
                <a:gd name="connsiteY171" fmla="*/ 3122022 h 3304902"/>
                <a:gd name="connsiteX172" fmla="*/ 5526690 w 10653662"/>
                <a:gd name="connsiteY172" fmla="*/ 3191690 h 3304902"/>
                <a:gd name="connsiteX173" fmla="*/ 5483148 w 10653662"/>
                <a:gd name="connsiteY173" fmla="*/ 3130730 h 3304902"/>
                <a:gd name="connsiteX174" fmla="*/ 5474439 w 10653662"/>
                <a:gd name="connsiteY174" fmla="*/ 3104605 h 3304902"/>
                <a:gd name="connsiteX175" fmla="*/ 5439605 w 10653662"/>
                <a:gd name="connsiteY175" fmla="*/ 3061062 h 3304902"/>
                <a:gd name="connsiteX176" fmla="*/ 5422188 w 10653662"/>
                <a:gd name="connsiteY176" fmla="*/ 3087188 h 3304902"/>
                <a:gd name="connsiteX177" fmla="*/ 5387353 w 10653662"/>
                <a:gd name="connsiteY177" fmla="*/ 3113313 h 3304902"/>
                <a:gd name="connsiteX178" fmla="*/ 5352519 w 10653662"/>
                <a:gd name="connsiteY178" fmla="*/ 3130730 h 3304902"/>
                <a:gd name="connsiteX179" fmla="*/ 5300268 w 10653662"/>
                <a:gd name="connsiteY179" fmla="*/ 3182982 h 3304902"/>
                <a:gd name="connsiteX180" fmla="*/ 5291559 w 10653662"/>
                <a:gd name="connsiteY180" fmla="*/ 3156856 h 3304902"/>
                <a:gd name="connsiteX181" fmla="*/ 5282850 w 10653662"/>
                <a:gd name="connsiteY181" fmla="*/ 3122022 h 3304902"/>
                <a:gd name="connsiteX182" fmla="*/ 5204473 w 10653662"/>
                <a:gd name="connsiteY182" fmla="*/ 3200399 h 3304902"/>
                <a:gd name="connsiteX183" fmla="*/ 5169639 w 10653662"/>
                <a:gd name="connsiteY183" fmla="*/ 3217816 h 3304902"/>
                <a:gd name="connsiteX184" fmla="*/ 5152222 w 10653662"/>
                <a:gd name="connsiteY184" fmla="*/ 3182982 h 3304902"/>
                <a:gd name="connsiteX185" fmla="*/ 5143513 w 10653662"/>
                <a:gd name="connsiteY185" fmla="*/ 3156856 h 3304902"/>
                <a:gd name="connsiteX186" fmla="*/ 5082553 w 10653662"/>
                <a:gd name="connsiteY186" fmla="*/ 3122022 h 3304902"/>
                <a:gd name="connsiteX187" fmla="*/ 5047719 w 10653662"/>
                <a:gd name="connsiteY187" fmla="*/ 3191690 h 3304902"/>
                <a:gd name="connsiteX188" fmla="*/ 5012885 w 10653662"/>
                <a:gd name="connsiteY188" fmla="*/ 3217816 h 3304902"/>
                <a:gd name="connsiteX189" fmla="*/ 4986759 w 10653662"/>
                <a:gd name="connsiteY189" fmla="*/ 3156856 h 3304902"/>
                <a:gd name="connsiteX190" fmla="*/ 4951925 w 10653662"/>
                <a:gd name="connsiteY190" fmla="*/ 3139439 h 3304902"/>
                <a:gd name="connsiteX191" fmla="*/ 4917090 w 10653662"/>
                <a:gd name="connsiteY191" fmla="*/ 3182982 h 3304902"/>
                <a:gd name="connsiteX192" fmla="*/ 4873548 w 10653662"/>
                <a:gd name="connsiteY192" fmla="*/ 3209108 h 3304902"/>
                <a:gd name="connsiteX193" fmla="*/ 4856130 w 10653662"/>
                <a:gd name="connsiteY193" fmla="*/ 3226525 h 3304902"/>
                <a:gd name="connsiteX194" fmla="*/ 4821296 w 10653662"/>
                <a:gd name="connsiteY194" fmla="*/ 3252650 h 3304902"/>
                <a:gd name="connsiteX195" fmla="*/ 4777753 w 10653662"/>
                <a:gd name="connsiteY195" fmla="*/ 3200399 h 3304902"/>
                <a:gd name="connsiteX196" fmla="*/ 4751628 w 10653662"/>
                <a:gd name="connsiteY196" fmla="*/ 3182982 h 3304902"/>
                <a:gd name="connsiteX197" fmla="*/ 4734210 w 10653662"/>
                <a:gd name="connsiteY197" fmla="*/ 3209108 h 3304902"/>
                <a:gd name="connsiteX198" fmla="*/ 4664542 w 10653662"/>
                <a:gd name="connsiteY198" fmla="*/ 3226525 h 3304902"/>
                <a:gd name="connsiteX199" fmla="*/ 4638416 w 10653662"/>
                <a:gd name="connsiteY199" fmla="*/ 3209108 h 3304902"/>
                <a:gd name="connsiteX200" fmla="*/ 4620999 w 10653662"/>
                <a:gd name="connsiteY200" fmla="*/ 3165565 h 3304902"/>
                <a:gd name="connsiteX201" fmla="*/ 4603582 w 10653662"/>
                <a:gd name="connsiteY201" fmla="*/ 3191690 h 3304902"/>
                <a:gd name="connsiteX202" fmla="*/ 4586165 w 10653662"/>
                <a:gd name="connsiteY202" fmla="*/ 3148148 h 3304902"/>
                <a:gd name="connsiteX203" fmla="*/ 4560039 w 10653662"/>
                <a:gd name="connsiteY203" fmla="*/ 3174273 h 3304902"/>
                <a:gd name="connsiteX204" fmla="*/ 4507788 w 10653662"/>
                <a:gd name="connsiteY204" fmla="*/ 3226525 h 3304902"/>
                <a:gd name="connsiteX205" fmla="*/ 4481662 w 10653662"/>
                <a:gd name="connsiteY205" fmla="*/ 3235233 h 3304902"/>
                <a:gd name="connsiteX206" fmla="*/ 4446828 w 10653662"/>
                <a:gd name="connsiteY206" fmla="*/ 3261359 h 3304902"/>
                <a:gd name="connsiteX207" fmla="*/ 4429410 w 10653662"/>
                <a:gd name="connsiteY207" fmla="*/ 3243942 h 3304902"/>
                <a:gd name="connsiteX208" fmla="*/ 4411993 w 10653662"/>
                <a:gd name="connsiteY208" fmla="*/ 3209108 h 3304902"/>
                <a:gd name="connsiteX209" fmla="*/ 4368450 w 10653662"/>
                <a:gd name="connsiteY209" fmla="*/ 3148148 h 3304902"/>
                <a:gd name="connsiteX210" fmla="*/ 4298782 w 10653662"/>
                <a:gd name="connsiteY210" fmla="*/ 3182982 h 3304902"/>
                <a:gd name="connsiteX211" fmla="*/ 4272656 w 10653662"/>
                <a:gd name="connsiteY211" fmla="*/ 3191690 h 3304902"/>
                <a:gd name="connsiteX212" fmla="*/ 4255239 w 10653662"/>
                <a:gd name="connsiteY212" fmla="*/ 3217816 h 3304902"/>
                <a:gd name="connsiteX213" fmla="*/ 4229113 w 10653662"/>
                <a:gd name="connsiteY213" fmla="*/ 3200399 h 3304902"/>
                <a:gd name="connsiteX214" fmla="*/ 4202988 w 10653662"/>
                <a:gd name="connsiteY214" fmla="*/ 3174273 h 3304902"/>
                <a:gd name="connsiteX215" fmla="*/ 4176862 w 10653662"/>
                <a:gd name="connsiteY215" fmla="*/ 3165565 h 3304902"/>
                <a:gd name="connsiteX216" fmla="*/ 4159445 w 10653662"/>
                <a:gd name="connsiteY216" fmla="*/ 3191690 h 3304902"/>
                <a:gd name="connsiteX217" fmla="*/ 4133319 w 10653662"/>
                <a:gd name="connsiteY217" fmla="*/ 3174273 h 3304902"/>
                <a:gd name="connsiteX218" fmla="*/ 4115902 w 10653662"/>
                <a:gd name="connsiteY218" fmla="*/ 3148148 h 3304902"/>
                <a:gd name="connsiteX219" fmla="*/ 4089776 w 10653662"/>
                <a:gd name="connsiteY219" fmla="*/ 3139439 h 3304902"/>
                <a:gd name="connsiteX220" fmla="*/ 4011399 w 10653662"/>
                <a:gd name="connsiteY220" fmla="*/ 3174273 h 3304902"/>
                <a:gd name="connsiteX221" fmla="*/ 3985273 w 10653662"/>
                <a:gd name="connsiteY221" fmla="*/ 3156856 h 3304902"/>
                <a:gd name="connsiteX222" fmla="*/ 3959148 w 10653662"/>
                <a:gd name="connsiteY222" fmla="*/ 3148148 h 3304902"/>
                <a:gd name="connsiteX223" fmla="*/ 3924313 w 10653662"/>
                <a:gd name="connsiteY223" fmla="*/ 3209108 h 3304902"/>
                <a:gd name="connsiteX224" fmla="*/ 3889479 w 10653662"/>
                <a:gd name="connsiteY224" fmla="*/ 3217816 h 3304902"/>
                <a:gd name="connsiteX225" fmla="*/ 3854645 w 10653662"/>
                <a:gd name="connsiteY225" fmla="*/ 3156856 h 3304902"/>
                <a:gd name="connsiteX226" fmla="*/ 3819810 w 10653662"/>
                <a:gd name="connsiteY226" fmla="*/ 3130730 h 3304902"/>
                <a:gd name="connsiteX227" fmla="*/ 3802393 w 10653662"/>
                <a:gd name="connsiteY227" fmla="*/ 3156856 h 3304902"/>
                <a:gd name="connsiteX228" fmla="*/ 3776268 w 10653662"/>
                <a:gd name="connsiteY228" fmla="*/ 3148148 h 3304902"/>
                <a:gd name="connsiteX229" fmla="*/ 3758850 w 10653662"/>
                <a:gd name="connsiteY229" fmla="*/ 3165565 h 3304902"/>
                <a:gd name="connsiteX230" fmla="*/ 3732725 w 10653662"/>
                <a:gd name="connsiteY230" fmla="*/ 3200399 h 3304902"/>
                <a:gd name="connsiteX231" fmla="*/ 3706599 w 10653662"/>
                <a:gd name="connsiteY231" fmla="*/ 3182982 h 3304902"/>
                <a:gd name="connsiteX232" fmla="*/ 3689182 w 10653662"/>
                <a:gd name="connsiteY232" fmla="*/ 3156856 h 3304902"/>
                <a:gd name="connsiteX233" fmla="*/ 3663056 w 10653662"/>
                <a:gd name="connsiteY233" fmla="*/ 3122022 h 3304902"/>
                <a:gd name="connsiteX234" fmla="*/ 3636930 w 10653662"/>
                <a:gd name="connsiteY234" fmla="*/ 3104605 h 3304902"/>
                <a:gd name="connsiteX235" fmla="*/ 3619513 w 10653662"/>
                <a:gd name="connsiteY235" fmla="*/ 3130730 h 3304902"/>
                <a:gd name="connsiteX236" fmla="*/ 3584679 w 10653662"/>
                <a:gd name="connsiteY236" fmla="*/ 3122022 h 3304902"/>
                <a:gd name="connsiteX237" fmla="*/ 3558553 w 10653662"/>
                <a:gd name="connsiteY237" fmla="*/ 3095896 h 3304902"/>
                <a:gd name="connsiteX238" fmla="*/ 3549845 w 10653662"/>
                <a:gd name="connsiteY238" fmla="*/ 3122022 h 3304902"/>
                <a:gd name="connsiteX239" fmla="*/ 3497593 w 10653662"/>
                <a:gd name="connsiteY239" fmla="*/ 3122022 h 3304902"/>
                <a:gd name="connsiteX240" fmla="*/ 3462759 w 10653662"/>
                <a:gd name="connsiteY240" fmla="*/ 3174273 h 3304902"/>
                <a:gd name="connsiteX241" fmla="*/ 3436633 w 10653662"/>
                <a:gd name="connsiteY241" fmla="*/ 3165565 h 3304902"/>
                <a:gd name="connsiteX242" fmla="*/ 3410508 w 10653662"/>
                <a:gd name="connsiteY242" fmla="*/ 3191690 h 3304902"/>
                <a:gd name="connsiteX243" fmla="*/ 3401799 w 10653662"/>
                <a:gd name="connsiteY243" fmla="*/ 3217816 h 3304902"/>
                <a:gd name="connsiteX244" fmla="*/ 3358256 w 10653662"/>
                <a:gd name="connsiteY244" fmla="*/ 3182982 h 3304902"/>
                <a:gd name="connsiteX245" fmla="*/ 3271170 w 10653662"/>
                <a:gd name="connsiteY245" fmla="*/ 3191690 h 3304902"/>
                <a:gd name="connsiteX246" fmla="*/ 3245045 w 10653662"/>
                <a:gd name="connsiteY246" fmla="*/ 3182982 h 3304902"/>
                <a:gd name="connsiteX247" fmla="*/ 3201502 w 10653662"/>
                <a:gd name="connsiteY247" fmla="*/ 3130730 h 3304902"/>
                <a:gd name="connsiteX248" fmla="*/ 3140542 w 10653662"/>
                <a:gd name="connsiteY248" fmla="*/ 3165565 h 3304902"/>
                <a:gd name="connsiteX249" fmla="*/ 3079582 w 10653662"/>
                <a:gd name="connsiteY249" fmla="*/ 3182982 h 3304902"/>
                <a:gd name="connsiteX250" fmla="*/ 3053456 w 10653662"/>
                <a:gd name="connsiteY250" fmla="*/ 3156856 h 3304902"/>
                <a:gd name="connsiteX251" fmla="*/ 3027330 w 10653662"/>
                <a:gd name="connsiteY251" fmla="*/ 3122022 h 3304902"/>
                <a:gd name="connsiteX252" fmla="*/ 3001205 w 10653662"/>
                <a:gd name="connsiteY252" fmla="*/ 3113313 h 3304902"/>
                <a:gd name="connsiteX253" fmla="*/ 2940245 w 10653662"/>
                <a:gd name="connsiteY253" fmla="*/ 3148148 h 3304902"/>
                <a:gd name="connsiteX254" fmla="*/ 2914119 w 10653662"/>
                <a:gd name="connsiteY254" fmla="*/ 3174273 h 3304902"/>
                <a:gd name="connsiteX255" fmla="*/ 2870576 w 10653662"/>
                <a:gd name="connsiteY255" fmla="*/ 3165565 h 3304902"/>
                <a:gd name="connsiteX256" fmla="*/ 2844450 w 10653662"/>
                <a:gd name="connsiteY256" fmla="*/ 3174273 h 3304902"/>
                <a:gd name="connsiteX257" fmla="*/ 2827033 w 10653662"/>
                <a:gd name="connsiteY257" fmla="*/ 3200399 h 3304902"/>
                <a:gd name="connsiteX258" fmla="*/ 2774782 w 10653662"/>
                <a:gd name="connsiteY258" fmla="*/ 3139439 h 3304902"/>
                <a:gd name="connsiteX259" fmla="*/ 2731239 w 10653662"/>
                <a:gd name="connsiteY259" fmla="*/ 3139439 h 3304902"/>
                <a:gd name="connsiteX260" fmla="*/ 2696405 w 10653662"/>
                <a:gd name="connsiteY260" fmla="*/ 3130730 h 3304902"/>
                <a:gd name="connsiteX261" fmla="*/ 2687696 w 10653662"/>
                <a:gd name="connsiteY261" fmla="*/ 3156856 h 3304902"/>
                <a:gd name="connsiteX262" fmla="*/ 2618028 w 10653662"/>
                <a:gd name="connsiteY262" fmla="*/ 3200399 h 3304902"/>
                <a:gd name="connsiteX263" fmla="*/ 2600610 w 10653662"/>
                <a:gd name="connsiteY263" fmla="*/ 3174273 h 3304902"/>
                <a:gd name="connsiteX264" fmla="*/ 2548359 w 10653662"/>
                <a:gd name="connsiteY264" fmla="*/ 3174273 h 3304902"/>
                <a:gd name="connsiteX265" fmla="*/ 2522233 w 10653662"/>
                <a:gd name="connsiteY265" fmla="*/ 3113313 h 3304902"/>
                <a:gd name="connsiteX266" fmla="*/ 2496108 w 10653662"/>
                <a:gd name="connsiteY266" fmla="*/ 3061062 h 3304902"/>
                <a:gd name="connsiteX267" fmla="*/ 2487399 w 10653662"/>
                <a:gd name="connsiteY267" fmla="*/ 3122022 h 3304902"/>
                <a:gd name="connsiteX268" fmla="*/ 2461273 w 10653662"/>
                <a:gd name="connsiteY268" fmla="*/ 3148148 h 3304902"/>
                <a:gd name="connsiteX269" fmla="*/ 2417730 w 10653662"/>
                <a:gd name="connsiteY269" fmla="*/ 3139439 h 3304902"/>
                <a:gd name="connsiteX270" fmla="*/ 2382896 w 10653662"/>
                <a:gd name="connsiteY270" fmla="*/ 3139439 h 3304902"/>
                <a:gd name="connsiteX271" fmla="*/ 2339353 w 10653662"/>
                <a:gd name="connsiteY271" fmla="*/ 3156856 h 3304902"/>
                <a:gd name="connsiteX272" fmla="*/ 2278393 w 10653662"/>
                <a:gd name="connsiteY272" fmla="*/ 3113313 h 3304902"/>
                <a:gd name="connsiteX273" fmla="*/ 2260976 w 10653662"/>
                <a:gd name="connsiteY273" fmla="*/ 3087188 h 3304902"/>
                <a:gd name="connsiteX274" fmla="*/ 2182599 w 10653662"/>
                <a:gd name="connsiteY274" fmla="*/ 3052353 h 3304902"/>
                <a:gd name="connsiteX275" fmla="*/ 2156473 w 10653662"/>
                <a:gd name="connsiteY275" fmla="*/ 3095896 h 3304902"/>
                <a:gd name="connsiteX276" fmla="*/ 2165182 w 10653662"/>
                <a:gd name="connsiteY276" fmla="*/ 3122022 h 3304902"/>
                <a:gd name="connsiteX277" fmla="*/ 2156473 w 10653662"/>
                <a:gd name="connsiteY277" fmla="*/ 3156856 h 3304902"/>
                <a:gd name="connsiteX278" fmla="*/ 2130348 w 10653662"/>
                <a:gd name="connsiteY278" fmla="*/ 3139439 h 3304902"/>
                <a:gd name="connsiteX279" fmla="*/ 2078096 w 10653662"/>
                <a:gd name="connsiteY279" fmla="*/ 3113313 h 3304902"/>
                <a:gd name="connsiteX280" fmla="*/ 2060679 w 10653662"/>
                <a:gd name="connsiteY280" fmla="*/ 3139439 h 3304902"/>
                <a:gd name="connsiteX281" fmla="*/ 2034553 w 10653662"/>
                <a:gd name="connsiteY281" fmla="*/ 3122022 h 3304902"/>
                <a:gd name="connsiteX282" fmla="*/ 2017136 w 10653662"/>
                <a:gd name="connsiteY282" fmla="*/ 3087188 h 3304902"/>
                <a:gd name="connsiteX283" fmla="*/ 1973593 w 10653662"/>
                <a:gd name="connsiteY283" fmla="*/ 3078479 h 3304902"/>
                <a:gd name="connsiteX284" fmla="*/ 1947468 w 10653662"/>
                <a:gd name="connsiteY284" fmla="*/ 3104605 h 3304902"/>
                <a:gd name="connsiteX285" fmla="*/ 1921342 w 10653662"/>
                <a:gd name="connsiteY285" fmla="*/ 3113313 h 3304902"/>
                <a:gd name="connsiteX286" fmla="*/ 1886508 w 10653662"/>
                <a:gd name="connsiteY286" fmla="*/ 3130730 h 3304902"/>
                <a:gd name="connsiteX287" fmla="*/ 1869090 w 10653662"/>
                <a:gd name="connsiteY287" fmla="*/ 3113313 h 3304902"/>
                <a:gd name="connsiteX288" fmla="*/ 1842965 w 10653662"/>
                <a:gd name="connsiteY288" fmla="*/ 3078479 h 3304902"/>
                <a:gd name="connsiteX289" fmla="*/ 1816839 w 10653662"/>
                <a:gd name="connsiteY289" fmla="*/ 3095896 h 3304902"/>
                <a:gd name="connsiteX290" fmla="*/ 1782005 w 10653662"/>
                <a:gd name="connsiteY290" fmla="*/ 3034936 h 3304902"/>
                <a:gd name="connsiteX291" fmla="*/ 1764588 w 10653662"/>
                <a:gd name="connsiteY291" fmla="*/ 3061062 h 3304902"/>
                <a:gd name="connsiteX292" fmla="*/ 1729753 w 10653662"/>
                <a:gd name="connsiteY292" fmla="*/ 3069770 h 3304902"/>
                <a:gd name="connsiteX293" fmla="*/ 1686210 w 10653662"/>
                <a:gd name="connsiteY293" fmla="*/ 3113313 h 3304902"/>
                <a:gd name="connsiteX294" fmla="*/ 1660085 w 10653662"/>
                <a:gd name="connsiteY294" fmla="*/ 3122022 h 3304902"/>
                <a:gd name="connsiteX295" fmla="*/ 1651376 w 10653662"/>
                <a:gd name="connsiteY295" fmla="*/ 3078479 h 3304902"/>
                <a:gd name="connsiteX296" fmla="*/ 1642668 w 10653662"/>
                <a:gd name="connsiteY296" fmla="*/ 3043645 h 3304902"/>
                <a:gd name="connsiteX297" fmla="*/ 1616542 w 10653662"/>
                <a:gd name="connsiteY297" fmla="*/ 3069770 h 3304902"/>
                <a:gd name="connsiteX298" fmla="*/ 1581708 w 10653662"/>
                <a:gd name="connsiteY298" fmla="*/ 3095896 h 3304902"/>
                <a:gd name="connsiteX299" fmla="*/ 1572999 w 10653662"/>
                <a:gd name="connsiteY299" fmla="*/ 3069770 h 3304902"/>
                <a:gd name="connsiteX300" fmla="*/ 1564290 w 10653662"/>
                <a:gd name="connsiteY300" fmla="*/ 3026228 h 3304902"/>
                <a:gd name="connsiteX301" fmla="*/ 1546873 w 10653662"/>
                <a:gd name="connsiteY301" fmla="*/ 3052353 h 3304902"/>
                <a:gd name="connsiteX302" fmla="*/ 1520748 w 10653662"/>
                <a:gd name="connsiteY302" fmla="*/ 3061062 h 3304902"/>
                <a:gd name="connsiteX303" fmla="*/ 1503330 w 10653662"/>
                <a:gd name="connsiteY303" fmla="*/ 3043645 h 3304902"/>
                <a:gd name="connsiteX304" fmla="*/ 1494622 w 10653662"/>
                <a:gd name="connsiteY304" fmla="*/ 3000102 h 3304902"/>
                <a:gd name="connsiteX305" fmla="*/ 1485913 w 10653662"/>
                <a:gd name="connsiteY305" fmla="*/ 2965268 h 3304902"/>
                <a:gd name="connsiteX306" fmla="*/ 1424953 w 10653662"/>
                <a:gd name="connsiteY306" fmla="*/ 3008810 h 3304902"/>
                <a:gd name="connsiteX307" fmla="*/ 1346576 w 10653662"/>
                <a:gd name="connsiteY307" fmla="*/ 3061062 h 3304902"/>
                <a:gd name="connsiteX308" fmla="*/ 1320450 w 10653662"/>
                <a:gd name="connsiteY308" fmla="*/ 3043645 h 3304902"/>
                <a:gd name="connsiteX309" fmla="*/ 1311742 w 10653662"/>
                <a:gd name="connsiteY309" fmla="*/ 3017519 h 3304902"/>
                <a:gd name="connsiteX310" fmla="*/ 1294325 w 10653662"/>
                <a:gd name="connsiteY310" fmla="*/ 2982685 h 3304902"/>
                <a:gd name="connsiteX311" fmla="*/ 1268199 w 10653662"/>
                <a:gd name="connsiteY311" fmla="*/ 2991393 h 3304902"/>
                <a:gd name="connsiteX312" fmla="*/ 1233365 w 10653662"/>
                <a:gd name="connsiteY312" fmla="*/ 3000102 h 3304902"/>
                <a:gd name="connsiteX313" fmla="*/ 1137570 w 10653662"/>
                <a:gd name="connsiteY313" fmla="*/ 3043645 h 3304902"/>
                <a:gd name="connsiteX314" fmla="*/ 1111445 w 10653662"/>
                <a:gd name="connsiteY314" fmla="*/ 3069770 h 3304902"/>
                <a:gd name="connsiteX315" fmla="*/ 1085319 w 10653662"/>
                <a:gd name="connsiteY315" fmla="*/ 3104605 h 3304902"/>
                <a:gd name="connsiteX316" fmla="*/ 1033068 w 10653662"/>
                <a:gd name="connsiteY316" fmla="*/ 3052353 h 3304902"/>
                <a:gd name="connsiteX317" fmla="*/ 980816 w 10653662"/>
                <a:gd name="connsiteY317" fmla="*/ 3104605 h 3304902"/>
                <a:gd name="connsiteX318" fmla="*/ 963399 w 10653662"/>
                <a:gd name="connsiteY318" fmla="*/ 3130730 h 3304902"/>
                <a:gd name="connsiteX319" fmla="*/ 928565 w 10653662"/>
                <a:gd name="connsiteY319" fmla="*/ 3122022 h 3304902"/>
                <a:gd name="connsiteX320" fmla="*/ 902439 w 10653662"/>
                <a:gd name="connsiteY320" fmla="*/ 3130730 h 3304902"/>
                <a:gd name="connsiteX321" fmla="*/ 885022 w 10653662"/>
                <a:gd name="connsiteY321" fmla="*/ 3069770 h 3304902"/>
                <a:gd name="connsiteX322" fmla="*/ 876313 w 10653662"/>
                <a:gd name="connsiteY322" fmla="*/ 3043645 h 3304902"/>
                <a:gd name="connsiteX323" fmla="*/ 824062 w 10653662"/>
                <a:gd name="connsiteY323" fmla="*/ 3087188 h 3304902"/>
                <a:gd name="connsiteX324" fmla="*/ 789228 w 10653662"/>
                <a:gd name="connsiteY324" fmla="*/ 3095896 h 3304902"/>
                <a:gd name="connsiteX325" fmla="*/ 754393 w 10653662"/>
                <a:gd name="connsiteY325" fmla="*/ 3113313 h 3304902"/>
                <a:gd name="connsiteX326" fmla="*/ 728268 w 10653662"/>
                <a:gd name="connsiteY326" fmla="*/ 3122022 h 3304902"/>
                <a:gd name="connsiteX327" fmla="*/ 702142 w 10653662"/>
                <a:gd name="connsiteY327" fmla="*/ 3104605 h 3304902"/>
                <a:gd name="connsiteX328" fmla="*/ 676016 w 10653662"/>
                <a:gd name="connsiteY328" fmla="*/ 3095896 h 3304902"/>
                <a:gd name="connsiteX329" fmla="*/ 641182 w 10653662"/>
                <a:gd name="connsiteY329" fmla="*/ 3069770 h 3304902"/>
                <a:gd name="connsiteX330" fmla="*/ 615056 w 10653662"/>
                <a:gd name="connsiteY330" fmla="*/ 3052353 h 3304902"/>
                <a:gd name="connsiteX331" fmla="*/ 597639 w 10653662"/>
                <a:gd name="connsiteY331" fmla="*/ 3078479 h 3304902"/>
                <a:gd name="connsiteX332" fmla="*/ 588930 w 10653662"/>
                <a:gd name="connsiteY332" fmla="*/ 3104605 h 3304902"/>
                <a:gd name="connsiteX333" fmla="*/ 562805 w 10653662"/>
                <a:gd name="connsiteY333" fmla="*/ 3113313 h 3304902"/>
                <a:gd name="connsiteX334" fmla="*/ 519262 w 10653662"/>
                <a:gd name="connsiteY334" fmla="*/ 3069770 h 3304902"/>
                <a:gd name="connsiteX335" fmla="*/ 493136 w 10653662"/>
                <a:gd name="connsiteY335" fmla="*/ 3078479 h 3304902"/>
                <a:gd name="connsiteX336" fmla="*/ 458302 w 10653662"/>
                <a:gd name="connsiteY336" fmla="*/ 3026228 h 3304902"/>
                <a:gd name="connsiteX337" fmla="*/ 440885 w 10653662"/>
                <a:gd name="connsiteY337" fmla="*/ 3061062 h 3304902"/>
                <a:gd name="connsiteX338" fmla="*/ 423468 w 10653662"/>
                <a:gd name="connsiteY338" fmla="*/ 3034936 h 3304902"/>
                <a:gd name="connsiteX339" fmla="*/ 414759 w 10653662"/>
                <a:gd name="connsiteY339" fmla="*/ 3008810 h 3304902"/>
                <a:gd name="connsiteX340" fmla="*/ 379925 w 10653662"/>
                <a:gd name="connsiteY340" fmla="*/ 3000102 h 3304902"/>
                <a:gd name="connsiteX341" fmla="*/ 362508 w 10653662"/>
                <a:gd name="connsiteY341" fmla="*/ 3034936 h 3304902"/>
                <a:gd name="connsiteX342" fmla="*/ 353799 w 10653662"/>
                <a:gd name="connsiteY342" fmla="*/ 3061062 h 3304902"/>
                <a:gd name="connsiteX343" fmla="*/ 318965 w 10653662"/>
                <a:gd name="connsiteY343" fmla="*/ 3087188 h 3304902"/>
                <a:gd name="connsiteX344" fmla="*/ 292839 w 10653662"/>
                <a:gd name="connsiteY344" fmla="*/ 3026228 h 3304902"/>
                <a:gd name="connsiteX345" fmla="*/ 275422 w 10653662"/>
                <a:gd name="connsiteY345" fmla="*/ 3008810 h 3304902"/>
                <a:gd name="connsiteX346" fmla="*/ 240588 w 10653662"/>
                <a:gd name="connsiteY346" fmla="*/ 3087188 h 3304902"/>
                <a:gd name="connsiteX347" fmla="*/ 197045 w 10653662"/>
                <a:gd name="connsiteY347" fmla="*/ 3139439 h 3304902"/>
                <a:gd name="connsiteX348" fmla="*/ 170919 w 10653662"/>
                <a:gd name="connsiteY348" fmla="*/ 3148148 h 3304902"/>
                <a:gd name="connsiteX349" fmla="*/ 162210 w 10653662"/>
                <a:gd name="connsiteY349" fmla="*/ 3113313 h 3304902"/>
                <a:gd name="connsiteX350" fmla="*/ 144793 w 10653662"/>
                <a:gd name="connsiteY350" fmla="*/ 3087188 h 3304902"/>
                <a:gd name="connsiteX351" fmla="*/ 118668 w 10653662"/>
                <a:gd name="connsiteY351" fmla="*/ 3052353 h 3304902"/>
                <a:gd name="connsiteX352" fmla="*/ 101250 w 10653662"/>
                <a:gd name="connsiteY352" fmla="*/ 3017519 h 3304902"/>
                <a:gd name="connsiteX353" fmla="*/ 66416 w 10653662"/>
                <a:gd name="connsiteY353" fmla="*/ 3069770 h 3304902"/>
                <a:gd name="connsiteX354" fmla="*/ 57708 w 10653662"/>
                <a:gd name="connsiteY354" fmla="*/ 3095896 h 3304902"/>
                <a:gd name="connsiteX355" fmla="*/ 14165 w 10653662"/>
                <a:gd name="connsiteY355" fmla="*/ 3148148 h 3304902"/>
                <a:gd name="connsiteX356" fmla="*/ 443 w 10653662"/>
                <a:gd name="connsiteY356" fmla="*/ 3135657 h 3304902"/>
                <a:gd name="connsiteX357" fmla="*/ 0 w 10653662"/>
                <a:gd name="connsiteY357" fmla="*/ 3135189 h 330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10653662" h="3304902">
                  <a:moveTo>
                    <a:pt x="0" y="0"/>
                  </a:moveTo>
                  <a:lnTo>
                    <a:pt x="10653662" y="0"/>
                  </a:lnTo>
                  <a:lnTo>
                    <a:pt x="10653662" y="3133108"/>
                  </a:lnTo>
                  <a:lnTo>
                    <a:pt x="10638622" y="3148148"/>
                  </a:lnTo>
                  <a:cubicBezTo>
                    <a:pt x="10631922" y="3156188"/>
                    <a:pt x="10628606" y="3166872"/>
                    <a:pt x="10621205" y="3174273"/>
                  </a:cubicBezTo>
                  <a:cubicBezTo>
                    <a:pt x="10613804" y="3181674"/>
                    <a:pt x="10603252" y="3185152"/>
                    <a:pt x="10595079" y="3191690"/>
                  </a:cubicBezTo>
                  <a:cubicBezTo>
                    <a:pt x="10588668" y="3196819"/>
                    <a:pt x="10583468" y="3203302"/>
                    <a:pt x="10577662" y="3209108"/>
                  </a:cubicBezTo>
                  <a:cubicBezTo>
                    <a:pt x="10521229" y="3190296"/>
                    <a:pt x="10569310" y="3212487"/>
                    <a:pt x="10507993" y="3130730"/>
                  </a:cubicBezTo>
                  <a:cubicBezTo>
                    <a:pt x="10498140" y="3117593"/>
                    <a:pt x="10484770" y="3107507"/>
                    <a:pt x="10473159" y="3095896"/>
                  </a:cubicBezTo>
                  <a:cubicBezTo>
                    <a:pt x="10449936" y="3090090"/>
                    <a:pt x="10427345" y="3080467"/>
                    <a:pt x="10403490" y="3078479"/>
                  </a:cubicBezTo>
                  <a:cubicBezTo>
                    <a:pt x="10345128" y="3073616"/>
                    <a:pt x="10387795" y="3106328"/>
                    <a:pt x="10351239" y="3069770"/>
                  </a:cubicBezTo>
                  <a:cubicBezTo>
                    <a:pt x="10339628" y="3081382"/>
                    <a:pt x="10329767" y="3095060"/>
                    <a:pt x="10316405" y="3104605"/>
                  </a:cubicBezTo>
                  <a:cubicBezTo>
                    <a:pt x="10308935" y="3109941"/>
                    <a:pt x="10298490" y="3117418"/>
                    <a:pt x="10290279" y="3113313"/>
                  </a:cubicBezTo>
                  <a:cubicBezTo>
                    <a:pt x="10282069" y="3109208"/>
                    <a:pt x="10284473" y="3095896"/>
                    <a:pt x="10281570" y="3087188"/>
                  </a:cubicBezTo>
                  <a:cubicBezTo>
                    <a:pt x="10268719" y="3106464"/>
                    <a:pt x="10258142" y="3126029"/>
                    <a:pt x="10238028" y="3139439"/>
                  </a:cubicBezTo>
                  <a:cubicBezTo>
                    <a:pt x="10230390" y="3144531"/>
                    <a:pt x="10220611" y="3145245"/>
                    <a:pt x="10211902" y="3148148"/>
                  </a:cubicBezTo>
                  <a:cubicBezTo>
                    <a:pt x="10208999" y="3136536"/>
                    <a:pt x="10207908" y="3124314"/>
                    <a:pt x="10203193" y="3113313"/>
                  </a:cubicBezTo>
                  <a:cubicBezTo>
                    <a:pt x="10191130" y="3085165"/>
                    <a:pt x="10175560" y="3079526"/>
                    <a:pt x="10150942" y="3061062"/>
                  </a:cubicBezTo>
                  <a:lnTo>
                    <a:pt x="10124816" y="3069770"/>
                  </a:lnTo>
                  <a:cubicBezTo>
                    <a:pt x="10105343" y="3076261"/>
                    <a:pt x="10096721" y="3099796"/>
                    <a:pt x="10081273" y="3113313"/>
                  </a:cubicBezTo>
                  <a:cubicBezTo>
                    <a:pt x="10073396" y="3120205"/>
                    <a:pt x="10063665" y="3124647"/>
                    <a:pt x="10055148" y="3130730"/>
                  </a:cubicBezTo>
                  <a:cubicBezTo>
                    <a:pt x="10043337" y="3139166"/>
                    <a:pt x="10034828" y="3156856"/>
                    <a:pt x="10020313" y="3156856"/>
                  </a:cubicBezTo>
                  <a:cubicBezTo>
                    <a:pt x="10009847" y="3156856"/>
                    <a:pt x="10007577" y="3140091"/>
                    <a:pt x="10002896" y="3130730"/>
                  </a:cubicBezTo>
                  <a:cubicBezTo>
                    <a:pt x="9995905" y="3116748"/>
                    <a:pt x="9991285" y="3101702"/>
                    <a:pt x="9985479" y="3087188"/>
                  </a:cubicBezTo>
                  <a:lnTo>
                    <a:pt x="9933228" y="3113313"/>
                  </a:lnTo>
                  <a:cubicBezTo>
                    <a:pt x="9905264" y="3127295"/>
                    <a:pt x="9874106" y="3134166"/>
                    <a:pt x="9846142" y="3148148"/>
                  </a:cubicBezTo>
                  <a:cubicBezTo>
                    <a:pt x="9759010" y="3191714"/>
                    <a:pt x="9876415" y="3164972"/>
                    <a:pt x="9750348" y="3182982"/>
                  </a:cubicBezTo>
                  <a:cubicBezTo>
                    <a:pt x="9744542" y="3171371"/>
                    <a:pt x="9737488" y="3160303"/>
                    <a:pt x="9732930" y="3148148"/>
                  </a:cubicBezTo>
                  <a:cubicBezTo>
                    <a:pt x="9723965" y="3124241"/>
                    <a:pt x="9728867" y="3104837"/>
                    <a:pt x="9706805" y="3087188"/>
                  </a:cubicBezTo>
                  <a:cubicBezTo>
                    <a:pt x="9699637" y="3081453"/>
                    <a:pt x="9689388" y="3081382"/>
                    <a:pt x="9680679" y="3078479"/>
                  </a:cubicBezTo>
                  <a:cubicBezTo>
                    <a:pt x="9676676" y="3094491"/>
                    <a:pt x="9665667" y="3152891"/>
                    <a:pt x="9645845" y="3156856"/>
                  </a:cubicBezTo>
                  <a:cubicBezTo>
                    <a:pt x="9633115" y="3159402"/>
                    <a:pt x="9634234" y="3133633"/>
                    <a:pt x="9628428" y="3122022"/>
                  </a:cubicBezTo>
                  <a:cubicBezTo>
                    <a:pt x="9628428" y="3122022"/>
                    <a:pt x="9618467" y="3157496"/>
                    <a:pt x="9611010" y="3174273"/>
                  </a:cubicBezTo>
                  <a:cubicBezTo>
                    <a:pt x="9606759" y="3183837"/>
                    <a:pt x="9599399" y="3191690"/>
                    <a:pt x="9593593" y="3200399"/>
                  </a:cubicBezTo>
                  <a:cubicBezTo>
                    <a:pt x="9587787" y="3188788"/>
                    <a:pt x="9582617" y="3176836"/>
                    <a:pt x="9576176" y="3165565"/>
                  </a:cubicBezTo>
                  <a:cubicBezTo>
                    <a:pt x="9558499" y="3134630"/>
                    <a:pt x="9492979" y="3054828"/>
                    <a:pt x="9489090" y="3052353"/>
                  </a:cubicBezTo>
                  <a:cubicBezTo>
                    <a:pt x="9478700" y="3045741"/>
                    <a:pt x="9472170" y="3070297"/>
                    <a:pt x="9462965" y="3078479"/>
                  </a:cubicBezTo>
                  <a:cubicBezTo>
                    <a:pt x="9446020" y="3093542"/>
                    <a:pt x="9428130" y="3107508"/>
                    <a:pt x="9410713" y="3122022"/>
                  </a:cubicBezTo>
                  <a:cubicBezTo>
                    <a:pt x="9402005" y="3119119"/>
                    <a:pt x="9391756" y="3119047"/>
                    <a:pt x="9384588" y="3113313"/>
                  </a:cubicBezTo>
                  <a:cubicBezTo>
                    <a:pt x="9382939" y="3111994"/>
                    <a:pt x="9358627" y="3069770"/>
                    <a:pt x="9349753" y="3069770"/>
                  </a:cubicBezTo>
                  <a:cubicBezTo>
                    <a:pt x="9341542" y="3069770"/>
                    <a:pt x="9337592" y="3080880"/>
                    <a:pt x="9332336" y="3087188"/>
                  </a:cubicBezTo>
                  <a:cubicBezTo>
                    <a:pt x="9323044" y="3098338"/>
                    <a:pt x="9314919" y="3110411"/>
                    <a:pt x="9306210" y="3122022"/>
                  </a:cubicBezTo>
                  <a:lnTo>
                    <a:pt x="9297502" y="3095896"/>
                  </a:lnTo>
                  <a:cubicBezTo>
                    <a:pt x="9289933" y="3073187"/>
                    <a:pt x="9288975" y="3048453"/>
                    <a:pt x="9280085" y="3026228"/>
                  </a:cubicBezTo>
                  <a:cubicBezTo>
                    <a:pt x="9277036" y="3018605"/>
                    <a:pt x="9268474" y="3014616"/>
                    <a:pt x="9262668" y="3008810"/>
                  </a:cubicBezTo>
                  <a:cubicBezTo>
                    <a:pt x="9188778" y="3101171"/>
                    <a:pt x="9252675" y="3008904"/>
                    <a:pt x="9219125" y="3087188"/>
                  </a:cubicBezTo>
                  <a:cubicBezTo>
                    <a:pt x="9212727" y="3102117"/>
                    <a:pt x="9170366" y="3152490"/>
                    <a:pt x="9166873" y="3156856"/>
                  </a:cubicBezTo>
                  <a:cubicBezTo>
                    <a:pt x="9158165" y="3142342"/>
                    <a:pt x="9155887" y="3120883"/>
                    <a:pt x="9140748" y="3113313"/>
                  </a:cubicBezTo>
                  <a:cubicBezTo>
                    <a:pt x="9132537" y="3109208"/>
                    <a:pt x="9134561" y="3130612"/>
                    <a:pt x="9132039" y="3139439"/>
                  </a:cubicBezTo>
                  <a:cubicBezTo>
                    <a:pt x="9128751" y="3150947"/>
                    <a:pt x="9126233" y="3162662"/>
                    <a:pt x="9123330" y="3174273"/>
                  </a:cubicBezTo>
                  <a:cubicBezTo>
                    <a:pt x="9121052" y="3167439"/>
                    <a:pt x="9103827" y="3111658"/>
                    <a:pt x="9097205" y="3113313"/>
                  </a:cubicBezTo>
                  <a:cubicBezTo>
                    <a:pt x="9085146" y="3116328"/>
                    <a:pt x="9072576" y="3192915"/>
                    <a:pt x="9071079" y="3200399"/>
                  </a:cubicBezTo>
                  <a:cubicBezTo>
                    <a:pt x="9071079" y="3200399"/>
                    <a:pt x="9058937" y="3165733"/>
                    <a:pt x="9053662" y="3148148"/>
                  </a:cubicBezTo>
                  <a:cubicBezTo>
                    <a:pt x="9050223" y="3136684"/>
                    <a:pt x="9056690" y="3110966"/>
                    <a:pt x="9044953" y="3113313"/>
                  </a:cubicBezTo>
                  <a:cubicBezTo>
                    <a:pt x="9026727" y="3116958"/>
                    <a:pt x="9021730" y="3142342"/>
                    <a:pt x="9010119" y="3156856"/>
                  </a:cubicBezTo>
                  <a:cubicBezTo>
                    <a:pt x="9008959" y="3153376"/>
                    <a:pt x="8994122" y="3101228"/>
                    <a:pt x="8983993" y="3104605"/>
                  </a:cubicBezTo>
                  <a:cubicBezTo>
                    <a:pt x="8972639" y="3108390"/>
                    <a:pt x="8978188" y="3127828"/>
                    <a:pt x="8975285" y="3139439"/>
                  </a:cubicBezTo>
                  <a:cubicBezTo>
                    <a:pt x="8969479" y="3148148"/>
                    <a:pt x="8961543" y="3155765"/>
                    <a:pt x="8957868" y="3165565"/>
                  </a:cubicBezTo>
                  <a:cubicBezTo>
                    <a:pt x="8952671" y="3179424"/>
                    <a:pt x="8952749" y="3194748"/>
                    <a:pt x="8949159" y="3209108"/>
                  </a:cubicBezTo>
                  <a:cubicBezTo>
                    <a:pt x="8946933" y="3218013"/>
                    <a:pt x="8943353" y="3226525"/>
                    <a:pt x="8940450" y="3235233"/>
                  </a:cubicBezTo>
                  <a:cubicBezTo>
                    <a:pt x="8940450" y="3235233"/>
                    <a:pt x="8925173" y="3182168"/>
                    <a:pt x="8914325" y="3156856"/>
                  </a:cubicBezTo>
                  <a:cubicBezTo>
                    <a:pt x="8907657" y="3141298"/>
                    <a:pt x="8896908" y="3127827"/>
                    <a:pt x="8888199" y="3113313"/>
                  </a:cubicBezTo>
                  <a:cubicBezTo>
                    <a:pt x="8882393" y="3122022"/>
                    <a:pt x="8875865" y="3130290"/>
                    <a:pt x="8870782" y="3139439"/>
                  </a:cubicBezTo>
                  <a:cubicBezTo>
                    <a:pt x="8861325" y="3156461"/>
                    <a:pt x="8856340" y="3176112"/>
                    <a:pt x="8844656" y="3191690"/>
                  </a:cubicBezTo>
                  <a:cubicBezTo>
                    <a:pt x="8838376" y="3200063"/>
                    <a:pt x="8827239" y="3203302"/>
                    <a:pt x="8818530" y="3209108"/>
                  </a:cubicBezTo>
                  <a:cubicBezTo>
                    <a:pt x="8818530" y="3209108"/>
                    <a:pt x="8793854" y="3173651"/>
                    <a:pt x="8774988" y="3165565"/>
                  </a:cubicBezTo>
                  <a:cubicBezTo>
                    <a:pt x="8767441" y="3162331"/>
                    <a:pt x="8759561" y="3175016"/>
                    <a:pt x="8757570" y="3182982"/>
                  </a:cubicBezTo>
                  <a:cubicBezTo>
                    <a:pt x="8747613" y="3222809"/>
                    <a:pt x="8745959" y="3264262"/>
                    <a:pt x="8740153" y="3304902"/>
                  </a:cubicBezTo>
                  <a:cubicBezTo>
                    <a:pt x="8731445" y="3290388"/>
                    <a:pt x="8721598" y="3276498"/>
                    <a:pt x="8714028" y="3261359"/>
                  </a:cubicBezTo>
                  <a:cubicBezTo>
                    <a:pt x="8705101" y="3243505"/>
                    <a:pt x="8699923" y="3208254"/>
                    <a:pt x="8696610" y="3191690"/>
                  </a:cubicBezTo>
                  <a:cubicBezTo>
                    <a:pt x="8687902" y="3177176"/>
                    <a:pt x="8679456" y="3162501"/>
                    <a:pt x="8670485" y="3148148"/>
                  </a:cubicBezTo>
                  <a:cubicBezTo>
                    <a:pt x="8664938" y="3139272"/>
                    <a:pt x="8657191" y="3131642"/>
                    <a:pt x="8653068" y="3122022"/>
                  </a:cubicBezTo>
                  <a:cubicBezTo>
                    <a:pt x="8619326" y="3043293"/>
                    <a:pt x="8670669" y="3126653"/>
                    <a:pt x="8626942" y="3061062"/>
                  </a:cubicBezTo>
                  <a:cubicBezTo>
                    <a:pt x="8624039" y="3075576"/>
                    <a:pt x="8625577" y="3091753"/>
                    <a:pt x="8618233" y="3104605"/>
                  </a:cubicBezTo>
                  <a:cubicBezTo>
                    <a:pt x="8613040" y="3113692"/>
                    <a:pt x="8601469" y="3126703"/>
                    <a:pt x="8592108" y="3122022"/>
                  </a:cubicBezTo>
                  <a:cubicBezTo>
                    <a:pt x="8581403" y="3116669"/>
                    <a:pt x="8586302" y="3098799"/>
                    <a:pt x="8583399" y="3087188"/>
                  </a:cubicBezTo>
                  <a:cubicBezTo>
                    <a:pt x="8574690" y="3078479"/>
                    <a:pt x="8568957" y="3064957"/>
                    <a:pt x="8557273" y="3061062"/>
                  </a:cubicBezTo>
                  <a:cubicBezTo>
                    <a:pt x="8540316" y="3055409"/>
                    <a:pt x="8522471" y="3078447"/>
                    <a:pt x="8513730" y="3087188"/>
                  </a:cubicBezTo>
                  <a:lnTo>
                    <a:pt x="8461479" y="3104605"/>
                  </a:lnTo>
                  <a:cubicBezTo>
                    <a:pt x="8446649" y="3109548"/>
                    <a:pt x="8432450" y="3116216"/>
                    <a:pt x="8417936" y="3122022"/>
                  </a:cubicBezTo>
                  <a:cubicBezTo>
                    <a:pt x="8388907" y="3133633"/>
                    <a:pt x="8359182" y="3143635"/>
                    <a:pt x="8330850" y="3156856"/>
                  </a:cubicBezTo>
                  <a:cubicBezTo>
                    <a:pt x="8315512" y="3164014"/>
                    <a:pt x="8302447" y="3175412"/>
                    <a:pt x="8287308" y="3182982"/>
                  </a:cubicBezTo>
                  <a:cubicBezTo>
                    <a:pt x="8267534" y="3192869"/>
                    <a:pt x="8246668" y="3200399"/>
                    <a:pt x="8226348" y="3209108"/>
                  </a:cubicBezTo>
                  <a:cubicBezTo>
                    <a:pt x="8196961" y="3179721"/>
                    <a:pt x="8213154" y="3198731"/>
                    <a:pt x="8182805" y="3148148"/>
                  </a:cubicBezTo>
                  <a:cubicBezTo>
                    <a:pt x="8170132" y="3127026"/>
                    <a:pt x="8148963" y="3112261"/>
                    <a:pt x="8130553" y="3095896"/>
                  </a:cubicBezTo>
                  <a:cubicBezTo>
                    <a:pt x="8114334" y="3081479"/>
                    <a:pt x="8091864" y="3064917"/>
                    <a:pt x="8069593" y="3087188"/>
                  </a:cubicBezTo>
                  <a:cubicBezTo>
                    <a:pt x="8061130" y="3095651"/>
                    <a:pt x="8063788" y="3110411"/>
                    <a:pt x="8060885" y="3122022"/>
                  </a:cubicBezTo>
                  <a:cubicBezTo>
                    <a:pt x="8052176" y="3124925"/>
                    <a:pt x="8042729" y="3126176"/>
                    <a:pt x="8034759" y="3130730"/>
                  </a:cubicBezTo>
                  <a:cubicBezTo>
                    <a:pt x="8022157" y="3137931"/>
                    <a:pt x="8011736" y="3148420"/>
                    <a:pt x="7999925" y="3156856"/>
                  </a:cubicBezTo>
                  <a:cubicBezTo>
                    <a:pt x="7991408" y="3162940"/>
                    <a:pt x="7982316" y="3168189"/>
                    <a:pt x="7973799" y="3174273"/>
                  </a:cubicBezTo>
                  <a:cubicBezTo>
                    <a:pt x="7961988" y="3182709"/>
                    <a:pt x="7948257" y="3211549"/>
                    <a:pt x="7938965" y="3200399"/>
                  </a:cubicBezTo>
                  <a:cubicBezTo>
                    <a:pt x="7922137" y="3180205"/>
                    <a:pt x="7933159" y="3148148"/>
                    <a:pt x="7930256" y="3122022"/>
                  </a:cubicBezTo>
                  <a:cubicBezTo>
                    <a:pt x="7915057" y="3076423"/>
                    <a:pt x="7928039" y="3089405"/>
                    <a:pt x="7878005" y="3139439"/>
                  </a:cubicBezTo>
                  <a:cubicBezTo>
                    <a:pt x="7743205" y="3184371"/>
                    <a:pt x="7882427" y="3132873"/>
                    <a:pt x="7799628" y="3174273"/>
                  </a:cubicBezTo>
                  <a:cubicBezTo>
                    <a:pt x="7765722" y="3191226"/>
                    <a:pt x="7777748" y="3174941"/>
                    <a:pt x="7738668" y="3191690"/>
                  </a:cubicBezTo>
                  <a:cubicBezTo>
                    <a:pt x="7729048" y="3195813"/>
                    <a:pt x="7721904" y="3204427"/>
                    <a:pt x="7712542" y="3209108"/>
                  </a:cubicBezTo>
                  <a:cubicBezTo>
                    <a:pt x="7698560" y="3216099"/>
                    <a:pt x="7683513" y="3220719"/>
                    <a:pt x="7668999" y="3226525"/>
                  </a:cubicBezTo>
                  <a:cubicBezTo>
                    <a:pt x="7609278" y="3206617"/>
                    <a:pt x="7676201" y="3237327"/>
                    <a:pt x="7634165" y="3174273"/>
                  </a:cubicBezTo>
                  <a:cubicBezTo>
                    <a:pt x="7621303" y="3154979"/>
                    <a:pt x="7559360" y="3173678"/>
                    <a:pt x="7555788" y="3174273"/>
                  </a:cubicBezTo>
                  <a:cubicBezTo>
                    <a:pt x="7549982" y="3165565"/>
                    <a:pt x="7546543" y="3154686"/>
                    <a:pt x="7538370" y="3148148"/>
                  </a:cubicBezTo>
                  <a:cubicBezTo>
                    <a:pt x="7512756" y="3127657"/>
                    <a:pt x="7485096" y="3148488"/>
                    <a:pt x="7459993" y="3156856"/>
                  </a:cubicBezTo>
                  <a:cubicBezTo>
                    <a:pt x="7428647" y="3109836"/>
                    <a:pt x="7457331" y="3134360"/>
                    <a:pt x="7425159" y="3148148"/>
                  </a:cubicBezTo>
                  <a:cubicBezTo>
                    <a:pt x="7411554" y="3153979"/>
                    <a:pt x="7396130" y="3153953"/>
                    <a:pt x="7381616" y="3156856"/>
                  </a:cubicBezTo>
                  <a:cubicBezTo>
                    <a:pt x="7378713" y="3148147"/>
                    <a:pt x="7381119" y="3134835"/>
                    <a:pt x="7372908" y="3130730"/>
                  </a:cubicBezTo>
                  <a:cubicBezTo>
                    <a:pt x="7351876" y="3120214"/>
                    <a:pt x="7334745" y="3157495"/>
                    <a:pt x="7329365" y="3165565"/>
                  </a:cubicBezTo>
                  <a:cubicBezTo>
                    <a:pt x="7272364" y="3146564"/>
                    <a:pt x="7328309" y="3172954"/>
                    <a:pt x="7294530" y="3130730"/>
                  </a:cubicBezTo>
                  <a:cubicBezTo>
                    <a:pt x="7287992" y="3122557"/>
                    <a:pt x="7277113" y="3119119"/>
                    <a:pt x="7268405" y="3113313"/>
                  </a:cubicBezTo>
                  <a:cubicBezTo>
                    <a:pt x="7268405" y="3113313"/>
                    <a:pt x="7232574" y="3122519"/>
                    <a:pt x="7216153" y="3130730"/>
                  </a:cubicBezTo>
                  <a:cubicBezTo>
                    <a:pt x="7208809" y="3134402"/>
                    <a:pt x="7201619" y="3155836"/>
                    <a:pt x="7198736" y="3148148"/>
                  </a:cubicBezTo>
                  <a:cubicBezTo>
                    <a:pt x="7188493" y="3120832"/>
                    <a:pt x="7192931" y="3090091"/>
                    <a:pt x="7190028" y="3061062"/>
                  </a:cubicBezTo>
                  <a:lnTo>
                    <a:pt x="7163902" y="3069770"/>
                  </a:lnTo>
                  <a:cubicBezTo>
                    <a:pt x="7136363" y="3078949"/>
                    <a:pt x="7117710" y="3104948"/>
                    <a:pt x="7094233" y="3122022"/>
                  </a:cubicBezTo>
                  <a:cubicBezTo>
                    <a:pt x="7085769" y="3128178"/>
                    <a:pt x="7076816" y="3133633"/>
                    <a:pt x="7068108" y="3139439"/>
                  </a:cubicBezTo>
                  <a:cubicBezTo>
                    <a:pt x="6976970" y="3169818"/>
                    <a:pt x="7038257" y="3168685"/>
                    <a:pt x="7007148" y="3122022"/>
                  </a:cubicBezTo>
                  <a:cubicBezTo>
                    <a:pt x="7001342" y="3113313"/>
                    <a:pt x="6989731" y="3110411"/>
                    <a:pt x="6981022" y="3104605"/>
                  </a:cubicBezTo>
                  <a:cubicBezTo>
                    <a:pt x="6969411" y="3113313"/>
                    <a:pt x="6958790" y="3123529"/>
                    <a:pt x="6946188" y="3130730"/>
                  </a:cubicBezTo>
                  <a:cubicBezTo>
                    <a:pt x="6938218" y="3135284"/>
                    <a:pt x="6928273" y="3135334"/>
                    <a:pt x="6920062" y="3139439"/>
                  </a:cubicBezTo>
                  <a:cubicBezTo>
                    <a:pt x="6904923" y="3147009"/>
                    <a:pt x="6891033" y="3156856"/>
                    <a:pt x="6876519" y="3165565"/>
                  </a:cubicBezTo>
                  <a:cubicBezTo>
                    <a:pt x="6855638" y="3102923"/>
                    <a:pt x="6880972" y="3181150"/>
                    <a:pt x="6859102" y="3104605"/>
                  </a:cubicBezTo>
                  <a:cubicBezTo>
                    <a:pt x="6856580" y="3095778"/>
                    <a:pt x="6853296" y="3087188"/>
                    <a:pt x="6850393" y="3078479"/>
                  </a:cubicBezTo>
                  <a:cubicBezTo>
                    <a:pt x="6841685" y="3081382"/>
                    <a:pt x="6833094" y="3084666"/>
                    <a:pt x="6824268" y="3087188"/>
                  </a:cubicBezTo>
                  <a:cubicBezTo>
                    <a:pt x="6812760" y="3090476"/>
                    <a:pt x="6800434" y="3091181"/>
                    <a:pt x="6789433" y="3095896"/>
                  </a:cubicBezTo>
                  <a:cubicBezTo>
                    <a:pt x="6779813" y="3100019"/>
                    <a:pt x="6773632" y="3111592"/>
                    <a:pt x="6763308" y="3113313"/>
                  </a:cubicBezTo>
                  <a:cubicBezTo>
                    <a:pt x="6754253" y="3114822"/>
                    <a:pt x="6745891" y="3107508"/>
                    <a:pt x="6737182" y="3104605"/>
                  </a:cubicBezTo>
                  <a:cubicBezTo>
                    <a:pt x="6731376" y="3113313"/>
                    <a:pt x="6726303" y="3122557"/>
                    <a:pt x="6719765" y="3130730"/>
                  </a:cubicBezTo>
                  <a:cubicBezTo>
                    <a:pt x="6714636" y="3137141"/>
                    <a:pt x="6707604" y="3141840"/>
                    <a:pt x="6702348" y="3148148"/>
                  </a:cubicBezTo>
                  <a:cubicBezTo>
                    <a:pt x="6693056" y="3159298"/>
                    <a:pt x="6684931" y="3171371"/>
                    <a:pt x="6676222" y="3182982"/>
                  </a:cubicBezTo>
                  <a:cubicBezTo>
                    <a:pt x="6663761" y="3158059"/>
                    <a:pt x="6664713" y="3139439"/>
                    <a:pt x="6632679" y="3139439"/>
                  </a:cubicBezTo>
                  <a:cubicBezTo>
                    <a:pt x="6623499" y="3139439"/>
                    <a:pt x="6615262" y="3145245"/>
                    <a:pt x="6606553" y="3148148"/>
                  </a:cubicBezTo>
                  <a:cubicBezTo>
                    <a:pt x="6600747" y="3142342"/>
                    <a:pt x="6597347" y="3130730"/>
                    <a:pt x="6589136" y="3130730"/>
                  </a:cubicBezTo>
                  <a:cubicBezTo>
                    <a:pt x="6580925" y="3130730"/>
                    <a:pt x="6576975" y="3141840"/>
                    <a:pt x="6571719" y="3148148"/>
                  </a:cubicBezTo>
                  <a:cubicBezTo>
                    <a:pt x="6562427" y="3159298"/>
                    <a:pt x="6554302" y="3171371"/>
                    <a:pt x="6545593" y="3182982"/>
                  </a:cubicBezTo>
                  <a:cubicBezTo>
                    <a:pt x="6536885" y="3180079"/>
                    <a:pt x="6525959" y="3180764"/>
                    <a:pt x="6519468" y="3174273"/>
                  </a:cubicBezTo>
                  <a:cubicBezTo>
                    <a:pt x="6512977" y="3167782"/>
                    <a:pt x="6515482" y="3156019"/>
                    <a:pt x="6510759" y="3148148"/>
                  </a:cubicBezTo>
                  <a:cubicBezTo>
                    <a:pt x="6506535" y="3141107"/>
                    <a:pt x="6499148" y="3136536"/>
                    <a:pt x="6493342" y="3130730"/>
                  </a:cubicBezTo>
                  <a:cubicBezTo>
                    <a:pt x="6487536" y="3136536"/>
                    <a:pt x="6482336" y="3143019"/>
                    <a:pt x="6475925" y="3148148"/>
                  </a:cubicBezTo>
                  <a:cubicBezTo>
                    <a:pt x="6467752" y="3154686"/>
                    <a:pt x="6456338" y="3157392"/>
                    <a:pt x="6449799" y="3165565"/>
                  </a:cubicBezTo>
                  <a:cubicBezTo>
                    <a:pt x="6416019" y="3207788"/>
                    <a:pt x="6471966" y="3181397"/>
                    <a:pt x="6414965" y="3200399"/>
                  </a:cubicBezTo>
                  <a:cubicBezTo>
                    <a:pt x="6414965" y="3200399"/>
                    <a:pt x="6413291" y="3157594"/>
                    <a:pt x="6397548" y="3148148"/>
                  </a:cubicBezTo>
                  <a:cubicBezTo>
                    <a:pt x="6386987" y="3141812"/>
                    <a:pt x="6380131" y="3165565"/>
                    <a:pt x="6371422" y="3174273"/>
                  </a:cubicBezTo>
                  <a:cubicBezTo>
                    <a:pt x="6364339" y="3153026"/>
                    <a:pt x="6362177" y="3138903"/>
                    <a:pt x="6345296" y="3122022"/>
                  </a:cubicBezTo>
                  <a:cubicBezTo>
                    <a:pt x="6337895" y="3114621"/>
                    <a:pt x="6327879" y="3110411"/>
                    <a:pt x="6319170" y="3104605"/>
                  </a:cubicBezTo>
                  <a:cubicBezTo>
                    <a:pt x="6319170" y="3104605"/>
                    <a:pt x="6268332" y="3130730"/>
                    <a:pt x="6240793" y="3130730"/>
                  </a:cubicBezTo>
                  <a:cubicBezTo>
                    <a:pt x="6221692" y="3130730"/>
                    <a:pt x="6215991" y="3125394"/>
                    <a:pt x="6216405" y="3118724"/>
                  </a:cubicBezTo>
                  <a:lnTo>
                    <a:pt x="6228133" y="3099647"/>
                  </a:lnTo>
                  <a:lnTo>
                    <a:pt x="6233990" y="3094710"/>
                  </a:lnTo>
                  <a:cubicBezTo>
                    <a:pt x="6238256" y="3090708"/>
                    <a:pt x="6234066" y="3093376"/>
                    <a:pt x="6228707" y="3098712"/>
                  </a:cubicBezTo>
                  <a:lnTo>
                    <a:pt x="6228133" y="3099647"/>
                  </a:lnTo>
                  <a:lnTo>
                    <a:pt x="6220339" y="3106217"/>
                  </a:lnTo>
                  <a:cubicBezTo>
                    <a:pt x="6213068" y="3112053"/>
                    <a:pt x="6202773" y="3120058"/>
                    <a:pt x="6188542" y="3130730"/>
                  </a:cubicBezTo>
                  <a:cubicBezTo>
                    <a:pt x="6179833" y="3124924"/>
                    <a:pt x="6172134" y="3109426"/>
                    <a:pt x="6162416" y="3113313"/>
                  </a:cubicBezTo>
                  <a:cubicBezTo>
                    <a:pt x="6150362" y="3118135"/>
                    <a:pt x="6151440" y="3136876"/>
                    <a:pt x="6144999" y="3148148"/>
                  </a:cubicBezTo>
                  <a:cubicBezTo>
                    <a:pt x="6139806" y="3157235"/>
                    <a:pt x="6133388" y="3165565"/>
                    <a:pt x="6127582" y="3174273"/>
                  </a:cubicBezTo>
                  <a:cubicBezTo>
                    <a:pt x="6127582" y="3174273"/>
                    <a:pt x="6128857" y="3119558"/>
                    <a:pt x="6110165" y="3104605"/>
                  </a:cubicBezTo>
                  <a:cubicBezTo>
                    <a:pt x="6098831" y="3095538"/>
                    <a:pt x="6092748" y="3127828"/>
                    <a:pt x="6084039" y="3139439"/>
                  </a:cubicBezTo>
                  <a:cubicBezTo>
                    <a:pt x="6084039" y="3139439"/>
                    <a:pt x="6048209" y="3148646"/>
                    <a:pt x="6031788" y="3156856"/>
                  </a:cubicBezTo>
                  <a:cubicBezTo>
                    <a:pt x="6024444" y="3160528"/>
                    <a:pt x="6020176" y="3168467"/>
                    <a:pt x="6014370" y="3174273"/>
                  </a:cubicBezTo>
                  <a:cubicBezTo>
                    <a:pt x="6005662" y="3177176"/>
                    <a:pt x="5995413" y="3177247"/>
                    <a:pt x="5988245" y="3182982"/>
                  </a:cubicBezTo>
                  <a:cubicBezTo>
                    <a:pt x="5980072" y="3189521"/>
                    <a:pt x="5977529" y="3201067"/>
                    <a:pt x="5970828" y="3209108"/>
                  </a:cubicBezTo>
                  <a:cubicBezTo>
                    <a:pt x="5962944" y="3218569"/>
                    <a:pt x="5953411" y="3226525"/>
                    <a:pt x="5944702" y="3235233"/>
                  </a:cubicBezTo>
                  <a:cubicBezTo>
                    <a:pt x="5938896" y="3226525"/>
                    <a:pt x="5933823" y="3217281"/>
                    <a:pt x="5927285" y="3209108"/>
                  </a:cubicBezTo>
                  <a:cubicBezTo>
                    <a:pt x="5922156" y="3202697"/>
                    <a:pt x="5914640" y="3198371"/>
                    <a:pt x="5909868" y="3191690"/>
                  </a:cubicBezTo>
                  <a:cubicBezTo>
                    <a:pt x="5900030" y="3177917"/>
                    <a:pt x="5891312" y="3163287"/>
                    <a:pt x="5883742" y="3148148"/>
                  </a:cubicBezTo>
                  <a:cubicBezTo>
                    <a:pt x="5875585" y="3131835"/>
                    <a:pt x="5878267" y="3104605"/>
                    <a:pt x="5848908" y="3104605"/>
                  </a:cubicBezTo>
                  <a:cubicBezTo>
                    <a:pt x="5838442" y="3104605"/>
                    <a:pt x="5831491" y="3116216"/>
                    <a:pt x="5822782" y="3122022"/>
                  </a:cubicBezTo>
                  <a:cubicBezTo>
                    <a:pt x="5765780" y="3141021"/>
                    <a:pt x="5821726" y="3114633"/>
                    <a:pt x="5787948" y="3156856"/>
                  </a:cubicBezTo>
                  <a:cubicBezTo>
                    <a:pt x="5781410" y="3165029"/>
                    <a:pt x="5770531" y="3168467"/>
                    <a:pt x="5761822" y="3174273"/>
                  </a:cubicBezTo>
                  <a:cubicBezTo>
                    <a:pt x="5758919" y="3165565"/>
                    <a:pt x="5755339" y="3157053"/>
                    <a:pt x="5753113" y="3148148"/>
                  </a:cubicBezTo>
                  <a:cubicBezTo>
                    <a:pt x="5749523" y="3133788"/>
                    <a:pt x="5752615" y="3116921"/>
                    <a:pt x="5744405" y="3104605"/>
                  </a:cubicBezTo>
                  <a:cubicBezTo>
                    <a:pt x="5739313" y="3096967"/>
                    <a:pt x="5726988" y="3098799"/>
                    <a:pt x="5718279" y="3095896"/>
                  </a:cubicBezTo>
                  <a:cubicBezTo>
                    <a:pt x="5713287" y="3100888"/>
                    <a:pt x="5678152" y="3139439"/>
                    <a:pt x="5666028" y="3139439"/>
                  </a:cubicBezTo>
                  <a:cubicBezTo>
                    <a:pt x="5657817" y="3139439"/>
                    <a:pt x="5654416" y="3127828"/>
                    <a:pt x="5648610" y="3122022"/>
                  </a:cubicBezTo>
                  <a:cubicBezTo>
                    <a:pt x="5586578" y="3142698"/>
                    <a:pt x="5630229" y="3125802"/>
                    <a:pt x="5526690" y="3191690"/>
                  </a:cubicBezTo>
                  <a:cubicBezTo>
                    <a:pt x="5520772" y="3183799"/>
                    <a:pt x="5489516" y="3143465"/>
                    <a:pt x="5483148" y="3130730"/>
                  </a:cubicBezTo>
                  <a:cubicBezTo>
                    <a:pt x="5479043" y="3122520"/>
                    <a:pt x="5479304" y="3112389"/>
                    <a:pt x="5474439" y="3104605"/>
                  </a:cubicBezTo>
                  <a:cubicBezTo>
                    <a:pt x="5464588" y="3088843"/>
                    <a:pt x="5457238" y="3066940"/>
                    <a:pt x="5439605" y="3061062"/>
                  </a:cubicBezTo>
                  <a:cubicBezTo>
                    <a:pt x="5429676" y="3057752"/>
                    <a:pt x="5427994" y="3078479"/>
                    <a:pt x="5422188" y="3087188"/>
                  </a:cubicBezTo>
                  <a:cubicBezTo>
                    <a:pt x="5410576" y="3095896"/>
                    <a:pt x="5396799" y="3102293"/>
                    <a:pt x="5387353" y="3113313"/>
                  </a:cubicBezTo>
                  <a:cubicBezTo>
                    <a:pt x="5358153" y="3147380"/>
                    <a:pt x="5384246" y="3162459"/>
                    <a:pt x="5352519" y="3130730"/>
                  </a:cubicBezTo>
                  <a:cubicBezTo>
                    <a:pt x="5352519" y="3130730"/>
                    <a:pt x="5322908" y="3173279"/>
                    <a:pt x="5300268" y="3182982"/>
                  </a:cubicBezTo>
                  <a:cubicBezTo>
                    <a:pt x="5291830" y="3186598"/>
                    <a:pt x="5294081" y="3165683"/>
                    <a:pt x="5291559" y="3156856"/>
                  </a:cubicBezTo>
                  <a:cubicBezTo>
                    <a:pt x="5288271" y="3145348"/>
                    <a:pt x="5285753" y="3133633"/>
                    <a:pt x="5282850" y="3122022"/>
                  </a:cubicBezTo>
                  <a:cubicBezTo>
                    <a:pt x="5220054" y="3142953"/>
                    <a:pt x="5291111" y="3113761"/>
                    <a:pt x="5204473" y="3200399"/>
                  </a:cubicBezTo>
                  <a:cubicBezTo>
                    <a:pt x="5195293" y="3209579"/>
                    <a:pt x="5181250" y="3212010"/>
                    <a:pt x="5169639" y="3217816"/>
                  </a:cubicBezTo>
                  <a:cubicBezTo>
                    <a:pt x="5163833" y="3206205"/>
                    <a:pt x="5157336" y="3194914"/>
                    <a:pt x="5152222" y="3182982"/>
                  </a:cubicBezTo>
                  <a:cubicBezTo>
                    <a:pt x="5148606" y="3174544"/>
                    <a:pt x="5149390" y="3163908"/>
                    <a:pt x="5143513" y="3156856"/>
                  </a:cubicBezTo>
                  <a:cubicBezTo>
                    <a:pt x="5123234" y="3132521"/>
                    <a:pt x="5108598" y="3130703"/>
                    <a:pt x="5082553" y="3122022"/>
                  </a:cubicBezTo>
                  <a:cubicBezTo>
                    <a:pt x="5082553" y="3122022"/>
                    <a:pt x="5062990" y="3170692"/>
                    <a:pt x="5047719" y="3191690"/>
                  </a:cubicBezTo>
                  <a:cubicBezTo>
                    <a:pt x="5039182" y="3203428"/>
                    <a:pt x="5024496" y="3209107"/>
                    <a:pt x="5012885" y="3217816"/>
                  </a:cubicBezTo>
                  <a:cubicBezTo>
                    <a:pt x="5007681" y="3202203"/>
                    <a:pt x="4997520" y="3167617"/>
                    <a:pt x="4986759" y="3156856"/>
                  </a:cubicBezTo>
                  <a:cubicBezTo>
                    <a:pt x="4977579" y="3147676"/>
                    <a:pt x="4963536" y="3145245"/>
                    <a:pt x="4951925" y="3139439"/>
                  </a:cubicBezTo>
                  <a:cubicBezTo>
                    <a:pt x="4941455" y="3155144"/>
                    <a:pt x="4932886" y="3171699"/>
                    <a:pt x="4917090" y="3182982"/>
                  </a:cubicBezTo>
                  <a:cubicBezTo>
                    <a:pt x="4903317" y="3192820"/>
                    <a:pt x="4887321" y="3199270"/>
                    <a:pt x="4873548" y="3209108"/>
                  </a:cubicBezTo>
                  <a:cubicBezTo>
                    <a:pt x="4866867" y="3213880"/>
                    <a:pt x="4862438" y="3221269"/>
                    <a:pt x="4856130" y="3226525"/>
                  </a:cubicBezTo>
                  <a:cubicBezTo>
                    <a:pt x="4844980" y="3235817"/>
                    <a:pt x="4832907" y="3243942"/>
                    <a:pt x="4821296" y="3252650"/>
                  </a:cubicBezTo>
                  <a:cubicBezTo>
                    <a:pt x="4804170" y="3226962"/>
                    <a:pt x="4802898" y="3221353"/>
                    <a:pt x="4777753" y="3200399"/>
                  </a:cubicBezTo>
                  <a:cubicBezTo>
                    <a:pt x="4769713" y="3193699"/>
                    <a:pt x="4761891" y="3180929"/>
                    <a:pt x="4751628" y="3182982"/>
                  </a:cubicBezTo>
                  <a:cubicBezTo>
                    <a:pt x="4741365" y="3185035"/>
                    <a:pt x="4740016" y="3200399"/>
                    <a:pt x="4734210" y="3209108"/>
                  </a:cubicBezTo>
                  <a:cubicBezTo>
                    <a:pt x="4701992" y="3176888"/>
                    <a:pt x="4723625" y="3187135"/>
                    <a:pt x="4664542" y="3226525"/>
                  </a:cubicBezTo>
                  <a:cubicBezTo>
                    <a:pt x="4655833" y="3220719"/>
                    <a:pt x="4644500" y="3217625"/>
                    <a:pt x="4638416" y="3209108"/>
                  </a:cubicBezTo>
                  <a:cubicBezTo>
                    <a:pt x="4629330" y="3196387"/>
                    <a:pt x="4634981" y="3172556"/>
                    <a:pt x="4620999" y="3165565"/>
                  </a:cubicBezTo>
                  <a:cubicBezTo>
                    <a:pt x="4611638" y="3160884"/>
                    <a:pt x="4612943" y="3196371"/>
                    <a:pt x="4603582" y="3191690"/>
                  </a:cubicBezTo>
                  <a:cubicBezTo>
                    <a:pt x="4589600" y="3184699"/>
                    <a:pt x="4591971" y="3162662"/>
                    <a:pt x="4586165" y="3148148"/>
                  </a:cubicBezTo>
                  <a:lnTo>
                    <a:pt x="4560039" y="3174273"/>
                  </a:lnTo>
                  <a:lnTo>
                    <a:pt x="4507788" y="3226525"/>
                  </a:lnTo>
                  <a:cubicBezTo>
                    <a:pt x="4499079" y="3229428"/>
                    <a:pt x="4489632" y="3230679"/>
                    <a:pt x="4481662" y="3235233"/>
                  </a:cubicBezTo>
                  <a:cubicBezTo>
                    <a:pt x="4469060" y="3242434"/>
                    <a:pt x="4461145" y="3258973"/>
                    <a:pt x="4446828" y="3261359"/>
                  </a:cubicBezTo>
                  <a:cubicBezTo>
                    <a:pt x="4438729" y="3262709"/>
                    <a:pt x="4433965" y="3250774"/>
                    <a:pt x="4429410" y="3243942"/>
                  </a:cubicBezTo>
                  <a:cubicBezTo>
                    <a:pt x="4422209" y="3233141"/>
                    <a:pt x="4417799" y="3220719"/>
                    <a:pt x="4411993" y="3209108"/>
                  </a:cubicBezTo>
                  <a:cubicBezTo>
                    <a:pt x="4368451" y="3194593"/>
                    <a:pt x="4388771" y="3209107"/>
                    <a:pt x="4368450" y="3148148"/>
                  </a:cubicBezTo>
                  <a:cubicBezTo>
                    <a:pt x="4309536" y="3167785"/>
                    <a:pt x="4381047" y="3141850"/>
                    <a:pt x="4298782" y="3182982"/>
                  </a:cubicBezTo>
                  <a:cubicBezTo>
                    <a:pt x="4290571" y="3187087"/>
                    <a:pt x="4279824" y="3185956"/>
                    <a:pt x="4272656" y="3191690"/>
                  </a:cubicBezTo>
                  <a:cubicBezTo>
                    <a:pt x="4264483" y="3198228"/>
                    <a:pt x="4261045" y="3209107"/>
                    <a:pt x="4255239" y="3217816"/>
                  </a:cubicBezTo>
                  <a:cubicBezTo>
                    <a:pt x="4246530" y="3212010"/>
                    <a:pt x="4237154" y="3207100"/>
                    <a:pt x="4229113" y="3200399"/>
                  </a:cubicBezTo>
                  <a:cubicBezTo>
                    <a:pt x="4219652" y="3192515"/>
                    <a:pt x="4213235" y="3181105"/>
                    <a:pt x="4202988" y="3174273"/>
                  </a:cubicBezTo>
                  <a:cubicBezTo>
                    <a:pt x="4195350" y="3169181"/>
                    <a:pt x="4185385" y="3162156"/>
                    <a:pt x="4176862" y="3165565"/>
                  </a:cubicBezTo>
                  <a:cubicBezTo>
                    <a:pt x="4167144" y="3169452"/>
                    <a:pt x="4165251" y="3182982"/>
                    <a:pt x="4159445" y="3191690"/>
                  </a:cubicBezTo>
                  <a:cubicBezTo>
                    <a:pt x="4150736" y="3185884"/>
                    <a:pt x="4140720" y="3181674"/>
                    <a:pt x="4133319" y="3174273"/>
                  </a:cubicBezTo>
                  <a:cubicBezTo>
                    <a:pt x="4125918" y="3166872"/>
                    <a:pt x="4124075" y="3154686"/>
                    <a:pt x="4115902" y="3148148"/>
                  </a:cubicBezTo>
                  <a:cubicBezTo>
                    <a:pt x="4108734" y="3142413"/>
                    <a:pt x="4098485" y="3142342"/>
                    <a:pt x="4089776" y="3139439"/>
                  </a:cubicBezTo>
                  <a:cubicBezTo>
                    <a:pt x="4066099" y="3155223"/>
                    <a:pt x="4042489" y="3174273"/>
                    <a:pt x="4011399" y="3174273"/>
                  </a:cubicBezTo>
                  <a:cubicBezTo>
                    <a:pt x="4000933" y="3174273"/>
                    <a:pt x="3994635" y="3161537"/>
                    <a:pt x="3985273" y="3156856"/>
                  </a:cubicBezTo>
                  <a:cubicBezTo>
                    <a:pt x="3977063" y="3152751"/>
                    <a:pt x="3967856" y="3151051"/>
                    <a:pt x="3959148" y="3148148"/>
                  </a:cubicBezTo>
                  <a:cubicBezTo>
                    <a:pt x="3956136" y="3154172"/>
                    <a:pt x="3933543" y="3202955"/>
                    <a:pt x="3924313" y="3209108"/>
                  </a:cubicBezTo>
                  <a:cubicBezTo>
                    <a:pt x="3914354" y="3215747"/>
                    <a:pt x="3901090" y="3214913"/>
                    <a:pt x="3889479" y="3217816"/>
                  </a:cubicBezTo>
                  <a:cubicBezTo>
                    <a:pt x="3882649" y="3204157"/>
                    <a:pt x="3866953" y="3169164"/>
                    <a:pt x="3854645" y="3156856"/>
                  </a:cubicBezTo>
                  <a:cubicBezTo>
                    <a:pt x="3844382" y="3146593"/>
                    <a:pt x="3834325" y="3130730"/>
                    <a:pt x="3819810" y="3130730"/>
                  </a:cubicBezTo>
                  <a:cubicBezTo>
                    <a:pt x="3809344" y="3130730"/>
                    <a:pt x="3808199" y="3148147"/>
                    <a:pt x="3802393" y="3156856"/>
                  </a:cubicBezTo>
                  <a:cubicBezTo>
                    <a:pt x="3793685" y="3153953"/>
                    <a:pt x="3785269" y="3146348"/>
                    <a:pt x="3776268" y="3148148"/>
                  </a:cubicBezTo>
                  <a:cubicBezTo>
                    <a:pt x="3768217" y="3149758"/>
                    <a:pt x="3764106" y="3159257"/>
                    <a:pt x="3758850" y="3165565"/>
                  </a:cubicBezTo>
                  <a:cubicBezTo>
                    <a:pt x="3749558" y="3176715"/>
                    <a:pt x="3741433" y="3188788"/>
                    <a:pt x="3732725" y="3200399"/>
                  </a:cubicBezTo>
                  <a:cubicBezTo>
                    <a:pt x="3724016" y="3194593"/>
                    <a:pt x="3714000" y="3190383"/>
                    <a:pt x="3706599" y="3182982"/>
                  </a:cubicBezTo>
                  <a:cubicBezTo>
                    <a:pt x="3699198" y="3175581"/>
                    <a:pt x="3695266" y="3165373"/>
                    <a:pt x="3689182" y="3156856"/>
                  </a:cubicBezTo>
                  <a:cubicBezTo>
                    <a:pt x="3680746" y="3145045"/>
                    <a:pt x="3673319" y="3132285"/>
                    <a:pt x="3663056" y="3122022"/>
                  </a:cubicBezTo>
                  <a:cubicBezTo>
                    <a:pt x="3655655" y="3114621"/>
                    <a:pt x="3647193" y="3102552"/>
                    <a:pt x="3636930" y="3104605"/>
                  </a:cubicBezTo>
                  <a:cubicBezTo>
                    <a:pt x="3626667" y="3106657"/>
                    <a:pt x="3625319" y="3122022"/>
                    <a:pt x="3619513" y="3130730"/>
                  </a:cubicBezTo>
                  <a:cubicBezTo>
                    <a:pt x="3576264" y="3159565"/>
                    <a:pt x="3605018" y="3152530"/>
                    <a:pt x="3584679" y="3122022"/>
                  </a:cubicBezTo>
                  <a:cubicBezTo>
                    <a:pt x="3577847" y="3111775"/>
                    <a:pt x="3567262" y="3104605"/>
                    <a:pt x="3558553" y="3095896"/>
                  </a:cubicBezTo>
                  <a:cubicBezTo>
                    <a:pt x="3555650" y="3104605"/>
                    <a:pt x="3556336" y="3115531"/>
                    <a:pt x="3549845" y="3122022"/>
                  </a:cubicBezTo>
                  <a:cubicBezTo>
                    <a:pt x="3532429" y="3139438"/>
                    <a:pt x="3515009" y="3127827"/>
                    <a:pt x="3497593" y="3122022"/>
                  </a:cubicBezTo>
                  <a:cubicBezTo>
                    <a:pt x="3491068" y="3141599"/>
                    <a:pt x="3487223" y="3166119"/>
                    <a:pt x="3462759" y="3174273"/>
                  </a:cubicBezTo>
                  <a:cubicBezTo>
                    <a:pt x="3454050" y="3177176"/>
                    <a:pt x="3445342" y="3168468"/>
                    <a:pt x="3436633" y="3165565"/>
                  </a:cubicBezTo>
                  <a:cubicBezTo>
                    <a:pt x="3427925" y="3174273"/>
                    <a:pt x="3417339" y="3181443"/>
                    <a:pt x="3410508" y="3191690"/>
                  </a:cubicBezTo>
                  <a:cubicBezTo>
                    <a:pt x="3405416" y="3199328"/>
                    <a:pt x="3410010" y="3213711"/>
                    <a:pt x="3401799" y="3217816"/>
                  </a:cubicBezTo>
                  <a:cubicBezTo>
                    <a:pt x="3380766" y="3228333"/>
                    <a:pt x="3363637" y="3191053"/>
                    <a:pt x="3358256" y="3182982"/>
                  </a:cubicBezTo>
                  <a:cubicBezTo>
                    <a:pt x="3305611" y="3169820"/>
                    <a:pt x="3334777" y="3170488"/>
                    <a:pt x="3271170" y="3191690"/>
                  </a:cubicBezTo>
                  <a:cubicBezTo>
                    <a:pt x="3262462" y="3188787"/>
                    <a:pt x="3252683" y="3188074"/>
                    <a:pt x="3245045" y="3182982"/>
                  </a:cubicBezTo>
                  <a:cubicBezTo>
                    <a:pt x="3224928" y="3169571"/>
                    <a:pt x="3214354" y="3150008"/>
                    <a:pt x="3201502" y="3130730"/>
                  </a:cubicBezTo>
                  <a:cubicBezTo>
                    <a:pt x="3127826" y="3149150"/>
                    <a:pt x="3202805" y="3124057"/>
                    <a:pt x="3140542" y="3165565"/>
                  </a:cubicBezTo>
                  <a:cubicBezTo>
                    <a:pt x="3133049" y="3170560"/>
                    <a:pt x="3084223" y="3181822"/>
                    <a:pt x="3079582" y="3182982"/>
                  </a:cubicBezTo>
                  <a:cubicBezTo>
                    <a:pt x="3070873" y="3174273"/>
                    <a:pt x="3061471" y="3166207"/>
                    <a:pt x="3053456" y="3156856"/>
                  </a:cubicBezTo>
                  <a:cubicBezTo>
                    <a:pt x="3044010" y="3145836"/>
                    <a:pt x="3038480" y="3131314"/>
                    <a:pt x="3027330" y="3122022"/>
                  </a:cubicBezTo>
                  <a:cubicBezTo>
                    <a:pt x="3020278" y="3116145"/>
                    <a:pt x="3009913" y="3116216"/>
                    <a:pt x="3001205" y="3113313"/>
                  </a:cubicBezTo>
                  <a:cubicBezTo>
                    <a:pt x="2966765" y="3124793"/>
                    <a:pt x="2973797" y="3119389"/>
                    <a:pt x="2940245" y="3148148"/>
                  </a:cubicBezTo>
                  <a:cubicBezTo>
                    <a:pt x="2930894" y="3156163"/>
                    <a:pt x="2926067" y="3171286"/>
                    <a:pt x="2914119" y="3174273"/>
                  </a:cubicBezTo>
                  <a:cubicBezTo>
                    <a:pt x="2899759" y="3177863"/>
                    <a:pt x="2885090" y="3168468"/>
                    <a:pt x="2870576" y="3165565"/>
                  </a:cubicBezTo>
                  <a:cubicBezTo>
                    <a:pt x="2861867" y="3168468"/>
                    <a:pt x="2851618" y="3168539"/>
                    <a:pt x="2844450" y="3174273"/>
                  </a:cubicBezTo>
                  <a:cubicBezTo>
                    <a:pt x="2836277" y="3180811"/>
                    <a:pt x="2837499" y="3200399"/>
                    <a:pt x="2827033" y="3200399"/>
                  </a:cubicBezTo>
                  <a:cubicBezTo>
                    <a:pt x="2817938" y="3200399"/>
                    <a:pt x="2776133" y="3141240"/>
                    <a:pt x="2774782" y="3139439"/>
                  </a:cubicBezTo>
                  <a:cubicBezTo>
                    <a:pt x="2726988" y="3187233"/>
                    <a:pt x="2767612" y="3163688"/>
                    <a:pt x="2731239" y="3139439"/>
                  </a:cubicBezTo>
                  <a:cubicBezTo>
                    <a:pt x="2721281" y="3132800"/>
                    <a:pt x="2708016" y="3133633"/>
                    <a:pt x="2696405" y="3130730"/>
                  </a:cubicBezTo>
                  <a:cubicBezTo>
                    <a:pt x="2693502" y="3139439"/>
                    <a:pt x="2693573" y="3149804"/>
                    <a:pt x="2687696" y="3156856"/>
                  </a:cubicBezTo>
                  <a:cubicBezTo>
                    <a:pt x="2671545" y="3176237"/>
                    <a:pt x="2639844" y="3189491"/>
                    <a:pt x="2618028" y="3200399"/>
                  </a:cubicBezTo>
                  <a:cubicBezTo>
                    <a:pt x="2612222" y="3191690"/>
                    <a:pt x="2604285" y="3184073"/>
                    <a:pt x="2600610" y="3174273"/>
                  </a:cubicBezTo>
                  <a:cubicBezTo>
                    <a:pt x="2579772" y="3118706"/>
                    <a:pt x="2613607" y="3109025"/>
                    <a:pt x="2548359" y="3174273"/>
                  </a:cubicBezTo>
                  <a:cubicBezTo>
                    <a:pt x="2509552" y="3116064"/>
                    <a:pt x="2550349" y="3183604"/>
                    <a:pt x="2522233" y="3113313"/>
                  </a:cubicBezTo>
                  <a:cubicBezTo>
                    <a:pt x="2515001" y="3095233"/>
                    <a:pt x="2514999" y="3056339"/>
                    <a:pt x="2496108" y="3061062"/>
                  </a:cubicBezTo>
                  <a:cubicBezTo>
                    <a:pt x="2476195" y="3066041"/>
                    <a:pt x="2490302" y="3101702"/>
                    <a:pt x="2487399" y="3122022"/>
                  </a:cubicBezTo>
                  <a:cubicBezTo>
                    <a:pt x="2478690" y="3130731"/>
                    <a:pt x="2473350" y="3150563"/>
                    <a:pt x="2461273" y="3148148"/>
                  </a:cubicBezTo>
                  <a:cubicBezTo>
                    <a:pt x="2403961" y="3136685"/>
                    <a:pt x="2485659" y="3071510"/>
                    <a:pt x="2417730" y="3139439"/>
                  </a:cubicBezTo>
                  <a:cubicBezTo>
                    <a:pt x="2386267" y="3092243"/>
                    <a:pt x="2414359" y="3116965"/>
                    <a:pt x="2382896" y="3139439"/>
                  </a:cubicBezTo>
                  <a:cubicBezTo>
                    <a:pt x="2370175" y="3148525"/>
                    <a:pt x="2353867" y="3151050"/>
                    <a:pt x="2339353" y="3156856"/>
                  </a:cubicBezTo>
                  <a:cubicBezTo>
                    <a:pt x="2324520" y="3146967"/>
                    <a:pt x="2289193" y="3124113"/>
                    <a:pt x="2278393" y="3113313"/>
                  </a:cubicBezTo>
                  <a:cubicBezTo>
                    <a:pt x="2270992" y="3105912"/>
                    <a:pt x="2269016" y="3093888"/>
                    <a:pt x="2260976" y="3087188"/>
                  </a:cubicBezTo>
                  <a:cubicBezTo>
                    <a:pt x="2249707" y="3077797"/>
                    <a:pt x="2192983" y="3056506"/>
                    <a:pt x="2182599" y="3052353"/>
                  </a:cubicBezTo>
                  <a:cubicBezTo>
                    <a:pt x="2173890" y="3066867"/>
                    <a:pt x="2160578" y="3079475"/>
                    <a:pt x="2156473" y="3095896"/>
                  </a:cubicBezTo>
                  <a:cubicBezTo>
                    <a:pt x="2154247" y="3104802"/>
                    <a:pt x="2165182" y="3112842"/>
                    <a:pt x="2165182" y="3122022"/>
                  </a:cubicBezTo>
                  <a:cubicBezTo>
                    <a:pt x="2165182" y="3133991"/>
                    <a:pt x="2159376" y="3145245"/>
                    <a:pt x="2156473" y="3156856"/>
                  </a:cubicBezTo>
                  <a:cubicBezTo>
                    <a:pt x="2147765" y="3151050"/>
                    <a:pt x="2138521" y="3145977"/>
                    <a:pt x="2130348" y="3139439"/>
                  </a:cubicBezTo>
                  <a:cubicBezTo>
                    <a:pt x="2115013" y="3127171"/>
                    <a:pt x="2105522" y="3104171"/>
                    <a:pt x="2078096" y="3113313"/>
                  </a:cubicBezTo>
                  <a:cubicBezTo>
                    <a:pt x="2068167" y="3116623"/>
                    <a:pt x="2066485" y="3130730"/>
                    <a:pt x="2060679" y="3139439"/>
                  </a:cubicBezTo>
                  <a:cubicBezTo>
                    <a:pt x="2051970" y="3133633"/>
                    <a:pt x="2041254" y="3130063"/>
                    <a:pt x="2034553" y="3122022"/>
                  </a:cubicBezTo>
                  <a:cubicBezTo>
                    <a:pt x="2026242" y="3112049"/>
                    <a:pt x="2027700" y="3094734"/>
                    <a:pt x="2017136" y="3087188"/>
                  </a:cubicBezTo>
                  <a:cubicBezTo>
                    <a:pt x="2005091" y="3078585"/>
                    <a:pt x="1988107" y="3081382"/>
                    <a:pt x="1973593" y="3078479"/>
                  </a:cubicBezTo>
                  <a:cubicBezTo>
                    <a:pt x="1964885" y="3087188"/>
                    <a:pt x="1957715" y="3097773"/>
                    <a:pt x="1947468" y="3104605"/>
                  </a:cubicBezTo>
                  <a:cubicBezTo>
                    <a:pt x="1939830" y="3109697"/>
                    <a:pt x="1929779" y="3109697"/>
                    <a:pt x="1921342" y="3113313"/>
                  </a:cubicBezTo>
                  <a:cubicBezTo>
                    <a:pt x="1909410" y="3118427"/>
                    <a:pt x="1898119" y="3124924"/>
                    <a:pt x="1886508" y="3130730"/>
                  </a:cubicBezTo>
                  <a:cubicBezTo>
                    <a:pt x="1880702" y="3124924"/>
                    <a:pt x="1874346" y="3119621"/>
                    <a:pt x="1869090" y="3113313"/>
                  </a:cubicBezTo>
                  <a:cubicBezTo>
                    <a:pt x="1859798" y="3102163"/>
                    <a:pt x="1856734" y="3083069"/>
                    <a:pt x="1842965" y="3078479"/>
                  </a:cubicBezTo>
                  <a:cubicBezTo>
                    <a:pt x="1833036" y="3075169"/>
                    <a:pt x="1825548" y="3090090"/>
                    <a:pt x="1816839" y="3095896"/>
                  </a:cubicBezTo>
                  <a:cubicBezTo>
                    <a:pt x="1815139" y="3087395"/>
                    <a:pt x="1814039" y="3028529"/>
                    <a:pt x="1782005" y="3034936"/>
                  </a:cubicBezTo>
                  <a:cubicBezTo>
                    <a:pt x="1771742" y="3036989"/>
                    <a:pt x="1770394" y="3052353"/>
                    <a:pt x="1764588" y="3061062"/>
                  </a:cubicBezTo>
                  <a:lnTo>
                    <a:pt x="1729753" y="3069770"/>
                  </a:lnTo>
                  <a:cubicBezTo>
                    <a:pt x="1709839" y="3074748"/>
                    <a:pt x="1702631" y="3100997"/>
                    <a:pt x="1686210" y="3113313"/>
                  </a:cubicBezTo>
                  <a:cubicBezTo>
                    <a:pt x="1678866" y="3118821"/>
                    <a:pt x="1668793" y="3119119"/>
                    <a:pt x="1660085" y="3122022"/>
                  </a:cubicBezTo>
                  <a:cubicBezTo>
                    <a:pt x="1657182" y="3107508"/>
                    <a:pt x="1654587" y="3092928"/>
                    <a:pt x="1651376" y="3078479"/>
                  </a:cubicBezTo>
                  <a:cubicBezTo>
                    <a:pt x="1648780" y="3066795"/>
                    <a:pt x="1654279" y="3046548"/>
                    <a:pt x="1642668" y="3043645"/>
                  </a:cubicBezTo>
                  <a:cubicBezTo>
                    <a:pt x="1630720" y="3040658"/>
                    <a:pt x="1625893" y="3061755"/>
                    <a:pt x="1616542" y="3069770"/>
                  </a:cubicBezTo>
                  <a:cubicBezTo>
                    <a:pt x="1605522" y="3079216"/>
                    <a:pt x="1593319" y="3087187"/>
                    <a:pt x="1581708" y="3095896"/>
                  </a:cubicBezTo>
                  <a:cubicBezTo>
                    <a:pt x="1578805" y="3087187"/>
                    <a:pt x="1575226" y="3078676"/>
                    <a:pt x="1572999" y="3069770"/>
                  </a:cubicBezTo>
                  <a:cubicBezTo>
                    <a:pt x="1569409" y="3055411"/>
                    <a:pt x="1576606" y="3034438"/>
                    <a:pt x="1564290" y="3026228"/>
                  </a:cubicBezTo>
                  <a:cubicBezTo>
                    <a:pt x="1555582" y="3020422"/>
                    <a:pt x="1555046" y="3045815"/>
                    <a:pt x="1546873" y="3052353"/>
                  </a:cubicBezTo>
                  <a:cubicBezTo>
                    <a:pt x="1539705" y="3058087"/>
                    <a:pt x="1529456" y="3058159"/>
                    <a:pt x="1520748" y="3061062"/>
                  </a:cubicBezTo>
                  <a:cubicBezTo>
                    <a:pt x="1514942" y="3055256"/>
                    <a:pt x="1506564" y="3051192"/>
                    <a:pt x="1503330" y="3043645"/>
                  </a:cubicBezTo>
                  <a:cubicBezTo>
                    <a:pt x="1497499" y="3030040"/>
                    <a:pt x="1497833" y="3014551"/>
                    <a:pt x="1494622" y="3000102"/>
                  </a:cubicBezTo>
                  <a:cubicBezTo>
                    <a:pt x="1492026" y="2988418"/>
                    <a:pt x="1488816" y="2976879"/>
                    <a:pt x="1485913" y="2965268"/>
                  </a:cubicBezTo>
                  <a:cubicBezTo>
                    <a:pt x="1447711" y="2990736"/>
                    <a:pt x="1468161" y="2976405"/>
                    <a:pt x="1424953" y="3008810"/>
                  </a:cubicBezTo>
                  <a:cubicBezTo>
                    <a:pt x="1399833" y="3027649"/>
                    <a:pt x="1372702" y="3043645"/>
                    <a:pt x="1346576" y="3061062"/>
                  </a:cubicBezTo>
                  <a:cubicBezTo>
                    <a:pt x="1337867" y="3055256"/>
                    <a:pt x="1326988" y="3051818"/>
                    <a:pt x="1320450" y="3043645"/>
                  </a:cubicBezTo>
                  <a:cubicBezTo>
                    <a:pt x="1314716" y="3036477"/>
                    <a:pt x="1315358" y="3025956"/>
                    <a:pt x="1311742" y="3017519"/>
                  </a:cubicBezTo>
                  <a:cubicBezTo>
                    <a:pt x="1306628" y="3005587"/>
                    <a:pt x="1300131" y="2994296"/>
                    <a:pt x="1294325" y="2982685"/>
                  </a:cubicBezTo>
                  <a:cubicBezTo>
                    <a:pt x="1285616" y="2985588"/>
                    <a:pt x="1277025" y="2988871"/>
                    <a:pt x="1268199" y="2991393"/>
                  </a:cubicBezTo>
                  <a:cubicBezTo>
                    <a:pt x="1256691" y="2994681"/>
                    <a:pt x="1244720" y="2996317"/>
                    <a:pt x="1233365" y="3000102"/>
                  </a:cubicBezTo>
                  <a:cubicBezTo>
                    <a:pt x="1210650" y="3007674"/>
                    <a:pt x="1155336" y="3031801"/>
                    <a:pt x="1137570" y="3043645"/>
                  </a:cubicBezTo>
                  <a:cubicBezTo>
                    <a:pt x="1127323" y="3050476"/>
                    <a:pt x="1119460" y="3060419"/>
                    <a:pt x="1111445" y="3069770"/>
                  </a:cubicBezTo>
                  <a:cubicBezTo>
                    <a:pt x="1101999" y="3080790"/>
                    <a:pt x="1098660" y="3098887"/>
                    <a:pt x="1085319" y="3104605"/>
                  </a:cubicBezTo>
                  <a:cubicBezTo>
                    <a:pt x="1046905" y="3121068"/>
                    <a:pt x="1039798" y="3069179"/>
                    <a:pt x="1033068" y="3052353"/>
                  </a:cubicBezTo>
                  <a:cubicBezTo>
                    <a:pt x="1033068" y="3052353"/>
                    <a:pt x="997181" y="3086195"/>
                    <a:pt x="980816" y="3104605"/>
                  </a:cubicBezTo>
                  <a:cubicBezTo>
                    <a:pt x="973863" y="3112427"/>
                    <a:pt x="973328" y="3127420"/>
                    <a:pt x="963399" y="3130730"/>
                  </a:cubicBezTo>
                  <a:cubicBezTo>
                    <a:pt x="952045" y="3134515"/>
                    <a:pt x="940534" y="3122022"/>
                    <a:pt x="928565" y="3122022"/>
                  </a:cubicBezTo>
                  <a:cubicBezTo>
                    <a:pt x="919385" y="3122022"/>
                    <a:pt x="911148" y="3127827"/>
                    <a:pt x="902439" y="3130730"/>
                  </a:cubicBezTo>
                  <a:cubicBezTo>
                    <a:pt x="881558" y="3068092"/>
                    <a:pt x="906892" y="3146314"/>
                    <a:pt x="885022" y="3069770"/>
                  </a:cubicBezTo>
                  <a:cubicBezTo>
                    <a:pt x="882500" y="3060944"/>
                    <a:pt x="885218" y="3045871"/>
                    <a:pt x="876313" y="3043645"/>
                  </a:cubicBezTo>
                  <a:cubicBezTo>
                    <a:pt x="866614" y="3041220"/>
                    <a:pt x="826201" y="3085049"/>
                    <a:pt x="824062" y="3087188"/>
                  </a:cubicBezTo>
                  <a:cubicBezTo>
                    <a:pt x="812451" y="3090091"/>
                    <a:pt x="800435" y="3091694"/>
                    <a:pt x="789228" y="3095896"/>
                  </a:cubicBezTo>
                  <a:cubicBezTo>
                    <a:pt x="777072" y="3100454"/>
                    <a:pt x="766325" y="3108199"/>
                    <a:pt x="754393" y="3113313"/>
                  </a:cubicBezTo>
                  <a:cubicBezTo>
                    <a:pt x="745956" y="3116929"/>
                    <a:pt x="736976" y="3119119"/>
                    <a:pt x="728268" y="3122022"/>
                  </a:cubicBezTo>
                  <a:cubicBezTo>
                    <a:pt x="719559" y="3116216"/>
                    <a:pt x="707948" y="3113314"/>
                    <a:pt x="702142" y="3104605"/>
                  </a:cubicBezTo>
                  <a:cubicBezTo>
                    <a:pt x="681522" y="3073675"/>
                    <a:pt x="708268" y="3047517"/>
                    <a:pt x="676016" y="3095896"/>
                  </a:cubicBezTo>
                  <a:cubicBezTo>
                    <a:pt x="627098" y="3112202"/>
                    <a:pt x="667028" y="3108540"/>
                    <a:pt x="641182" y="3069770"/>
                  </a:cubicBezTo>
                  <a:cubicBezTo>
                    <a:pt x="635376" y="3061061"/>
                    <a:pt x="623765" y="3058159"/>
                    <a:pt x="615056" y="3052353"/>
                  </a:cubicBezTo>
                  <a:cubicBezTo>
                    <a:pt x="609250" y="3061062"/>
                    <a:pt x="602320" y="3069118"/>
                    <a:pt x="597639" y="3078479"/>
                  </a:cubicBezTo>
                  <a:cubicBezTo>
                    <a:pt x="593534" y="3086690"/>
                    <a:pt x="595421" y="3098114"/>
                    <a:pt x="588930" y="3104605"/>
                  </a:cubicBezTo>
                  <a:cubicBezTo>
                    <a:pt x="582439" y="3111096"/>
                    <a:pt x="571513" y="3110410"/>
                    <a:pt x="562805" y="3113313"/>
                  </a:cubicBezTo>
                  <a:cubicBezTo>
                    <a:pt x="552645" y="3098074"/>
                    <a:pt x="541033" y="3073399"/>
                    <a:pt x="519262" y="3069770"/>
                  </a:cubicBezTo>
                  <a:cubicBezTo>
                    <a:pt x="510207" y="3068261"/>
                    <a:pt x="501845" y="3075576"/>
                    <a:pt x="493136" y="3078479"/>
                  </a:cubicBezTo>
                  <a:cubicBezTo>
                    <a:pt x="493136" y="3078479"/>
                    <a:pt x="478160" y="3032847"/>
                    <a:pt x="458302" y="3026228"/>
                  </a:cubicBezTo>
                  <a:cubicBezTo>
                    <a:pt x="445986" y="3022123"/>
                    <a:pt x="446691" y="3049451"/>
                    <a:pt x="440885" y="3061062"/>
                  </a:cubicBezTo>
                  <a:cubicBezTo>
                    <a:pt x="435079" y="3052353"/>
                    <a:pt x="428149" y="3044297"/>
                    <a:pt x="423468" y="3034936"/>
                  </a:cubicBezTo>
                  <a:cubicBezTo>
                    <a:pt x="419363" y="3026725"/>
                    <a:pt x="421927" y="3014545"/>
                    <a:pt x="414759" y="3008810"/>
                  </a:cubicBezTo>
                  <a:cubicBezTo>
                    <a:pt x="405413" y="3001333"/>
                    <a:pt x="391536" y="3003005"/>
                    <a:pt x="379925" y="3000102"/>
                  </a:cubicBezTo>
                  <a:cubicBezTo>
                    <a:pt x="374119" y="3011713"/>
                    <a:pt x="367622" y="3023004"/>
                    <a:pt x="362508" y="3034936"/>
                  </a:cubicBezTo>
                  <a:cubicBezTo>
                    <a:pt x="358892" y="3043374"/>
                    <a:pt x="359676" y="3054010"/>
                    <a:pt x="353799" y="3061062"/>
                  </a:cubicBezTo>
                  <a:cubicBezTo>
                    <a:pt x="344507" y="3072212"/>
                    <a:pt x="330576" y="3078479"/>
                    <a:pt x="318965" y="3087188"/>
                  </a:cubicBezTo>
                  <a:cubicBezTo>
                    <a:pt x="311224" y="3063965"/>
                    <a:pt x="307187" y="3047750"/>
                    <a:pt x="292839" y="3026228"/>
                  </a:cubicBezTo>
                  <a:cubicBezTo>
                    <a:pt x="288285" y="3019396"/>
                    <a:pt x="281228" y="3014616"/>
                    <a:pt x="275422" y="3008810"/>
                  </a:cubicBezTo>
                  <a:cubicBezTo>
                    <a:pt x="247821" y="3050212"/>
                    <a:pt x="261315" y="3025007"/>
                    <a:pt x="240588" y="3087188"/>
                  </a:cubicBezTo>
                  <a:cubicBezTo>
                    <a:pt x="150214" y="3147436"/>
                    <a:pt x="285433" y="3051051"/>
                    <a:pt x="197045" y="3139439"/>
                  </a:cubicBezTo>
                  <a:cubicBezTo>
                    <a:pt x="190554" y="3145930"/>
                    <a:pt x="178263" y="3153656"/>
                    <a:pt x="170919" y="3148148"/>
                  </a:cubicBezTo>
                  <a:cubicBezTo>
                    <a:pt x="161344" y="3140967"/>
                    <a:pt x="165113" y="3124925"/>
                    <a:pt x="162210" y="3113313"/>
                  </a:cubicBezTo>
                  <a:cubicBezTo>
                    <a:pt x="156404" y="3104605"/>
                    <a:pt x="150876" y="3095705"/>
                    <a:pt x="144793" y="3087188"/>
                  </a:cubicBezTo>
                  <a:cubicBezTo>
                    <a:pt x="136357" y="3075377"/>
                    <a:pt x="126361" y="3064661"/>
                    <a:pt x="118668" y="3052353"/>
                  </a:cubicBezTo>
                  <a:cubicBezTo>
                    <a:pt x="111788" y="3041344"/>
                    <a:pt x="107056" y="3029130"/>
                    <a:pt x="101250" y="3017519"/>
                  </a:cubicBezTo>
                  <a:cubicBezTo>
                    <a:pt x="101250" y="3017519"/>
                    <a:pt x="76582" y="3051472"/>
                    <a:pt x="66416" y="3069770"/>
                  </a:cubicBezTo>
                  <a:cubicBezTo>
                    <a:pt x="61958" y="3077795"/>
                    <a:pt x="61813" y="3087685"/>
                    <a:pt x="57708" y="3095896"/>
                  </a:cubicBezTo>
                  <a:cubicBezTo>
                    <a:pt x="45585" y="3120142"/>
                    <a:pt x="33422" y="3128890"/>
                    <a:pt x="14165" y="3148148"/>
                  </a:cubicBezTo>
                  <a:cubicBezTo>
                    <a:pt x="14165" y="3148148"/>
                    <a:pt x="7920" y="3142724"/>
                    <a:pt x="443" y="3135657"/>
                  </a:cubicBezTo>
                  <a:lnTo>
                    <a:pt x="0" y="3135189"/>
                  </a:lnTo>
                  <a:close/>
                </a:path>
              </a:pathLst>
            </a:custGeom>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rebuchet MS"/>
                <a:ea typeface="+mn-ea"/>
                <a:cs typeface="+mn-cs"/>
              </a:endParaRPr>
            </a:p>
          </p:txBody>
        </p:sp>
        <p:sp>
          <p:nvSpPr>
            <p:cNvPr id="2" name="TextBox 1">
              <a:extLst>
                <a:ext uri="{FF2B5EF4-FFF2-40B4-BE49-F238E27FC236}">
                  <a16:creationId xmlns:a16="http://schemas.microsoft.com/office/drawing/2014/main" id="{5302EB7B-DD7A-41B0-8D15-701B10A19AB4}"/>
                </a:ext>
              </a:extLst>
            </p:cNvPr>
            <p:cNvSpPr txBox="1"/>
            <p:nvPr/>
          </p:nvSpPr>
          <p:spPr>
            <a:xfrm>
              <a:off x="946420" y="2647417"/>
              <a:ext cx="10432868" cy="72552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ysClr val="windowText" lastClr="000000"/>
                  </a:solidFill>
                  <a:effectLst/>
                  <a:uLnTx/>
                  <a:uFillTx/>
                  <a:latin typeface="Trebuchet MS"/>
                  <a:ea typeface="+mn-ea"/>
                  <a:cs typeface="+mn-cs"/>
                </a:rPr>
                <a:t>“If your desire is to start over and begin a relationship with God we encourage you to pray: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ysClr val="windowText" lastClr="000000"/>
                </a:solidFill>
                <a:effectLst/>
                <a:uLnTx/>
                <a:uFillTx/>
                <a:latin typeface="Trebuchet MS"/>
                <a:ea typeface="+mn-ea"/>
                <a:cs typeface="+mn-cs"/>
              </a:endParaRPr>
            </a:p>
            <a:p>
              <a:pPr lvl="1" algn="just">
                <a:defRPr/>
              </a:pPr>
              <a:r>
                <a:rPr kumimoji="0" lang="en-US" sz="2400" b="0" i="0" u="none" strike="noStrike" kern="1200" cap="none" spc="0" normalizeH="0" baseline="0" noProof="0" dirty="0">
                  <a:ln>
                    <a:noFill/>
                  </a:ln>
                  <a:solidFill>
                    <a:srgbClr val="C00000"/>
                  </a:solidFill>
                  <a:effectLst/>
                  <a:uLnTx/>
                  <a:uFillTx/>
                  <a:latin typeface="Trebuchet MS"/>
                  <a:ea typeface="+mn-ea"/>
                  <a:cs typeface="+mn-cs"/>
                </a:rPr>
                <a:t>Dear Lord Jesus, I know I am a sinner. I believe you died for my sins and rose from the grave. Right now, I turn from my sins and yield my life to You as Lord and Savior. Please forgive me, save me, fill me with the Holy Spirit and give me the gift of eternal life. I put my trust in You! In Jesus’ Name, Amen.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ysClr val="windowText" lastClr="000000"/>
                </a:solidFill>
                <a:effectLst/>
                <a:uLnTx/>
                <a:uFillTx/>
                <a:latin typeface="Trebuchet MS"/>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ysClr val="windowText" lastClr="000000"/>
                  </a:solidFill>
                  <a:effectLst/>
                  <a:uLnTx/>
                  <a:uFillTx/>
                  <a:latin typeface="Trebuchet MS"/>
                  <a:ea typeface="+mn-ea"/>
                  <a:cs typeface="+mn-cs"/>
                </a:rPr>
                <a:t>If you sincerely prayed that prayer or a prayer similar to this, Jesus Christ has come into your life by the power of His Holy Spirit. He will begin to change you from the inside out! You can walk in the confidence that your sins are forgiven and God will lead you into a new life.”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grpSp>
      <p:sp>
        <p:nvSpPr>
          <p:cNvPr id="8" name="TextBox 7">
            <a:extLst>
              <a:ext uri="{FF2B5EF4-FFF2-40B4-BE49-F238E27FC236}">
                <a16:creationId xmlns:a16="http://schemas.microsoft.com/office/drawing/2014/main" id="{34883FD4-AE58-4594-AB0C-00FCDFE28077}"/>
              </a:ext>
            </a:extLst>
          </p:cNvPr>
          <p:cNvSpPr txBox="1"/>
          <p:nvPr/>
        </p:nvSpPr>
        <p:spPr>
          <a:xfrm>
            <a:off x="769169" y="6428806"/>
            <a:ext cx="10653661"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effectLst/>
              </a:rPr>
              <a:t>“How To Know God.” </a:t>
            </a:r>
            <a:r>
              <a:rPr lang="en-US" i="1" dirty="0">
                <a:effectLst/>
              </a:rPr>
              <a:t>Calvary West Houston</a:t>
            </a:r>
            <a:r>
              <a:rPr lang="en-US" dirty="0">
                <a:effectLst/>
              </a:rPr>
              <a:t>, www.calvarywesthouston.org/how-to-know-god/. </a:t>
            </a:r>
          </a:p>
        </p:txBody>
      </p:sp>
    </p:spTree>
    <p:extLst>
      <p:ext uri="{BB962C8B-B14F-4D97-AF65-F5344CB8AC3E}">
        <p14:creationId xmlns:p14="http://schemas.microsoft.com/office/powerpoint/2010/main" val="369579586"/>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DC48F9-9545-47AD-9AB8-2534F6B981B6}"/>
              </a:ext>
            </a:extLst>
          </p:cNvPr>
          <p:cNvSpPr>
            <a:spLocks noGrp="1"/>
          </p:cNvSpPr>
          <p:nvPr>
            <p:ph type="body" sz="quarter" idx="13"/>
          </p:nvPr>
        </p:nvSpPr>
        <p:spPr>
          <a:ln w="38100"/>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a:normAutofit/>
          </a:bodyPr>
          <a:lstStyle/>
          <a:p>
            <a:r>
              <a:rPr lang="en-US" sz="3600" b="0" i="0" strike="noStrike" baseline="0" dirty="0">
                <a:solidFill>
                  <a:schemeClr val="bg1"/>
                </a:solidFill>
                <a:latin typeface="Segoe UI" panose="020B0502040204020203" pitchFamily="34" charset="0"/>
              </a:rPr>
              <a:t>15  This </a:t>
            </a:r>
            <a:r>
              <a:rPr lang="en-US" sz="3600" b="0" i="1" strike="noStrike" baseline="0" dirty="0">
                <a:solidFill>
                  <a:schemeClr val="bg1"/>
                </a:solidFill>
                <a:latin typeface="Segoe UI" panose="020B0502040204020203" pitchFamily="34" charset="0"/>
              </a:rPr>
              <a:t>is</a:t>
            </a:r>
            <a:r>
              <a:rPr lang="en-US" sz="3600" b="0" i="0" strike="noStrike" baseline="0" dirty="0">
                <a:solidFill>
                  <a:schemeClr val="bg1"/>
                </a:solidFill>
                <a:latin typeface="Segoe UI" panose="020B0502040204020203" pitchFamily="34" charset="0"/>
              </a:rPr>
              <a:t> a faithful saying and worthy of all acceptance, that Christ Jesus came into the world to save sinners, of whom I am chief.</a:t>
            </a:r>
          </a:p>
          <a:p>
            <a:r>
              <a:rPr lang="en-US" sz="3600" b="0" i="0" strike="noStrike" baseline="0" dirty="0">
                <a:solidFill>
                  <a:schemeClr val="bg1"/>
                </a:solidFill>
                <a:latin typeface="Segoe UI" panose="020B0502040204020203" pitchFamily="34" charset="0"/>
              </a:rPr>
              <a:t>16  However, for this reason I obtained mercy, that in me first Jesus Christ might show all longsuffering, </a:t>
            </a:r>
            <a:r>
              <a:rPr lang="en-US" sz="3600" i="0" u="sng" strike="noStrike" baseline="0" dirty="0">
                <a:solidFill>
                  <a:srgbClr val="C00000"/>
                </a:solidFill>
                <a:latin typeface="Segoe UI" panose="020B0502040204020203" pitchFamily="34" charset="0"/>
              </a:rPr>
              <a:t>as a pattern</a:t>
            </a:r>
            <a:r>
              <a:rPr lang="en-US" sz="3200" b="0" i="0" u="none" strike="noStrike" baseline="0" dirty="0">
                <a:solidFill>
                  <a:srgbClr val="0070C0"/>
                </a:solidFill>
                <a:latin typeface="Segoe UI" panose="020B0502040204020203" pitchFamily="34" charset="0"/>
              </a:rPr>
              <a:t> </a:t>
            </a:r>
            <a:r>
              <a:rPr lang="en-US" sz="3600" i="0" u="sng" strike="noStrike" baseline="0" dirty="0">
                <a:solidFill>
                  <a:srgbClr val="0070C0"/>
                </a:solidFill>
                <a:latin typeface="Segoe UI" panose="020B0502040204020203" pitchFamily="34" charset="0"/>
              </a:rPr>
              <a:t>to those who are going to believe on Him for everlasting life</a:t>
            </a:r>
            <a:r>
              <a:rPr lang="en-US" sz="3600" b="0" i="0" u="sng" strike="noStrike" baseline="0" dirty="0">
                <a:solidFill>
                  <a:srgbClr val="000000"/>
                </a:solidFill>
                <a:latin typeface="Segoe UI" panose="020B0502040204020203" pitchFamily="34" charset="0"/>
              </a:rPr>
              <a:t>.</a:t>
            </a:r>
            <a:endParaRPr lang="en-US" sz="6600" u="sng" dirty="0"/>
          </a:p>
        </p:txBody>
      </p:sp>
      <p:sp>
        <p:nvSpPr>
          <p:cNvPr id="5" name="Text Placeholder 4">
            <a:extLst>
              <a:ext uri="{FF2B5EF4-FFF2-40B4-BE49-F238E27FC236}">
                <a16:creationId xmlns:a16="http://schemas.microsoft.com/office/drawing/2014/main" id="{B76DC077-6508-4735-91BD-B0FAFF8DAE19}"/>
              </a:ext>
            </a:extLst>
          </p:cNvPr>
          <p:cNvSpPr>
            <a:spLocks noGrp="1"/>
          </p:cNvSpPr>
          <p:nvPr>
            <p:ph type="body" sz="quarter" idx="14"/>
          </p:nvPr>
        </p:nvSpPr>
        <p:spPr/>
        <p:txBody>
          <a:bodyPr>
            <a:normAutofit/>
          </a:bodyPr>
          <a:lstStyle/>
          <a:p>
            <a:r>
              <a:rPr lang="en-US" sz="3200" spc="300" dirty="0"/>
              <a:t>1 TIMOTHY 1:15, 16 (</a:t>
            </a:r>
            <a:r>
              <a:rPr lang="en-US" sz="3200" spc="300" dirty="0" err="1"/>
              <a:t>NKJV</a:t>
            </a:r>
            <a:r>
              <a:rPr lang="en-US" sz="3200" spc="300" dirty="0"/>
              <a:t>)</a:t>
            </a:r>
          </a:p>
        </p:txBody>
      </p:sp>
      <p:sp>
        <p:nvSpPr>
          <p:cNvPr id="15" name="TextBox 14">
            <a:extLst>
              <a:ext uri="{FF2B5EF4-FFF2-40B4-BE49-F238E27FC236}">
                <a16:creationId xmlns:a16="http://schemas.microsoft.com/office/drawing/2014/main" id="{17F20C61-FAE7-4700-BF3A-002B2A5852ED}"/>
              </a:ext>
            </a:extLst>
          </p:cNvPr>
          <p:cNvSpPr txBox="1"/>
          <p:nvPr/>
        </p:nvSpPr>
        <p:spPr>
          <a:xfrm>
            <a:off x="702315" y="100165"/>
            <a:ext cx="10880084" cy="492443"/>
          </a:xfrm>
          <a:prstGeom prst="rect">
            <a:avLst/>
          </a:prstGeom>
          <a:ln w="28575"/>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600" dirty="0"/>
              <a:t>PAUL’S SALVATION IS A PATTERN FOR ALL WHO ARE GOING TO BELIEVE</a:t>
            </a:r>
          </a:p>
        </p:txBody>
      </p:sp>
      <p:sp>
        <p:nvSpPr>
          <p:cNvPr id="2" name="TextBox 1">
            <a:extLst>
              <a:ext uri="{FF2B5EF4-FFF2-40B4-BE49-F238E27FC236}">
                <a16:creationId xmlns:a16="http://schemas.microsoft.com/office/drawing/2014/main" id="{9DE9605F-081D-42B4-9F99-28CBD16A0C7F}"/>
              </a:ext>
            </a:extLst>
          </p:cNvPr>
          <p:cNvSpPr txBox="1"/>
          <p:nvPr/>
        </p:nvSpPr>
        <p:spPr>
          <a:xfrm>
            <a:off x="7885134" y="4440477"/>
            <a:ext cx="3331361" cy="400110"/>
          </a:xfrm>
          <a:prstGeom prst="rect">
            <a:avLst/>
          </a:prstGeom>
          <a:noFill/>
        </p:spPr>
        <p:txBody>
          <a:bodyPr wrap="none" rtlCol="0">
            <a:spAutoFit/>
          </a:bodyPr>
          <a:lstStyle/>
          <a:p>
            <a:r>
              <a:rPr lang="en-US" sz="2000" i="1" dirty="0">
                <a:solidFill>
                  <a:srgbClr val="C00000"/>
                </a:solidFill>
              </a:rPr>
              <a:t>“Pattern” (outline, sketch)</a:t>
            </a:r>
          </a:p>
        </p:txBody>
      </p:sp>
    </p:spTree>
    <p:extLst>
      <p:ext uri="{BB962C8B-B14F-4D97-AF65-F5344CB8AC3E}">
        <p14:creationId xmlns:p14="http://schemas.microsoft.com/office/powerpoint/2010/main" val="111666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9CECD3-3F8E-48F8-AFD5-C9EA59F982E9}"/>
              </a:ext>
            </a:extLst>
          </p:cNvPr>
          <p:cNvSpPr>
            <a:spLocks noGrp="1"/>
          </p:cNvSpPr>
          <p:nvPr>
            <p:ph type="body" sz="quarter" idx="13"/>
          </p:nvPr>
        </p:nvSpPr>
        <p:spPr>
          <a:xfrm>
            <a:off x="702314" y="561829"/>
            <a:ext cx="11092961" cy="5805547"/>
          </a:xfrm>
        </p:spPr>
        <p:txBody>
          <a:bodyPr>
            <a:normAutofit/>
          </a:bodyPr>
          <a:lstStyle/>
          <a:p>
            <a:r>
              <a:rPr lang="en-US" dirty="0">
                <a:solidFill>
                  <a:schemeClr val="bg1"/>
                </a:solidFill>
              </a:rPr>
              <a:t>HOW AND WHEN WAS PAUL SAVED BY THE LONGSUFFERING OF CHRIST?</a:t>
            </a:r>
          </a:p>
          <a:p>
            <a:pPr marL="571500" indent="-571500">
              <a:buFont typeface="Wingdings" panose="05000000000000000000" pitchFamily="2" charset="2"/>
              <a:buChar char="§"/>
            </a:pPr>
            <a:r>
              <a:rPr lang="en-US" dirty="0">
                <a:latin typeface="Monotype Corsiva" panose="03010101010201010101" pitchFamily="66" charset="0"/>
              </a:rPr>
              <a:t>When on the road to Damascus (Acts 9:1-6)?</a:t>
            </a:r>
          </a:p>
          <a:p>
            <a:pPr marL="571500" indent="-571500">
              <a:buFont typeface="Wingdings" panose="05000000000000000000" pitchFamily="2" charset="2"/>
              <a:buChar char="§"/>
            </a:pPr>
            <a:r>
              <a:rPr lang="en-US" dirty="0">
                <a:latin typeface="Monotype Corsiva" panose="03010101010201010101" pitchFamily="66" charset="0"/>
              </a:rPr>
              <a:t>While fasting for three days (Acts 9:7-9)?</a:t>
            </a:r>
          </a:p>
          <a:p>
            <a:pPr marL="571500" indent="-571500">
              <a:buFont typeface="Wingdings" panose="05000000000000000000" pitchFamily="2" charset="2"/>
              <a:buChar char="§"/>
            </a:pPr>
            <a:r>
              <a:rPr lang="en-US" dirty="0">
                <a:latin typeface="Monotype Corsiva" panose="03010101010201010101" pitchFamily="66" charset="0"/>
              </a:rPr>
              <a:t>While praying (Acts 9:10, 11)?</a:t>
            </a:r>
          </a:p>
          <a:p>
            <a:pPr marL="571500" indent="-571500">
              <a:buFont typeface="Wingdings" panose="05000000000000000000" pitchFamily="2" charset="2"/>
              <a:buChar char="§"/>
            </a:pPr>
            <a:r>
              <a:rPr lang="en-US" dirty="0">
                <a:latin typeface="Monotype Corsiva" panose="03010101010201010101" pitchFamily="66" charset="0"/>
              </a:rPr>
              <a:t>When experiencing a vision (Acts 9:12)?</a:t>
            </a:r>
          </a:p>
          <a:p>
            <a:pPr marL="571500" indent="-571500">
              <a:buFont typeface="Wingdings" panose="05000000000000000000" pitchFamily="2" charset="2"/>
              <a:buChar char="§"/>
            </a:pPr>
            <a:r>
              <a:rPr lang="en-US" dirty="0">
                <a:latin typeface="Monotype Corsiva" panose="03010101010201010101" pitchFamily="66" charset="0"/>
              </a:rPr>
              <a:t>When he obeyed in baptism (Acts 9:17-19, 22:12-16)?</a:t>
            </a:r>
          </a:p>
        </p:txBody>
      </p:sp>
    </p:spTree>
    <p:extLst>
      <p:ext uri="{BB962C8B-B14F-4D97-AF65-F5344CB8AC3E}">
        <p14:creationId xmlns:p14="http://schemas.microsoft.com/office/powerpoint/2010/main" val="59453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AB15637-77C6-4834-868B-8B55D27BB90F}"/>
              </a:ext>
            </a:extLst>
          </p:cNvPr>
          <p:cNvPicPr>
            <a:picLocks noChangeAspect="1"/>
          </p:cNvPicPr>
          <p:nvPr/>
        </p:nvPicPr>
        <p:blipFill>
          <a:blip r:embed="rId2">
            <a:alphaModFix amt="50000"/>
          </a:blip>
          <a:stretch>
            <a:fillRect/>
          </a:stretch>
        </p:blipFill>
        <p:spPr>
          <a:xfrm>
            <a:off x="1401660" y="2133601"/>
            <a:ext cx="9388680" cy="458453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Title 1">
            <a:extLst>
              <a:ext uri="{FF2B5EF4-FFF2-40B4-BE49-F238E27FC236}">
                <a16:creationId xmlns:a16="http://schemas.microsoft.com/office/drawing/2014/main" id="{85BFE89E-9081-429B-984A-50DE8169B1E8}"/>
              </a:ext>
            </a:extLst>
          </p:cNvPr>
          <p:cNvSpPr>
            <a:spLocks noGrp="1"/>
          </p:cNvSpPr>
          <p:nvPr>
            <p:ph type="title"/>
          </p:nvPr>
        </p:nvSpPr>
        <p:spPr>
          <a:xfrm>
            <a:off x="1524002" y="274638"/>
            <a:ext cx="9143998" cy="715962"/>
          </a:xfrm>
        </p:spPr>
        <p:txBody>
          <a:bodyPr/>
          <a:lstStyle/>
          <a:p>
            <a:pPr algn="ctr"/>
            <a:r>
              <a:rPr lang="en-US" spc="300" dirty="0"/>
              <a:t>HOW IS JESUS THE “FIRSTBORN?”</a:t>
            </a:r>
          </a:p>
        </p:txBody>
      </p:sp>
      <p:pic>
        <p:nvPicPr>
          <p:cNvPr id="17" name="Content Placeholder 16">
            <a:extLst>
              <a:ext uri="{FF2B5EF4-FFF2-40B4-BE49-F238E27FC236}">
                <a16:creationId xmlns:a16="http://schemas.microsoft.com/office/drawing/2014/main" id="{49B443C3-1D8F-4F83-9C52-CA0DC6E8A738}"/>
              </a:ext>
            </a:extLst>
          </p:cNvPr>
          <p:cNvPicPr>
            <a:picLocks noGrp="1" noChangeAspect="1"/>
          </p:cNvPicPr>
          <p:nvPr>
            <p:ph idx="1"/>
          </p:nvPr>
        </p:nvPicPr>
        <p:blipFill rotWithShape="1">
          <a:blip r:embed="rId3" cstate="hq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a:ext>
            </a:extLst>
          </a:blip>
          <a:srcRect/>
          <a:stretch/>
        </p:blipFill>
        <p:spPr>
          <a:xfrm>
            <a:off x="2514600" y="2895601"/>
            <a:ext cx="7162800" cy="31916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 name="TextBox 17">
            <a:extLst>
              <a:ext uri="{FF2B5EF4-FFF2-40B4-BE49-F238E27FC236}">
                <a16:creationId xmlns:a16="http://schemas.microsoft.com/office/drawing/2014/main" id="{8AF47197-B801-45A0-A643-C2BC04BCF88C}"/>
              </a:ext>
            </a:extLst>
          </p:cNvPr>
          <p:cNvSpPr txBox="1"/>
          <p:nvPr/>
        </p:nvSpPr>
        <p:spPr>
          <a:xfrm>
            <a:off x="2471129" y="1018305"/>
            <a:ext cx="7249742" cy="424732"/>
          </a:xfrm>
          <a:prstGeom prst="rect">
            <a:avLst/>
          </a:prstGeom>
          <a:noFill/>
        </p:spPr>
        <p:txBody>
          <a:bodyPr wrap="none" rtlCol="0">
            <a:spAutoFit/>
          </a:bodyPr>
          <a:lstStyle/>
          <a:p>
            <a:pPr algn="ctr">
              <a:lnSpc>
                <a:spcPct val="90000"/>
              </a:lnSpc>
            </a:pPr>
            <a:r>
              <a:rPr lang="en-US" sz="2400" spc="600" dirty="0">
                <a:solidFill>
                  <a:prstClr val="white"/>
                </a:solidFill>
                <a:latin typeface="Corbel"/>
              </a:rPr>
              <a:t>ACTS 13:33, 34 | COLOSSIANS 1:18</a:t>
            </a:r>
          </a:p>
        </p:txBody>
      </p:sp>
      <p:sp>
        <p:nvSpPr>
          <p:cNvPr id="3" name="TextBox 2">
            <a:extLst>
              <a:ext uri="{FF2B5EF4-FFF2-40B4-BE49-F238E27FC236}">
                <a16:creationId xmlns:a16="http://schemas.microsoft.com/office/drawing/2014/main" id="{63C4500B-3FFA-476B-9CBD-B342D6A36A99}"/>
              </a:ext>
            </a:extLst>
          </p:cNvPr>
          <p:cNvSpPr txBox="1"/>
          <p:nvPr/>
        </p:nvSpPr>
        <p:spPr>
          <a:xfrm rot="21199057">
            <a:off x="6762992" y="2683234"/>
            <a:ext cx="2133918" cy="424732"/>
          </a:xfrm>
          <a:prstGeom prst="rect">
            <a:avLst/>
          </a:prstGeom>
          <a:noFill/>
        </p:spPr>
        <p:txBody>
          <a:bodyPr wrap="none" rtlCol="0">
            <a:spAutoFit/>
          </a:bodyPr>
          <a:lstStyle/>
          <a:p>
            <a:pPr>
              <a:lnSpc>
                <a:spcPct val="90000"/>
              </a:lnSpc>
            </a:pPr>
            <a:r>
              <a:rPr lang="en-US" sz="2400" dirty="0">
                <a:solidFill>
                  <a:schemeClr val="bg1"/>
                </a:solidFill>
              </a:rPr>
              <a:t>“The Firstborn”</a:t>
            </a:r>
          </a:p>
        </p:txBody>
      </p:sp>
      <p:cxnSp>
        <p:nvCxnSpPr>
          <p:cNvPr id="7" name="Straight Connector 6">
            <a:extLst>
              <a:ext uri="{FF2B5EF4-FFF2-40B4-BE49-F238E27FC236}">
                <a16:creationId xmlns:a16="http://schemas.microsoft.com/office/drawing/2014/main" id="{332C4659-BB3F-46FD-B87C-086CDF4F71B6}"/>
              </a:ext>
            </a:extLst>
          </p:cNvPr>
          <p:cNvCxnSpPr>
            <a:cxnSpLocks/>
          </p:cNvCxnSpPr>
          <p:nvPr/>
        </p:nvCxnSpPr>
        <p:spPr>
          <a:xfrm>
            <a:off x="6096000" y="1550080"/>
            <a:ext cx="435697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3834622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circle(out)">
                                      <p:cBhvr>
                                        <p:cTn id="7" dur="3000"/>
                                        <p:tgtEl>
                                          <p:spTgt spid="2"/>
                                        </p:tgtEl>
                                      </p:cBhvr>
                                    </p:animEffect>
                                  </p:childTnLst>
                                </p:cTn>
                              </p:par>
                            </p:childTnLst>
                          </p:cTn>
                        </p:par>
                        <p:par>
                          <p:cTn id="8" fill="hold">
                            <p:stCondLst>
                              <p:cond delay="102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AB15637-77C6-4834-868B-8B55D27BB90F}"/>
              </a:ext>
            </a:extLst>
          </p:cNvPr>
          <p:cNvPicPr>
            <a:picLocks noChangeAspect="1"/>
          </p:cNvPicPr>
          <p:nvPr/>
        </p:nvPicPr>
        <p:blipFill>
          <a:blip r:embed="rId2">
            <a:alphaModFix amt="50000"/>
          </a:blip>
          <a:stretch>
            <a:fillRect/>
          </a:stretch>
        </p:blipFill>
        <p:spPr>
          <a:xfrm>
            <a:off x="1401660" y="2133601"/>
            <a:ext cx="9388680" cy="458453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Title 1">
            <a:extLst>
              <a:ext uri="{FF2B5EF4-FFF2-40B4-BE49-F238E27FC236}">
                <a16:creationId xmlns:a16="http://schemas.microsoft.com/office/drawing/2014/main" id="{85BFE89E-9081-429B-984A-50DE8169B1E8}"/>
              </a:ext>
            </a:extLst>
          </p:cNvPr>
          <p:cNvSpPr>
            <a:spLocks noGrp="1"/>
          </p:cNvSpPr>
          <p:nvPr>
            <p:ph type="title"/>
          </p:nvPr>
        </p:nvSpPr>
        <p:spPr>
          <a:xfrm>
            <a:off x="563882" y="274638"/>
            <a:ext cx="11064238" cy="715962"/>
          </a:xfrm>
        </p:spPr>
        <p:txBody>
          <a:bodyPr>
            <a:normAutofit fontScale="90000"/>
          </a:bodyPr>
          <a:lstStyle/>
          <a:p>
            <a:pPr algn="ctr"/>
            <a:r>
              <a:rPr lang="en-US" spc="300" dirty="0"/>
              <a:t>HOW IS A BELIEVER BORN “A SON OF GOD?”</a:t>
            </a:r>
          </a:p>
        </p:txBody>
      </p:sp>
      <p:sp>
        <p:nvSpPr>
          <p:cNvPr id="18" name="TextBox 17">
            <a:extLst>
              <a:ext uri="{FF2B5EF4-FFF2-40B4-BE49-F238E27FC236}">
                <a16:creationId xmlns:a16="http://schemas.microsoft.com/office/drawing/2014/main" id="{8AF47197-B801-45A0-A643-C2BC04BCF88C}"/>
              </a:ext>
            </a:extLst>
          </p:cNvPr>
          <p:cNvSpPr txBox="1"/>
          <p:nvPr/>
        </p:nvSpPr>
        <p:spPr>
          <a:xfrm>
            <a:off x="1002948" y="1018305"/>
            <a:ext cx="10186123" cy="424732"/>
          </a:xfrm>
          <a:prstGeom prst="rect">
            <a:avLst/>
          </a:prstGeom>
          <a:noFill/>
        </p:spPr>
        <p:txBody>
          <a:bodyPr wrap="none" rtlCol="0">
            <a:spAutoFit/>
          </a:bodyPr>
          <a:lstStyle/>
          <a:p>
            <a:pPr algn="ctr">
              <a:lnSpc>
                <a:spcPct val="90000"/>
              </a:lnSpc>
            </a:pPr>
            <a:r>
              <a:rPr lang="en-US" sz="2400" spc="600">
                <a:solidFill>
                  <a:prstClr val="white"/>
                </a:solidFill>
                <a:latin typeface="Corbel"/>
              </a:rPr>
              <a:t>GALATIANS 3:26, 27; COLOSSIANS </a:t>
            </a:r>
            <a:r>
              <a:rPr lang="en-US" sz="2400" spc="600" dirty="0">
                <a:solidFill>
                  <a:prstClr val="white"/>
                </a:solidFill>
                <a:latin typeface="Corbel"/>
              </a:rPr>
              <a:t>2:12, 13; 3:1-11</a:t>
            </a:r>
          </a:p>
        </p:txBody>
      </p:sp>
      <p:pic>
        <p:nvPicPr>
          <p:cNvPr id="9" name="Content Placeholder 8">
            <a:extLst>
              <a:ext uri="{FF2B5EF4-FFF2-40B4-BE49-F238E27FC236}">
                <a16:creationId xmlns:a16="http://schemas.microsoft.com/office/drawing/2014/main" id="{F4C99101-0FF1-4039-8267-665B2955B033}"/>
              </a:ext>
            </a:extLst>
          </p:cNvPr>
          <p:cNvPicPr>
            <a:picLocks noGrp="1" noChangeAspect="1"/>
          </p:cNvPicPr>
          <p:nvPr>
            <p:ph idx="1"/>
          </p:nvPr>
        </p:nvPicPr>
        <p:blipFill rotWithShape="1">
          <a:blip r:embed="rId3" cstate="screen">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a:ext>
            </a:extLst>
          </a:blip>
          <a:srcRect/>
          <a:stretch/>
        </p:blipFill>
        <p:spPr>
          <a:xfrm>
            <a:off x="2286001" y="2819400"/>
            <a:ext cx="7696201" cy="3273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6CE6F8C8-FA10-4A02-9538-A31A9107E074}"/>
              </a:ext>
            </a:extLst>
          </p:cNvPr>
          <p:cNvSpPr txBox="1"/>
          <p:nvPr/>
        </p:nvSpPr>
        <p:spPr>
          <a:xfrm>
            <a:off x="0" y="1676399"/>
            <a:ext cx="12191999" cy="3416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n-US" sz="1800" b="0" i="0" u="none" strike="noStrike" baseline="0" dirty="0">
                <a:solidFill>
                  <a:srgbClr val="000000"/>
                </a:solidFill>
                <a:latin typeface="Segoe UI" panose="020B0502040204020203" pitchFamily="34" charset="0"/>
              </a:rPr>
              <a:t>“…unless one is born of water and the Spirit, he cannot enter the kingdom of God” (Jn. 3:5)</a:t>
            </a:r>
            <a:endParaRPr lang="en-US" sz="2400" dirty="0"/>
          </a:p>
        </p:txBody>
      </p:sp>
      <p:sp>
        <p:nvSpPr>
          <p:cNvPr id="4" name="TextBox 3">
            <a:extLst>
              <a:ext uri="{FF2B5EF4-FFF2-40B4-BE49-F238E27FC236}">
                <a16:creationId xmlns:a16="http://schemas.microsoft.com/office/drawing/2014/main" id="{1D8FF6C5-0707-4124-A383-346EAEA5BDC6}"/>
              </a:ext>
            </a:extLst>
          </p:cNvPr>
          <p:cNvSpPr txBox="1"/>
          <p:nvPr/>
        </p:nvSpPr>
        <p:spPr>
          <a:xfrm rot="21199057">
            <a:off x="6750170" y="2683234"/>
            <a:ext cx="2159566" cy="424732"/>
          </a:xfrm>
          <a:prstGeom prst="rect">
            <a:avLst/>
          </a:prstGeom>
          <a:noFill/>
        </p:spPr>
        <p:txBody>
          <a:bodyPr wrap="none" rtlCol="0">
            <a:spAutoFit/>
          </a:bodyPr>
          <a:lstStyle/>
          <a:p>
            <a:pPr>
              <a:lnSpc>
                <a:spcPct val="90000"/>
              </a:lnSpc>
            </a:pPr>
            <a:r>
              <a:rPr lang="en-US" sz="2400" dirty="0">
                <a:solidFill>
                  <a:schemeClr val="bg1"/>
                </a:solidFill>
              </a:rPr>
              <a:t>“The Newborn”</a:t>
            </a:r>
          </a:p>
        </p:txBody>
      </p:sp>
    </p:spTree>
    <p:extLst>
      <p:ext uri="{BB962C8B-B14F-4D97-AF65-F5344CB8AC3E}">
        <p14:creationId xmlns:p14="http://schemas.microsoft.com/office/powerpoint/2010/main" val="512899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56557-DE64-43B6-88B5-AF6F10673D4C}"/>
              </a:ext>
            </a:extLst>
          </p:cNvPr>
          <p:cNvSpPr>
            <a:spLocks noGrp="1"/>
          </p:cNvSpPr>
          <p:nvPr>
            <p:ph type="body" sz="quarter" idx="13"/>
          </p:nvPr>
        </p:nvSpPr>
        <p:spPr>
          <a:xfrm>
            <a:off x="702315" y="561829"/>
            <a:ext cx="10880084" cy="1850445"/>
          </a:xfrm>
        </p:spPr>
        <p:txBody>
          <a:bodyPr>
            <a:normAutofit/>
          </a:bodyPr>
          <a:lstStyle/>
          <a:p>
            <a:r>
              <a:rPr lang="en-US" dirty="0"/>
              <a:t>COMMON DENOMINATIONAL ERRORS:</a:t>
            </a:r>
          </a:p>
          <a:p>
            <a:pPr marL="571500" indent="-571500">
              <a:buFont typeface="Wingdings" panose="05000000000000000000" pitchFamily="2" charset="2"/>
              <a:buChar char="§"/>
            </a:pPr>
            <a:r>
              <a:rPr lang="en-US" b="0" dirty="0">
                <a:solidFill>
                  <a:schemeClr val="bg1"/>
                </a:solidFill>
              </a:rPr>
              <a:t>Insisting that Water Baptism is a Church Ordinance</a:t>
            </a:r>
          </a:p>
        </p:txBody>
      </p:sp>
      <p:grpSp>
        <p:nvGrpSpPr>
          <p:cNvPr id="9" name="Group 8">
            <a:extLst>
              <a:ext uri="{FF2B5EF4-FFF2-40B4-BE49-F238E27FC236}">
                <a16:creationId xmlns:a16="http://schemas.microsoft.com/office/drawing/2014/main" id="{C3F38EA1-F8B1-4A71-9AAA-3A224B29BA2D}"/>
              </a:ext>
            </a:extLst>
          </p:cNvPr>
          <p:cNvGrpSpPr/>
          <p:nvPr/>
        </p:nvGrpSpPr>
        <p:grpSpPr>
          <a:xfrm>
            <a:off x="836023" y="2508074"/>
            <a:ext cx="10653662" cy="1401107"/>
            <a:chOff x="836023" y="2508073"/>
            <a:chExt cx="10653662" cy="3304902"/>
          </a:xfrm>
        </p:grpSpPr>
        <p:sp>
          <p:nvSpPr>
            <p:cNvPr id="6" name="Freeform: Shape 5">
              <a:extLst>
                <a:ext uri="{FF2B5EF4-FFF2-40B4-BE49-F238E27FC236}">
                  <a16:creationId xmlns:a16="http://schemas.microsoft.com/office/drawing/2014/main" id="{22619438-32FE-498A-B58D-CB53614E0766}"/>
                </a:ext>
              </a:extLst>
            </p:cNvPr>
            <p:cNvSpPr/>
            <p:nvPr/>
          </p:nvSpPr>
          <p:spPr>
            <a:xfrm>
              <a:off x="836023" y="2508073"/>
              <a:ext cx="10653662" cy="3304902"/>
            </a:xfrm>
            <a:custGeom>
              <a:avLst/>
              <a:gdLst>
                <a:gd name="connsiteX0" fmla="*/ 0 w 10653662"/>
                <a:gd name="connsiteY0" fmla="*/ 0 h 3304902"/>
                <a:gd name="connsiteX1" fmla="*/ 10653662 w 10653662"/>
                <a:gd name="connsiteY1" fmla="*/ 0 h 3304902"/>
                <a:gd name="connsiteX2" fmla="*/ 10653662 w 10653662"/>
                <a:gd name="connsiteY2" fmla="*/ 3133108 h 3304902"/>
                <a:gd name="connsiteX3" fmla="*/ 10638622 w 10653662"/>
                <a:gd name="connsiteY3" fmla="*/ 3148148 h 3304902"/>
                <a:gd name="connsiteX4" fmla="*/ 10621205 w 10653662"/>
                <a:gd name="connsiteY4" fmla="*/ 3174273 h 3304902"/>
                <a:gd name="connsiteX5" fmla="*/ 10595079 w 10653662"/>
                <a:gd name="connsiteY5" fmla="*/ 3191690 h 3304902"/>
                <a:gd name="connsiteX6" fmla="*/ 10577662 w 10653662"/>
                <a:gd name="connsiteY6" fmla="*/ 3209108 h 3304902"/>
                <a:gd name="connsiteX7" fmla="*/ 10507993 w 10653662"/>
                <a:gd name="connsiteY7" fmla="*/ 3130730 h 3304902"/>
                <a:gd name="connsiteX8" fmla="*/ 10473159 w 10653662"/>
                <a:gd name="connsiteY8" fmla="*/ 3095896 h 3304902"/>
                <a:gd name="connsiteX9" fmla="*/ 10403490 w 10653662"/>
                <a:gd name="connsiteY9" fmla="*/ 3078479 h 3304902"/>
                <a:gd name="connsiteX10" fmla="*/ 10351239 w 10653662"/>
                <a:gd name="connsiteY10" fmla="*/ 3069770 h 3304902"/>
                <a:gd name="connsiteX11" fmla="*/ 10316405 w 10653662"/>
                <a:gd name="connsiteY11" fmla="*/ 3104605 h 3304902"/>
                <a:gd name="connsiteX12" fmla="*/ 10290279 w 10653662"/>
                <a:gd name="connsiteY12" fmla="*/ 3113313 h 3304902"/>
                <a:gd name="connsiteX13" fmla="*/ 10281570 w 10653662"/>
                <a:gd name="connsiteY13" fmla="*/ 3087188 h 3304902"/>
                <a:gd name="connsiteX14" fmla="*/ 10238028 w 10653662"/>
                <a:gd name="connsiteY14" fmla="*/ 3139439 h 3304902"/>
                <a:gd name="connsiteX15" fmla="*/ 10211902 w 10653662"/>
                <a:gd name="connsiteY15" fmla="*/ 3148148 h 3304902"/>
                <a:gd name="connsiteX16" fmla="*/ 10203193 w 10653662"/>
                <a:gd name="connsiteY16" fmla="*/ 3113313 h 3304902"/>
                <a:gd name="connsiteX17" fmla="*/ 10150942 w 10653662"/>
                <a:gd name="connsiteY17" fmla="*/ 3061062 h 3304902"/>
                <a:gd name="connsiteX18" fmla="*/ 10124816 w 10653662"/>
                <a:gd name="connsiteY18" fmla="*/ 3069770 h 3304902"/>
                <a:gd name="connsiteX19" fmla="*/ 10081273 w 10653662"/>
                <a:gd name="connsiteY19" fmla="*/ 3113313 h 3304902"/>
                <a:gd name="connsiteX20" fmla="*/ 10055148 w 10653662"/>
                <a:gd name="connsiteY20" fmla="*/ 3130730 h 3304902"/>
                <a:gd name="connsiteX21" fmla="*/ 10020313 w 10653662"/>
                <a:gd name="connsiteY21" fmla="*/ 3156856 h 3304902"/>
                <a:gd name="connsiteX22" fmla="*/ 10002896 w 10653662"/>
                <a:gd name="connsiteY22" fmla="*/ 3130730 h 3304902"/>
                <a:gd name="connsiteX23" fmla="*/ 9985479 w 10653662"/>
                <a:gd name="connsiteY23" fmla="*/ 3087188 h 3304902"/>
                <a:gd name="connsiteX24" fmla="*/ 9933228 w 10653662"/>
                <a:gd name="connsiteY24" fmla="*/ 3113313 h 3304902"/>
                <a:gd name="connsiteX25" fmla="*/ 9846142 w 10653662"/>
                <a:gd name="connsiteY25" fmla="*/ 3148148 h 3304902"/>
                <a:gd name="connsiteX26" fmla="*/ 9750348 w 10653662"/>
                <a:gd name="connsiteY26" fmla="*/ 3182982 h 3304902"/>
                <a:gd name="connsiteX27" fmla="*/ 9732930 w 10653662"/>
                <a:gd name="connsiteY27" fmla="*/ 3148148 h 3304902"/>
                <a:gd name="connsiteX28" fmla="*/ 9706805 w 10653662"/>
                <a:gd name="connsiteY28" fmla="*/ 3087188 h 3304902"/>
                <a:gd name="connsiteX29" fmla="*/ 9680679 w 10653662"/>
                <a:gd name="connsiteY29" fmla="*/ 3078479 h 3304902"/>
                <a:gd name="connsiteX30" fmla="*/ 9645845 w 10653662"/>
                <a:gd name="connsiteY30" fmla="*/ 3156856 h 3304902"/>
                <a:gd name="connsiteX31" fmla="*/ 9628428 w 10653662"/>
                <a:gd name="connsiteY31" fmla="*/ 3122022 h 3304902"/>
                <a:gd name="connsiteX32" fmla="*/ 9611010 w 10653662"/>
                <a:gd name="connsiteY32" fmla="*/ 3174273 h 3304902"/>
                <a:gd name="connsiteX33" fmla="*/ 9593593 w 10653662"/>
                <a:gd name="connsiteY33" fmla="*/ 3200399 h 3304902"/>
                <a:gd name="connsiteX34" fmla="*/ 9576176 w 10653662"/>
                <a:gd name="connsiteY34" fmla="*/ 3165565 h 3304902"/>
                <a:gd name="connsiteX35" fmla="*/ 9489090 w 10653662"/>
                <a:gd name="connsiteY35" fmla="*/ 3052353 h 3304902"/>
                <a:gd name="connsiteX36" fmla="*/ 9462965 w 10653662"/>
                <a:gd name="connsiteY36" fmla="*/ 3078479 h 3304902"/>
                <a:gd name="connsiteX37" fmla="*/ 9410713 w 10653662"/>
                <a:gd name="connsiteY37" fmla="*/ 3122022 h 3304902"/>
                <a:gd name="connsiteX38" fmla="*/ 9384588 w 10653662"/>
                <a:gd name="connsiteY38" fmla="*/ 3113313 h 3304902"/>
                <a:gd name="connsiteX39" fmla="*/ 9349753 w 10653662"/>
                <a:gd name="connsiteY39" fmla="*/ 3069770 h 3304902"/>
                <a:gd name="connsiteX40" fmla="*/ 9332336 w 10653662"/>
                <a:gd name="connsiteY40" fmla="*/ 3087188 h 3304902"/>
                <a:gd name="connsiteX41" fmla="*/ 9306210 w 10653662"/>
                <a:gd name="connsiteY41" fmla="*/ 3122022 h 3304902"/>
                <a:gd name="connsiteX42" fmla="*/ 9297502 w 10653662"/>
                <a:gd name="connsiteY42" fmla="*/ 3095896 h 3304902"/>
                <a:gd name="connsiteX43" fmla="*/ 9280085 w 10653662"/>
                <a:gd name="connsiteY43" fmla="*/ 3026228 h 3304902"/>
                <a:gd name="connsiteX44" fmla="*/ 9262668 w 10653662"/>
                <a:gd name="connsiteY44" fmla="*/ 3008810 h 3304902"/>
                <a:gd name="connsiteX45" fmla="*/ 9219125 w 10653662"/>
                <a:gd name="connsiteY45" fmla="*/ 3087188 h 3304902"/>
                <a:gd name="connsiteX46" fmla="*/ 9166873 w 10653662"/>
                <a:gd name="connsiteY46" fmla="*/ 3156856 h 3304902"/>
                <a:gd name="connsiteX47" fmla="*/ 9140748 w 10653662"/>
                <a:gd name="connsiteY47" fmla="*/ 3113313 h 3304902"/>
                <a:gd name="connsiteX48" fmla="*/ 9132039 w 10653662"/>
                <a:gd name="connsiteY48" fmla="*/ 3139439 h 3304902"/>
                <a:gd name="connsiteX49" fmla="*/ 9123330 w 10653662"/>
                <a:gd name="connsiteY49" fmla="*/ 3174273 h 3304902"/>
                <a:gd name="connsiteX50" fmla="*/ 9097205 w 10653662"/>
                <a:gd name="connsiteY50" fmla="*/ 3113313 h 3304902"/>
                <a:gd name="connsiteX51" fmla="*/ 9071079 w 10653662"/>
                <a:gd name="connsiteY51" fmla="*/ 3200399 h 3304902"/>
                <a:gd name="connsiteX52" fmla="*/ 9053662 w 10653662"/>
                <a:gd name="connsiteY52" fmla="*/ 3148148 h 3304902"/>
                <a:gd name="connsiteX53" fmla="*/ 9044953 w 10653662"/>
                <a:gd name="connsiteY53" fmla="*/ 3113313 h 3304902"/>
                <a:gd name="connsiteX54" fmla="*/ 9010119 w 10653662"/>
                <a:gd name="connsiteY54" fmla="*/ 3156856 h 3304902"/>
                <a:gd name="connsiteX55" fmla="*/ 8983993 w 10653662"/>
                <a:gd name="connsiteY55" fmla="*/ 3104605 h 3304902"/>
                <a:gd name="connsiteX56" fmla="*/ 8975285 w 10653662"/>
                <a:gd name="connsiteY56" fmla="*/ 3139439 h 3304902"/>
                <a:gd name="connsiteX57" fmla="*/ 8957868 w 10653662"/>
                <a:gd name="connsiteY57" fmla="*/ 3165565 h 3304902"/>
                <a:gd name="connsiteX58" fmla="*/ 8949159 w 10653662"/>
                <a:gd name="connsiteY58" fmla="*/ 3209108 h 3304902"/>
                <a:gd name="connsiteX59" fmla="*/ 8940450 w 10653662"/>
                <a:gd name="connsiteY59" fmla="*/ 3235233 h 3304902"/>
                <a:gd name="connsiteX60" fmla="*/ 8914325 w 10653662"/>
                <a:gd name="connsiteY60" fmla="*/ 3156856 h 3304902"/>
                <a:gd name="connsiteX61" fmla="*/ 8888199 w 10653662"/>
                <a:gd name="connsiteY61" fmla="*/ 3113313 h 3304902"/>
                <a:gd name="connsiteX62" fmla="*/ 8870782 w 10653662"/>
                <a:gd name="connsiteY62" fmla="*/ 3139439 h 3304902"/>
                <a:gd name="connsiteX63" fmla="*/ 8844656 w 10653662"/>
                <a:gd name="connsiteY63" fmla="*/ 3191690 h 3304902"/>
                <a:gd name="connsiteX64" fmla="*/ 8818530 w 10653662"/>
                <a:gd name="connsiteY64" fmla="*/ 3209108 h 3304902"/>
                <a:gd name="connsiteX65" fmla="*/ 8774988 w 10653662"/>
                <a:gd name="connsiteY65" fmla="*/ 3165565 h 3304902"/>
                <a:gd name="connsiteX66" fmla="*/ 8757570 w 10653662"/>
                <a:gd name="connsiteY66" fmla="*/ 3182982 h 3304902"/>
                <a:gd name="connsiteX67" fmla="*/ 8740153 w 10653662"/>
                <a:gd name="connsiteY67" fmla="*/ 3304902 h 3304902"/>
                <a:gd name="connsiteX68" fmla="*/ 8714028 w 10653662"/>
                <a:gd name="connsiteY68" fmla="*/ 3261359 h 3304902"/>
                <a:gd name="connsiteX69" fmla="*/ 8696610 w 10653662"/>
                <a:gd name="connsiteY69" fmla="*/ 3191690 h 3304902"/>
                <a:gd name="connsiteX70" fmla="*/ 8670485 w 10653662"/>
                <a:gd name="connsiteY70" fmla="*/ 3148148 h 3304902"/>
                <a:gd name="connsiteX71" fmla="*/ 8653068 w 10653662"/>
                <a:gd name="connsiteY71" fmla="*/ 3122022 h 3304902"/>
                <a:gd name="connsiteX72" fmla="*/ 8626942 w 10653662"/>
                <a:gd name="connsiteY72" fmla="*/ 3061062 h 3304902"/>
                <a:gd name="connsiteX73" fmla="*/ 8618233 w 10653662"/>
                <a:gd name="connsiteY73" fmla="*/ 3104605 h 3304902"/>
                <a:gd name="connsiteX74" fmla="*/ 8592108 w 10653662"/>
                <a:gd name="connsiteY74" fmla="*/ 3122022 h 3304902"/>
                <a:gd name="connsiteX75" fmla="*/ 8583399 w 10653662"/>
                <a:gd name="connsiteY75" fmla="*/ 3087188 h 3304902"/>
                <a:gd name="connsiteX76" fmla="*/ 8557273 w 10653662"/>
                <a:gd name="connsiteY76" fmla="*/ 3061062 h 3304902"/>
                <a:gd name="connsiteX77" fmla="*/ 8513730 w 10653662"/>
                <a:gd name="connsiteY77" fmla="*/ 3087188 h 3304902"/>
                <a:gd name="connsiteX78" fmla="*/ 8461479 w 10653662"/>
                <a:gd name="connsiteY78" fmla="*/ 3104605 h 3304902"/>
                <a:gd name="connsiteX79" fmla="*/ 8417936 w 10653662"/>
                <a:gd name="connsiteY79" fmla="*/ 3122022 h 3304902"/>
                <a:gd name="connsiteX80" fmla="*/ 8330850 w 10653662"/>
                <a:gd name="connsiteY80" fmla="*/ 3156856 h 3304902"/>
                <a:gd name="connsiteX81" fmla="*/ 8287308 w 10653662"/>
                <a:gd name="connsiteY81" fmla="*/ 3182982 h 3304902"/>
                <a:gd name="connsiteX82" fmla="*/ 8226348 w 10653662"/>
                <a:gd name="connsiteY82" fmla="*/ 3209108 h 3304902"/>
                <a:gd name="connsiteX83" fmla="*/ 8182805 w 10653662"/>
                <a:gd name="connsiteY83" fmla="*/ 3148148 h 3304902"/>
                <a:gd name="connsiteX84" fmla="*/ 8130553 w 10653662"/>
                <a:gd name="connsiteY84" fmla="*/ 3095896 h 3304902"/>
                <a:gd name="connsiteX85" fmla="*/ 8069593 w 10653662"/>
                <a:gd name="connsiteY85" fmla="*/ 3087188 h 3304902"/>
                <a:gd name="connsiteX86" fmla="*/ 8060885 w 10653662"/>
                <a:gd name="connsiteY86" fmla="*/ 3122022 h 3304902"/>
                <a:gd name="connsiteX87" fmla="*/ 8034759 w 10653662"/>
                <a:gd name="connsiteY87" fmla="*/ 3130730 h 3304902"/>
                <a:gd name="connsiteX88" fmla="*/ 7999925 w 10653662"/>
                <a:gd name="connsiteY88" fmla="*/ 3156856 h 3304902"/>
                <a:gd name="connsiteX89" fmla="*/ 7973799 w 10653662"/>
                <a:gd name="connsiteY89" fmla="*/ 3174273 h 3304902"/>
                <a:gd name="connsiteX90" fmla="*/ 7938965 w 10653662"/>
                <a:gd name="connsiteY90" fmla="*/ 3200399 h 3304902"/>
                <a:gd name="connsiteX91" fmla="*/ 7930256 w 10653662"/>
                <a:gd name="connsiteY91" fmla="*/ 3122022 h 3304902"/>
                <a:gd name="connsiteX92" fmla="*/ 7878005 w 10653662"/>
                <a:gd name="connsiteY92" fmla="*/ 3139439 h 3304902"/>
                <a:gd name="connsiteX93" fmla="*/ 7799628 w 10653662"/>
                <a:gd name="connsiteY93" fmla="*/ 3174273 h 3304902"/>
                <a:gd name="connsiteX94" fmla="*/ 7738668 w 10653662"/>
                <a:gd name="connsiteY94" fmla="*/ 3191690 h 3304902"/>
                <a:gd name="connsiteX95" fmla="*/ 7712542 w 10653662"/>
                <a:gd name="connsiteY95" fmla="*/ 3209108 h 3304902"/>
                <a:gd name="connsiteX96" fmla="*/ 7668999 w 10653662"/>
                <a:gd name="connsiteY96" fmla="*/ 3226525 h 3304902"/>
                <a:gd name="connsiteX97" fmla="*/ 7634165 w 10653662"/>
                <a:gd name="connsiteY97" fmla="*/ 3174273 h 3304902"/>
                <a:gd name="connsiteX98" fmla="*/ 7555788 w 10653662"/>
                <a:gd name="connsiteY98" fmla="*/ 3174273 h 3304902"/>
                <a:gd name="connsiteX99" fmla="*/ 7538370 w 10653662"/>
                <a:gd name="connsiteY99" fmla="*/ 3148148 h 3304902"/>
                <a:gd name="connsiteX100" fmla="*/ 7459993 w 10653662"/>
                <a:gd name="connsiteY100" fmla="*/ 3156856 h 3304902"/>
                <a:gd name="connsiteX101" fmla="*/ 7425159 w 10653662"/>
                <a:gd name="connsiteY101" fmla="*/ 3148148 h 3304902"/>
                <a:gd name="connsiteX102" fmla="*/ 7381616 w 10653662"/>
                <a:gd name="connsiteY102" fmla="*/ 3156856 h 3304902"/>
                <a:gd name="connsiteX103" fmla="*/ 7372908 w 10653662"/>
                <a:gd name="connsiteY103" fmla="*/ 3130730 h 3304902"/>
                <a:gd name="connsiteX104" fmla="*/ 7329365 w 10653662"/>
                <a:gd name="connsiteY104" fmla="*/ 3165565 h 3304902"/>
                <a:gd name="connsiteX105" fmla="*/ 7294530 w 10653662"/>
                <a:gd name="connsiteY105" fmla="*/ 3130730 h 3304902"/>
                <a:gd name="connsiteX106" fmla="*/ 7268405 w 10653662"/>
                <a:gd name="connsiteY106" fmla="*/ 3113313 h 3304902"/>
                <a:gd name="connsiteX107" fmla="*/ 7216153 w 10653662"/>
                <a:gd name="connsiteY107" fmla="*/ 3130730 h 3304902"/>
                <a:gd name="connsiteX108" fmla="*/ 7198736 w 10653662"/>
                <a:gd name="connsiteY108" fmla="*/ 3148148 h 3304902"/>
                <a:gd name="connsiteX109" fmla="*/ 7190028 w 10653662"/>
                <a:gd name="connsiteY109" fmla="*/ 3061062 h 3304902"/>
                <a:gd name="connsiteX110" fmla="*/ 7163902 w 10653662"/>
                <a:gd name="connsiteY110" fmla="*/ 3069770 h 3304902"/>
                <a:gd name="connsiteX111" fmla="*/ 7094233 w 10653662"/>
                <a:gd name="connsiteY111" fmla="*/ 3122022 h 3304902"/>
                <a:gd name="connsiteX112" fmla="*/ 7068108 w 10653662"/>
                <a:gd name="connsiteY112" fmla="*/ 3139439 h 3304902"/>
                <a:gd name="connsiteX113" fmla="*/ 7007148 w 10653662"/>
                <a:gd name="connsiteY113" fmla="*/ 3122022 h 3304902"/>
                <a:gd name="connsiteX114" fmla="*/ 6981022 w 10653662"/>
                <a:gd name="connsiteY114" fmla="*/ 3104605 h 3304902"/>
                <a:gd name="connsiteX115" fmla="*/ 6946188 w 10653662"/>
                <a:gd name="connsiteY115" fmla="*/ 3130730 h 3304902"/>
                <a:gd name="connsiteX116" fmla="*/ 6920062 w 10653662"/>
                <a:gd name="connsiteY116" fmla="*/ 3139439 h 3304902"/>
                <a:gd name="connsiteX117" fmla="*/ 6876519 w 10653662"/>
                <a:gd name="connsiteY117" fmla="*/ 3165565 h 3304902"/>
                <a:gd name="connsiteX118" fmla="*/ 6859102 w 10653662"/>
                <a:gd name="connsiteY118" fmla="*/ 3104605 h 3304902"/>
                <a:gd name="connsiteX119" fmla="*/ 6850393 w 10653662"/>
                <a:gd name="connsiteY119" fmla="*/ 3078479 h 3304902"/>
                <a:gd name="connsiteX120" fmla="*/ 6824268 w 10653662"/>
                <a:gd name="connsiteY120" fmla="*/ 3087188 h 3304902"/>
                <a:gd name="connsiteX121" fmla="*/ 6789433 w 10653662"/>
                <a:gd name="connsiteY121" fmla="*/ 3095896 h 3304902"/>
                <a:gd name="connsiteX122" fmla="*/ 6763308 w 10653662"/>
                <a:gd name="connsiteY122" fmla="*/ 3113313 h 3304902"/>
                <a:gd name="connsiteX123" fmla="*/ 6737182 w 10653662"/>
                <a:gd name="connsiteY123" fmla="*/ 3104605 h 3304902"/>
                <a:gd name="connsiteX124" fmla="*/ 6719765 w 10653662"/>
                <a:gd name="connsiteY124" fmla="*/ 3130730 h 3304902"/>
                <a:gd name="connsiteX125" fmla="*/ 6702348 w 10653662"/>
                <a:gd name="connsiteY125" fmla="*/ 3148148 h 3304902"/>
                <a:gd name="connsiteX126" fmla="*/ 6676222 w 10653662"/>
                <a:gd name="connsiteY126" fmla="*/ 3182982 h 3304902"/>
                <a:gd name="connsiteX127" fmla="*/ 6632679 w 10653662"/>
                <a:gd name="connsiteY127" fmla="*/ 3139439 h 3304902"/>
                <a:gd name="connsiteX128" fmla="*/ 6606553 w 10653662"/>
                <a:gd name="connsiteY128" fmla="*/ 3148148 h 3304902"/>
                <a:gd name="connsiteX129" fmla="*/ 6589136 w 10653662"/>
                <a:gd name="connsiteY129" fmla="*/ 3130730 h 3304902"/>
                <a:gd name="connsiteX130" fmla="*/ 6571719 w 10653662"/>
                <a:gd name="connsiteY130" fmla="*/ 3148148 h 3304902"/>
                <a:gd name="connsiteX131" fmla="*/ 6545593 w 10653662"/>
                <a:gd name="connsiteY131" fmla="*/ 3182982 h 3304902"/>
                <a:gd name="connsiteX132" fmla="*/ 6519468 w 10653662"/>
                <a:gd name="connsiteY132" fmla="*/ 3174273 h 3304902"/>
                <a:gd name="connsiteX133" fmla="*/ 6510759 w 10653662"/>
                <a:gd name="connsiteY133" fmla="*/ 3148148 h 3304902"/>
                <a:gd name="connsiteX134" fmla="*/ 6493342 w 10653662"/>
                <a:gd name="connsiteY134" fmla="*/ 3130730 h 3304902"/>
                <a:gd name="connsiteX135" fmla="*/ 6475925 w 10653662"/>
                <a:gd name="connsiteY135" fmla="*/ 3148148 h 3304902"/>
                <a:gd name="connsiteX136" fmla="*/ 6449799 w 10653662"/>
                <a:gd name="connsiteY136" fmla="*/ 3165565 h 3304902"/>
                <a:gd name="connsiteX137" fmla="*/ 6414965 w 10653662"/>
                <a:gd name="connsiteY137" fmla="*/ 3200399 h 3304902"/>
                <a:gd name="connsiteX138" fmla="*/ 6397548 w 10653662"/>
                <a:gd name="connsiteY138" fmla="*/ 3148148 h 3304902"/>
                <a:gd name="connsiteX139" fmla="*/ 6371422 w 10653662"/>
                <a:gd name="connsiteY139" fmla="*/ 3174273 h 3304902"/>
                <a:gd name="connsiteX140" fmla="*/ 6345296 w 10653662"/>
                <a:gd name="connsiteY140" fmla="*/ 3122022 h 3304902"/>
                <a:gd name="connsiteX141" fmla="*/ 6319170 w 10653662"/>
                <a:gd name="connsiteY141" fmla="*/ 3104605 h 3304902"/>
                <a:gd name="connsiteX142" fmla="*/ 6240793 w 10653662"/>
                <a:gd name="connsiteY142" fmla="*/ 3130730 h 3304902"/>
                <a:gd name="connsiteX143" fmla="*/ 6216405 w 10653662"/>
                <a:gd name="connsiteY143" fmla="*/ 3118724 h 3304902"/>
                <a:gd name="connsiteX144" fmla="*/ 6228133 w 10653662"/>
                <a:gd name="connsiteY144" fmla="*/ 3099647 h 3304902"/>
                <a:gd name="connsiteX145" fmla="*/ 6233990 w 10653662"/>
                <a:gd name="connsiteY145" fmla="*/ 3094710 h 3304902"/>
                <a:gd name="connsiteX146" fmla="*/ 6228707 w 10653662"/>
                <a:gd name="connsiteY146" fmla="*/ 3098712 h 3304902"/>
                <a:gd name="connsiteX147" fmla="*/ 6228133 w 10653662"/>
                <a:gd name="connsiteY147" fmla="*/ 3099647 h 3304902"/>
                <a:gd name="connsiteX148" fmla="*/ 6220339 w 10653662"/>
                <a:gd name="connsiteY148" fmla="*/ 3106217 h 3304902"/>
                <a:gd name="connsiteX149" fmla="*/ 6188542 w 10653662"/>
                <a:gd name="connsiteY149" fmla="*/ 3130730 h 3304902"/>
                <a:gd name="connsiteX150" fmla="*/ 6162416 w 10653662"/>
                <a:gd name="connsiteY150" fmla="*/ 3113313 h 3304902"/>
                <a:gd name="connsiteX151" fmla="*/ 6144999 w 10653662"/>
                <a:gd name="connsiteY151" fmla="*/ 3148148 h 3304902"/>
                <a:gd name="connsiteX152" fmla="*/ 6127582 w 10653662"/>
                <a:gd name="connsiteY152" fmla="*/ 3174273 h 3304902"/>
                <a:gd name="connsiteX153" fmla="*/ 6110165 w 10653662"/>
                <a:gd name="connsiteY153" fmla="*/ 3104605 h 3304902"/>
                <a:gd name="connsiteX154" fmla="*/ 6084039 w 10653662"/>
                <a:gd name="connsiteY154" fmla="*/ 3139439 h 3304902"/>
                <a:gd name="connsiteX155" fmla="*/ 6031788 w 10653662"/>
                <a:gd name="connsiteY155" fmla="*/ 3156856 h 3304902"/>
                <a:gd name="connsiteX156" fmla="*/ 6014370 w 10653662"/>
                <a:gd name="connsiteY156" fmla="*/ 3174273 h 3304902"/>
                <a:gd name="connsiteX157" fmla="*/ 5988245 w 10653662"/>
                <a:gd name="connsiteY157" fmla="*/ 3182982 h 3304902"/>
                <a:gd name="connsiteX158" fmla="*/ 5970828 w 10653662"/>
                <a:gd name="connsiteY158" fmla="*/ 3209108 h 3304902"/>
                <a:gd name="connsiteX159" fmla="*/ 5944702 w 10653662"/>
                <a:gd name="connsiteY159" fmla="*/ 3235233 h 3304902"/>
                <a:gd name="connsiteX160" fmla="*/ 5927285 w 10653662"/>
                <a:gd name="connsiteY160" fmla="*/ 3209108 h 3304902"/>
                <a:gd name="connsiteX161" fmla="*/ 5909868 w 10653662"/>
                <a:gd name="connsiteY161" fmla="*/ 3191690 h 3304902"/>
                <a:gd name="connsiteX162" fmla="*/ 5883742 w 10653662"/>
                <a:gd name="connsiteY162" fmla="*/ 3148148 h 3304902"/>
                <a:gd name="connsiteX163" fmla="*/ 5848908 w 10653662"/>
                <a:gd name="connsiteY163" fmla="*/ 3104605 h 3304902"/>
                <a:gd name="connsiteX164" fmla="*/ 5822782 w 10653662"/>
                <a:gd name="connsiteY164" fmla="*/ 3122022 h 3304902"/>
                <a:gd name="connsiteX165" fmla="*/ 5787948 w 10653662"/>
                <a:gd name="connsiteY165" fmla="*/ 3156856 h 3304902"/>
                <a:gd name="connsiteX166" fmla="*/ 5761822 w 10653662"/>
                <a:gd name="connsiteY166" fmla="*/ 3174273 h 3304902"/>
                <a:gd name="connsiteX167" fmla="*/ 5753113 w 10653662"/>
                <a:gd name="connsiteY167" fmla="*/ 3148148 h 3304902"/>
                <a:gd name="connsiteX168" fmla="*/ 5744405 w 10653662"/>
                <a:gd name="connsiteY168" fmla="*/ 3104605 h 3304902"/>
                <a:gd name="connsiteX169" fmla="*/ 5718279 w 10653662"/>
                <a:gd name="connsiteY169" fmla="*/ 3095896 h 3304902"/>
                <a:gd name="connsiteX170" fmla="*/ 5666028 w 10653662"/>
                <a:gd name="connsiteY170" fmla="*/ 3139439 h 3304902"/>
                <a:gd name="connsiteX171" fmla="*/ 5648610 w 10653662"/>
                <a:gd name="connsiteY171" fmla="*/ 3122022 h 3304902"/>
                <a:gd name="connsiteX172" fmla="*/ 5526690 w 10653662"/>
                <a:gd name="connsiteY172" fmla="*/ 3191690 h 3304902"/>
                <a:gd name="connsiteX173" fmla="*/ 5483148 w 10653662"/>
                <a:gd name="connsiteY173" fmla="*/ 3130730 h 3304902"/>
                <a:gd name="connsiteX174" fmla="*/ 5474439 w 10653662"/>
                <a:gd name="connsiteY174" fmla="*/ 3104605 h 3304902"/>
                <a:gd name="connsiteX175" fmla="*/ 5439605 w 10653662"/>
                <a:gd name="connsiteY175" fmla="*/ 3061062 h 3304902"/>
                <a:gd name="connsiteX176" fmla="*/ 5422188 w 10653662"/>
                <a:gd name="connsiteY176" fmla="*/ 3087188 h 3304902"/>
                <a:gd name="connsiteX177" fmla="*/ 5387353 w 10653662"/>
                <a:gd name="connsiteY177" fmla="*/ 3113313 h 3304902"/>
                <a:gd name="connsiteX178" fmla="*/ 5352519 w 10653662"/>
                <a:gd name="connsiteY178" fmla="*/ 3130730 h 3304902"/>
                <a:gd name="connsiteX179" fmla="*/ 5300268 w 10653662"/>
                <a:gd name="connsiteY179" fmla="*/ 3182982 h 3304902"/>
                <a:gd name="connsiteX180" fmla="*/ 5291559 w 10653662"/>
                <a:gd name="connsiteY180" fmla="*/ 3156856 h 3304902"/>
                <a:gd name="connsiteX181" fmla="*/ 5282850 w 10653662"/>
                <a:gd name="connsiteY181" fmla="*/ 3122022 h 3304902"/>
                <a:gd name="connsiteX182" fmla="*/ 5204473 w 10653662"/>
                <a:gd name="connsiteY182" fmla="*/ 3200399 h 3304902"/>
                <a:gd name="connsiteX183" fmla="*/ 5169639 w 10653662"/>
                <a:gd name="connsiteY183" fmla="*/ 3217816 h 3304902"/>
                <a:gd name="connsiteX184" fmla="*/ 5152222 w 10653662"/>
                <a:gd name="connsiteY184" fmla="*/ 3182982 h 3304902"/>
                <a:gd name="connsiteX185" fmla="*/ 5143513 w 10653662"/>
                <a:gd name="connsiteY185" fmla="*/ 3156856 h 3304902"/>
                <a:gd name="connsiteX186" fmla="*/ 5082553 w 10653662"/>
                <a:gd name="connsiteY186" fmla="*/ 3122022 h 3304902"/>
                <a:gd name="connsiteX187" fmla="*/ 5047719 w 10653662"/>
                <a:gd name="connsiteY187" fmla="*/ 3191690 h 3304902"/>
                <a:gd name="connsiteX188" fmla="*/ 5012885 w 10653662"/>
                <a:gd name="connsiteY188" fmla="*/ 3217816 h 3304902"/>
                <a:gd name="connsiteX189" fmla="*/ 4986759 w 10653662"/>
                <a:gd name="connsiteY189" fmla="*/ 3156856 h 3304902"/>
                <a:gd name="connsiteX190" fmla="*/ 4951925 w 10653662"/>
                <a:gd name="connsiteY190" fmla="*/ 3139439 h 3304902"/>
                <a:gd name="connsiteX191" fmla="*/ 4917090 w 10653662"/>
                <a:gd name="connsiteY191" fmla="*/ 3182982 h 3304902"/>
                <a:gd name="connsiteX192" fmla="*/ 4873548 w 10653662"/>
                <a:gd name="connsiteY192" fmla="*/ 3209108 h 3304902"/>
                <a:gd name="connsiteX193" fmla="*/ 4856130 w 10653662"/>
                <a:gd name="connsiteY193" fmla="*/ 3226525 h 3304902"/>
                <a:gd name="connsiteX194" fmla="*/ 4821296 w 10653662"/>
                <a:gd name="connsiteY194" fmla="*/ 3252650 h 3304902"/>
                <a:gd name="connsiteX195" fmla="*/ 4777753 w 10653662"/>
                <a:gd name="connsiteY195" fmla="*/ 3200399 h 3304902"/>
                <a:gd name="connsiteX196" fmla="*/ 4751628 w 10653662"/>
                <a:gd name="connsiteY196" fmla="*/ 3182982 h 3304902"/>
                <a:gd name="connsiteX197" fmla="*/ 4734210 w 10653662"/>
                <a:gd name="connsiteY197" fmla="*/ 3209108 h 3304902"/>
                <a:gd name="connsiteX198" fmla="*/ 4664542 w 10653662"/>
                <a:gd name="connsiteY198" fmla="*/ 3226525 h 3304902"/>
                <a:gd name="connsiteX199" fmla="*/ 4638416 w 10653662"/>
                <a:gd name="connsiteY199" fmla="*/ 3209108 h 3304902"/>
                <a:gd name="connsiteX200" fmla="*/ 4620999 w 10653662"/>
                <a:gd name="connsiteY200" fmla="*/ 3165565 h 3304902"/>
                <a:gd name="connsiteX201" fmla="*/ 4603582 w 10653662"/>
                <a:gd name="connsiteY201" fmla="*/ 3191690 h 3304902"/>
                <a:gd name="connsiteX202" fmla="*/ 4586165 w 10653662"/>
                <a:gd name="connsiteY202" fmla="*/ 3148148 h 3304902"/>
                <a:gd name="connsiteX203" fmla="*/ 4560039 w 10653662"/>
                <a:gd name="connsiteY203" fmla="*/ 3174273 h 3304902"/>
                <a:gd name="connsiteX204" fmla="*/ 4507788 w 10653662"/>
                <a:gd name="connsiteY204" fmla="*/ 3226525 h 3304902"/>
                <a:gd name="connsiteX205" fmla="*/ 4481662 w 10653662"/>
                <a:gd name="connsiteY205" fmla="*/ 3235233 h 3304902"/>
                <a:gd name="connsiteX206" fmla="*/ 4446828 w 10653662"/>
                <a:gd name="connsiteY206" fmla="*/ 3261359 h 3304902"/>
                <a:gd name="connsiteX207" fmla="*/ 4429410 w 10653662"/>
                <a:gd name="connsiteY207" fmla="*/ 3243942 h 3304902"/>
                <a:gd name="connsiteX208" fmla="*/ 4411993 w 10653662"/>
                <a:gd name="connsiteY208" fmla="*/ 3209108 h 3304902"/>
                <a:gd name="connsiteX209" fmla="*/ 4368450 w 10653662"/>
                <a:gd name="connsiteY209" fmla="*/ 3148148 h 3304902"/>
                <a:gd name="connsiteX210" fmla="*/ 4298782 w 10653662"/>
                <a:gd name="connsiteY210" fmla="*/ 3182982 h 3304902"/>
                <a:gd name="connsiteX211" fmla="*/ 4272656 w 10653662"/>
                <a:gd name="connsiteY211" fmla="*/ 3191690 h 3304902"/>
                <a:gd name="connsiteX212" fmla="*/ 4255239 w 10653662"/>
                <a:gd name="connsiteY212" fmla="*/ 3217816 h 3304902"/>
                <a:gd name="connsiteX213" fmla="*/ 4229113 w 10653662"/>
                <a:gd name="connsiteY213" fmla="*/ 3200399 h 3304902"/>
                <a:gd name="connsiteX214" fmla="*/ 4202988 w 10653662"/>
                <a:gd name="connsiteY214" fmla="*/ 3174273 h 3304902"/>
                <a:gd name="connsiteX215" fmla="*/ 4176862 w 10653662"/>
                <a:gd name="connsiteY215" fmla="*/ 3165565 h 3304902"/>
                <a:gd name="connsiteX216" fmla="*/ 4159445 w 10653662"/>
                <a:gd name="connsiteY216" fmla="*/ 3191690 h 3304902"/>
                <a:gd name="connsiteX217" fmla="*/ 4133319 w 10653662"/>
                <a:gd name="connsiteY217" fmla="*/ 3174273 h 3304902"/>
                <a:gd name="connsiteX218" fmla="*/ 4115902 w 10653662"/>
                <a:gd name="connsiteY218" fmla="*/ 3148148 h 3304902"/>
                <a:gd name="connsiteX219" fmla="*/ 4089776 w 10653662"/>
                <a:gd name="connsiteY219" fmla="*/ 3139439 h 3304902"/>
                <a:gd name="connsiteX220" fmla="*/ 4011399 w 10653662"/>
                <a:gd name="connsiteY220" fmla="*/ 3174273 h 3304902"/>
                <a:gd name="connsiteX221" fmla="*/ 3985273 w 10653662"/>
                <a:gd name="connsiteY221" fmla="*/ 3156856 h 3304902"/>
                <a:gd name="connsiteX222" fmla="*/ 3959148 w 10653662"/>
                <a:gd name="connsiteY222" fmla="*/ 3148148 h 3304902"/>
                <a:gd name="connsiteX223" fmla="*/ 3924313 w 10653662"/>
                <a:gd name="connsiteY223" fmla="*/ 3209108 h 3304902"/>
                <a:gd name="connsiteX224" fmla="*/ 3889479 w 10653662"/>
                <a:gd name="connsiteY224" fmla="*/ 3217816 h 3304902"/>
                <a:gd name="connsiteX225" fmla="*/ 3854645 w 10653662"/>
                <a:gd name="connsiteY225" fmla="*/ 3156856 h 3304902"/>
                <a:gd name="connsiteX226" fmla="*/ 3819810 w 10653662"/>
                <a:gd name="connsiteY226" fmla="*/ 3130730 h 3304902"/>
                <a:gd name="connsiteX227" fmla="*/ 3802393 w 10653662"/>
                <a:gd name="connsiteY227" fmla="*/ 3156856 h 3304902"/>
                <a:gd name="connsiteX228" fmla="*/ 3776268 w 10653662"/>
                <a:gd name="connsiteY228" fmla="*/ 3148148 h 3304902"/>
                <a:gd name="connsiteX229" fmla="*/ 3758850 w 10653662"/>
                <a:gd name="connsiteY229" fmla="*/ 3165565 h 3304902"/>
                <a:gd name="connsiteX230" fmla="*/ 3732725 w 10653662"/>
                <a:gd name="connsiteY230" fmla="*/ 3200399 h 3304902"/>
                <a:gd name="connsiteX231" fmla="*/ 3706599 w 10653662"/>
                <a:gd name="connsiteY231" fmla="*/ 3182982 h 3304902"/>
                <a:gd name="connsiteX232" fmla="*/ 3689182 w 10653662"/>
                <a:gd name="connsiteY232" fmla="*/ 3156856 h 3304902"/>
                <a:gd name="connsiteX233" fmla="*/ 3663056 w 10653662"/>
                <a:gd name="connsiteY233" fmla="*/ 3122022 h 3304902"/>
                <a:gd name="connsiteX234" fmla="*/ 3636930 w 10653662"/>
                <a:gd name="connsiteY234" fmla="*/ 3104605 h 3304902"/>
                <a:gd name="connsiteX235" fmla="*/ 3619513 w 10653662"/>
                <a:gd name="connsiteY235" fmla="*/ 3130730 h 3304902"/>
                <a:gd name="connsiteX236" fmla="*/ 3584679 w 10653662"/>
                <a:gd name="connsiteY236" fmla="*/ 3122022 h 3304902"/>
                <a:gd name="connsiteX237" fmla="*/ 3558553 w 10653662"/>
                <a:gd name="connsiteY237" fmla="*/ 3095896 h 3304902"/>
                <a:gd name="connsiteX238" fmla="*/ 3549845 w 10653662"/>
                <a:gd name="connsiteY238" fmla="*/ 3122022 h 3304902"/>
                <a:gd name="connsiteX239" fmla="*/ 3497593 w 10653662"/>
                <a:gd name="connsiteY239" fmla="*/ 3122022 h 3304902"/>
                <a:gd name="connsiteX240" fmla="*/ 3462759 w 10653662"/>
                <a:gd name="connsiteY240" fmla="*/ 3174273 h 3304902"/>
                <a:gd name="connsiteX241" fmla="*/ 3436633 w 10653662"/>
                <a:gd name="connsiteY241" fmla="*/ 3165565 h 3304902"/>
                <a:gd name="connsiteX242" fmla="*/ 3410508 w 10653662"/>
                <a:gd name="connsiteY242" fmla="*/ 3191690 h 3304902"/>
                <a:gd name="connsiteX243" fmla="*/ 3401799 w 10653662"/>
                <a:gd name="connsiteY243" fmla="*/ 3217816 h 3304902"/>
                <a:gd name="connsiteX244" fmla="*/ 3358256 w 10653662"/>
                <a:gd name="connsiteY244" fmla="*/ 3182982 h 3304902"/>
                <a:gd name="connsiteX245" fmla="*/ 3271170 w 10653662"/>
                <a:gd name="connsiteY245" fmla="*/ 3191690 h 3304902"/>
                <a:gd name="connsiteX246" fmla="*/ 3245045 w 10653662"/>
                <a:gd name="connsiteY246" fmla="*/ 3182982 h 3304902"/>
                <a:gd name="connsiteX247" fmla="*/ 3201502 w 10653662"/>
                <a:gd name="connsiteY247" fmla="*/ 3130730 h 3304902"/>
                <a:gd name="connsiteX248" fmla="*/ 3140542 w 10653662"/>
                <a:gd name="connsiteY248" fmla="*/ 3165565 h 3304902"/>
                <a:gd name="connsiteX249" fmla="*/ 3079582 w 10653662"/>
                <a:gd name="connsiteY249" fmla="*/ 3182982 h 3304902"/>
                <a:gd name="connsiteX250" fmla="*/ 3053456 w 10653662"/>
                <a:gd name="connsiteY250" fmla="*/ 3156856 h 3304902"/>
                <a:gd name="connsiteX251" fmla="*/ 3027330 w 10653662"/>
                <a:gd name="connsiteY251" fmla="*/ 3122022 h 3304902"/>
                <a:gd name="connsiteX252" fmla="*/ 3001205 w 10653662"/>
                <a:gd name="connsiteY252" fmla="*/ 3113313 h 3304902"/>
                <a:gd name="connsiteX253" fmla="*/ 2940245 w 10653662"/>
                <a:gd name="connsiteY253" fmla="*/ 3148148 h 3304902"/>
                <a:gd name="connsiteX254" fmla="*/ 2914119 w 10653662"/>
                <a:gd name="connsiteY254" fmla="*/ 3174273 h 3304902"/>
                <a:gd name="connsiteX255" fmla="*/ 2870576 w 10653662"/>
                <a:gd name="connsiteY255" fmla="*/ 3165565 h 3304902"/>
                <a:gd name="connsiteX256" fmla="*/ 2844450 w 10653662"/>
                <a:gd name="connsiteY256" fmla="*/ 3174273 h 3304902"/>
                <a:gd name="connsiteX257" fmla="*/ 2827033 w 10653662"/>
                <a:gd name="connsiteY257" fmla="*/ 3200399 h 3304902"/>
                <a:gd name="connsiteX258" fmla="*/ 2774782 w 10653662"/>
                <a:gd name="connsiteY258" fmla="*/ 3139439 h 3304902"/>
                <a:gd name="connsiteX259" fmla="*/ 2731239 w 10653662"/>
                <a:gd name="connsiteY259" fmla="*/ 3139439 h 3304902"/>
                <a:gd name="connsiteX260" fmla="*/ 2696405 w 10653662"/>
                <a:gd name="connsiteY260" fmla="*/ 3130730 h 3304902"/>
                <a:gd name="connsiteX261" fmla="*/ 2687696 w 10653662"/>
                <a:gd name="connsiteY261" fmla="*/ 3156856 h 3304902"/>
                <a:gd name="connsiteX262" fmla="*/ 2618028 w 10653662"/>
                <a:gd name="connsiteY262" fmla="*/ 3200399 h 3304902"/>
                <a:gd name="connsiteX263" fmla="*/ 2600610 w 10653662"/>
                <a:gd name="connsiteY263" fmla="*/ 3174273 h 3304902"/>
                <a:gd name="connsiteX264" fmla="*/ 2548359 w 10653662"/>
                <a:gd name="connsiteY264" fmla="*/ 3174273 h 3304902"/>
                <a:gd name="connsiteX265" fmla="*/ 2522233 w 10653662"/>
                <a:gd name="connsiteY265" fmla="*/ 3113313 h 3304902"/>
                <a:gd name="connsiteX266" fmla="*/ 2496108 w 10653662"/>
                <a:gd name="connsiteY266" fmla="*/ 3061062 h 3304902"/>
                <a:gd name="connsiteX267" fmla="*/ 2487399 w 10653662"/>
                <a:gd name="connsiteY267" fmla="*/ 3122022 h 3304902"/>
                <a:gd name="connsiteX268" fmla="*/ 2461273 w 10653662"/>
                <a:gd name="connsiteY268" fmla="*/ 3148148 h 3304902"/>
                <a:gd name="connsiteX269" fmla="*/ 2417730 w 10653662"/>
                <a:gd name="connsiteY269" fmla="*/ 3139439 h 3304902"/>
                <a:gd name="connsiteX270" fmla="*/ 2382896 w 10653662"/>
                <a:gd name="connsiteY270" fmla="*/ 3139439 h 3304902"/>
                <a:gd name="connsiteX271" fmla="*/ 2339353 w 10653662"/>
                <a:gd name="connsiteY271" fmla="*/ 3156856 h 3304902"/>
                <a:gd name="connsiteX272" fmla="*/ 2278393 w 10653662"/>
                <a:gd name="connsiteY272" fmla="*/ 3113313 h 3304902"/>
                <a:gd name="connsiteX273" fmla="*/ 2260976 w 10653662"/>
                <a:gd name="connsiteY273" fmla="*/ 3087188 h 3304902"/>
                <a:gd name="connsiteX274" fmla="*/ 2182599 w 10653662"/>
                <a:gd name="connsiteY274" fmla="*/ 3052353 h 3304902"/>
                <a:gd name="connsiteX275" fmla="*/ 2156473 w 10653662"/>
                <a:gd name="connsiteY275" fmla="*/ 3095896 h 3304902"/>
                <a:gd name="connsiteX276" fmla="*/ 2165182 w 10653662"/>
                <a:gd name="connsiteY276" fmla="*/ 3122022 h 3304902"/>
                <a:gd name="connsiteX277" fmla="*/ 2156473 w 10653662"/>
                <a:gd name="connsiteY277" fmla="*/ 3156856 h 3304902"/>
                <a:gd name="connsiteX278" fmla="*/ 2130348 w 10653662"/>
                <a:gd name="connsiteY278" fmla="*/ 3139439 h 3304902"/>
                <a:gd name="connsiteX279" fmla="*/ 2078096 w 10653662"/>
                <a:gd name="connsiteY279" fmla="*/ 3113313 h 3304902"/>
                <a:gd name="connsiteX280" fmla="*/ 2060679 w 10653662"/>
                <a:gd name="connsiteY280" fmla="*/ 3139439 h 3304902"/>
                <a:gd name="connsiteX281" fmla="*/ 2034553 w 10653662"/>
                <a:gd name="connsiteY281" fmla="*/ 3122022 h 3304902"/>
                <a:gd name="connsiteX282" fmla="*/ 2017136 w 10653662"/>
                <a:gd name="connsiteY282" fmla="*/ 3087188 h 3304902"/>
                <a:gd name="connsiteX283" fmla="*/ 1973593 w 10653662"/>
                <a:gd name="connsiteY283" fmla="*/ 3078479 h 3304902"/>
                <a:gd name="connsiteX284" fmla="*/ 1947468 w 10653662"/>
                <a:gd name="connsiteY284" fmla="*/ 3104605 h 3304902"/>
                <a:gd name="connsiteX285" fmla="*/ 1921342 w 10653662"/>
                <a:gd name="connsiteY285" fmla="*/ 3113313 h 3304902"/>
                <a:gd name="connsiteX286" fmla="*/ 1886508 w 10653662"/>
                <a:gd name="connsiteY286" fmla="*/ 3130730 h 3304902"/>
                <a:gd name="connsiteX287" fmla="*/ 1869090 w 10653662"/>
                <a:gd name="connsiteY287" fmla="*/ 3113313 h 3304902"/>
                <a:gd name="connsiteX288" fmla="*/ 1842965 w 10653662"/>
                <a:gd name="connsiteY288" fmla="*/ 3078479 h 3304902"/>
                <a:gd name="connsiteX289" fmla="*/ 1816839 w 10653662"/>
                <a:gd name="connsiteY289" fmla="*/ 3095896 h 3304902"/>
                <a:gd name="connsiteX290" fmla="*/ 1782005 w 10653662"/>
                <a:gd name="connsiteY290" fmla="*/ 3034936 h 3304902"/>
                <a:gd name="connsiteX291" fmla="*/ 1764588 w 10653662"/>
                <a:gd name="connsiteY291" fmla="*/ 3061062 h 3304902"/>
                <a:gd name="connsiteX292" fmla="*/ 1729753 w 10653662"/>
                <a:gd name="connsiteY292" fmla="*/ 3069770 h 3304902"/>
                <a:gd name="connsiteX293" fmla="*/ 1686210 w 10653662"/>
                <a:gd name="connsiteY293" fmla="*/ 3113313 h 3304902"/>
                <a:gd name="connsiteX294" fmla="*/ 1660085 w 10653662"/>
                <a:gd name="connsiteY294" fmla="*/ 3122022 h 3304902"/>
                <a:gd name="connsiteX295" fmla="*/ 1651376 w 10653662"/>
                <a:gd name="connsiteY295" fmla="*/ 3078479 h 3304902"/>
                <a:gd name="connsiteX296" fmla="*/ 1642668 w 10653662"/>
                <a:gd name="connsiteY296" fmla="*/ 3043645 h 3304902"/>
                <a:gd name="connsiteX297" fmla="*/ 1616542 w 10653662"/>
                <a:gd name="connsiteY297" fmla="*/ 3069770 h 3304902"/>
                <a:gd name="connsiteX298" fmla="*/ 1581708 w 10653662"/>
                <a:gd name="connsiteY298" fmla="*/ 3095896 h 3304902"/>
                <a:gd name="connsiteX299" fmla="*/ 1572999 w 10653662"/>
                <a:gd name="connsiteY299" fmla="*/ 3069770 h 3304902"/>
                <a:gd name="connsiteX300" fmla="*/ 1564290 w 10653662"/>
                <a:gd name="connsiteY300" fmla="*/ 3026228 h 3304902"/>
                <a:gd name="connsiteX301" fmla="*/ 1546873 w 10653662"/>
                <a:gd name="connsiteY301" fmla="*/ 3052353 h 3304902"/>
                <a:gd name="connsiteX302" fmla="*/ 1520748 w 10653662"/>
                <a:gd name="connsiteY302" fmla="*/ 3061062 h 3304902"/>
                <a:gd name="connsiteX303" fmla="*/ 1503330 w 10653662"/>
                <a:gd name="connsiteY303" fmla="*/ 3043645 h 3304902"/>
                <a:gd name="connsiteX304" fmla="*/ 1494622 w 10653662"/>
                <a:gd name="connsiteY304" fmla="*/ 3000102 h 3304902"/>
                <a:gd name="connsiteX305" fmla="*/ 1485913 w 10653662"/>
                <a:gd name="connsiteY305" fmla="*/ 2965268 h 3304902"/>
                <a:gd name="connsiteX306" fmla="*/ 1424953 w 10653662"/>
                <a:gd name="connsiteY306" fmla="*/ 3008810 h 3304902"/>
                <a:gd name="connsiteX307" fmla="*/ 1346576 w 10653662"/>
                <a:gd name="connsiteY307" fmla="*/ 3061062 h 3304902"/>
                <a:gd name="connsiteX308" fmla="*/ 1320450 w 10653662"/>
                <a:gd name="connsiteY308" fmla="*/ 3043645 h 3304902"/>
                <a:gd name="connsiteX309" fmla="*/ 1311742 w 10653662"/>
                <a:gd name="connsiteY309" fmla="*/ 3017519 h 3304902"/>
                <a:gd name="connsiteX310" fmla="*/ 1294325 w 10653662"/>
                <a:gd name="connsiteY310" fmla="*/ 2982685 h 3304902"/>
                <a:gd name="connsiteX311" fmla="*/ 1268199 w 10653662"/>
                <a:gd name="connsiteY311" fmla="*/ 2991393 h 3304902"/>
                <a:gd name="connsiteX312" fmla="*/ 1233365 w 10653662"/>
                <a:gd name="connsiteY312" fmla="*/ 3000102 h 3304902"/>
                <a:gd name="connsiteX313" fmla="*/ 1137570 w 10653662"/>
                <a:gd name="connsiteY313" fmla="*/ 3043645 h 3304902"/>
                <a:gd name="connsiteX314" fmla="*/ 1111445 w 10653662"/>
                <a:gd name="connsiteY314" fmla="*/ 3069770 h 3304902"/>
                <a:gd name="connsiteX315" fmla="*/ 1085319 w 10653662"/>
                <a:gd name="connsiteY315" fmla="*/ 3104605 h 3304902"/>
                <a:gd name="connsiteX316" fmla="*/ 1033068 w 10653662"/>
                <a:gd name="connsiteY316" fmla="*/ 3052353 h 3304902"/>
                <a:gd name="connsiteX317" fmla="*/ 980816 w 10653662"/>
                <a:gd name="connsiteY317" fmla="*/ 3104605 h 3304902"/>
                <a:gd name="connsiteX318" fmla="*/ 963399 w 10653662"/>
                <a:gd name="connsiteY318" fmla="*/ 3130730 h 3304902"/>
                <a:gd name="connsiteX319" fmla="*/ 928565 w 10653662"/>
                <a:gd name="connsiteY319" fmla="*/ 3122022 h 3304902"/>
                <a:gd name="connsiteX320" fmla="*/ 902439 w 10653662"/>
                <a:gd name="connsiteY320" fmla="*/ 3130730 h 3304902"/>
                <a:gd name="connsiteX321" fmla="*/ 885022 w 10653662"/>
                <a:gd name="connsiteY321" fmla="*/ 3069770 h 3304902"/>
                <a:gd name="connsiteX322" fmla="*/ 876313 w 10653662"/>
                <a:gd name="connsiteY322" fmla="*/ 3043645 h 3304902"/>
                <a:gd name="connsiteX323" fmla="*/ 824062 w 10653662"/>
                <a:gd name="connsiteY323" fmla="*/ 3087188 h 3304902"/>
                <a:gd name="connsiteX324" fmla="*/ 789228 w 10653662"/>
                <a:gd name="connsiteY324" fmla="*/ 3095896 h 3304902"/>
                <a:gd name="connsiteX325" fmla="*/ 754393 w 10653662"/>
                <a:gd name="connsiteY325" fmla="*/ 3113313 h 3304902"/>
                <a:gd name="connsiteX326" fmla="*/ 728268 w 10653662"/>
                <a:gd name="connsiteY326" fmla="*/ 3122022 h 3304902"/>
                <a:gd name="connsiteX327" fmla="*/ 702142 w 10653662"/>
                <a:gd name="connsiteY327" fmla="*/ 3104605 h 3304902"/>
                <a:gd name="connsiteX328" fmla="*/ 676016 w 10653662"/>
                <a:gd name="connsiteY328" fmla="*/ 3095896 h 3304902"/>
                <a:gd name="connsiteX329" fmla="*/ 641182 w 10653662"/>
                <a:gd name="connsiteY329" fmla="*/ 3069770 h 3304902"/>
                <a:gd name="connsiteX330" fmla="*/ 615056 w 10653662"/>
                <a:gd name="connsiteY330" fmla="*/ 3052353 h 3304902"/>
                <a:gd name="connsiteX331" fmla="*/ 597639 w 10653662"/>
                <a:gd name="connsiteY331" fmla="*/ 3078479 h 3304902"/>
                <a:gd name="connsiteX332" fmla="*/ 588930 w 10653662"/>
                <a:gd name="connsiteY332" fmla="*/ 3104605 h 3304902"/>
                <a:gd name="connsiteX333" fmla="*/ 562805 w 10653662"/>
                <a:gd name="connsiteY333" fmla="*/ 3113313 h 3304902"/>
                <a:gd name="connsiteX334" fmla="*/ 519262 w 10653662"/>
                <a:gd name="connsiteY334" fmla="*/ 3069770 h 3304902"/>
                <a:gd name="connsiteX335" fmla="*/ 493136 w 10653662"/>
                <a:gd name="connsiteY335" fmla="*/ 3078479 h 3304902"/>
                <a:gd name="connsiteX336" fmla="*/ 458302 w 10653662"/>
                <a:gd name="connsiteY336" fmla="*/ 3026228 h 3304902"/>
                <a:gd name="connsiteX337" fmla="*/ 440885 w 10653662"/>
                <a:gd name="connsiteY337" fmla="*/ 3061062 h 3304902"/>
                <a:gd name="connsiteX338" fmla="*/ 423468 w 10653662"/>
                <a:gd name="connsiteY338" fmla="*/ 3034936 h 3304902"/>
                <a:gd name="connsiteX339" fmla="*/ 414759 w 10653662"/>
                <a:gd name="connsiteY339" fmla="*/ 3008810 h 3304902"/>
                <a:gd name="connsiteX340" fmla="*/ 379925 w 10653662"/>
                <a:gd name="connsiteY340" fmla="*/ 3000102 h 3304902"/>
                <a:gd name="connsiteX341" fmla="*/ 362508 w 10653662"/>
                <a:gd name="connsiteY341" fmla="*/ 3034936 h 3304902"/>
                <a:gd name="connsiteX342" fmla="*/ 353799 w 10653662"/>
                <a:gd name="connsiteY342" fmla="*/ 3061062 h 3304902"/>
                <a:gd name="connsiteX343" fmla="*/ 318965 w 10653662"/>
                <a:gd name="connsiteY343" fmla="*/ 3087188 h 3304902"/>
                <a:gd name="connsiteX344" fmla="*/ 292839 w 10653662"/>
                <a:gd name="connsiteY344" fmla="*/ 3026228 h 3304902"/>
                <a:gd name="connsiteX345" fmla="*/ 275422 w 10653662"/>
                <a:gd name="connsiteY345" fmla="*/ 3008810 h 3304902"/>
                <a:gd name="connsiteX346" fmla="*/ 240588 w 10653662"/>
                <a:gd name="connsiteY346" fmla="*/ 3087188 h 3304902"/>
                <a:gd name="connsiteX347" fmla="*/ 197045 w 10653662"/>
                <a:gd name="connsiteY347" fmla="*/ 3139439 h 3304902"/>
                <a:gd name="connsiteX348" fmla="*/ 170919 w 10653662"/>
                <a:gd name="connsiteY348" fmla="*/ 3148148 h 3304902"/>
                <a:gd name="connsiteX349" fmla="*/ 162210 w 10653662"/>
                <a:gd name="connsiteY349" fmla="*/ 3113313 h 3304902"/>
                <a:gd name="connsiteX350" fmla="*/ 144793 w 10653662"/>
                <a:gd name="connsiteY350" fmla="*/ 3087188 h 3304902"/>
                <a:gd name="connsiteX351" fmla="*/ 118668 w 10653662"/>
                <a:gd name="connsiteY351" fmla="*/ 3052353 h 3304902"/>
                <a:gd name="connsiteX352" fmla="*/ 101250 w 10653662"/>
                <a:gd name="connsiteY352" fmla="*/ 3017519 h 3304902"/>
                <a:gd name="connsiteX353" fmla="*/ 66416 w 10653662"/>
                <a:gd name="connsiteY353" fmla="*/ 3069770 h 3304902"/>
                <a:gd name="connsiteX354" fmla="*/ 57708 w 10653662"/>
                <a:gd name="connsiteY354" fmla="*/ 3095896 h 3304902"/>
                <a:gd name="connsiteX355" fmla="*/ 14165 w 10653662"/>
                <a:gd name="connsiteY355" fmla="*/ 3148148 h 3304902"/>
                <a:gd name="connsiteX356" fmla="*/ 443 w 10653662"/>
                <a:gd name="connsiteY356" fmla="*/ 3135657 h 3304902"/>
                <a:gd name="connsiteX357" fmla="*/ 0 w 10653662"/>
                <a:gd name="connsiteY357" fmla="*/ 3135189 h 330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10653662" h="3304902">
                  <a:moveTo>
                    <a:pt x="0" y="0"/>
                  </a:moveTo>
                  <a:lnTo>
                    <a:pt x="10653662" y="0"/>
                  </a:lnTo>
                  <a:lnTo>
                    <a:pt x="10653662" y="3133108"/>
                  </a:lnTo>
                  <a:lnTo>
                    <a:pt x="10638622" y="3148148"/>
                  </a:lnTo>
                  <a:cubicBezTo>
                    <a:pt x="10631922" y="3156188"/>
                    <a:pt x="10628606" y="3166872"/>
                    <a:pt x="10621205" y="3174273"/>
                  </a:cubicBezTo>
                  <a:cubicBezTo>
                    <a:pt x="10613804" y="3181674"/>
                    <a:pt x="10603252" y="3185152"/>
                    <a:pt x="10595079" y="3191690"/>
                  </a:cubicBezTo>
                  <a:cubicBezTo>
                    <a:pt x="10588668" y="3196819"/>
                    <a:pt x="10583468" y="3203302"/>
                    <a:pt x="10577662" y="3209108"/>
                  </a:cubicBezTo>
                  <a:cubicBezTo>
                    <a:pt x="10521229" y="3190296"/>
                    <a:pt x="10569310" y="3212487"/>
                    <a:pt x="10507993" y="3130730"/>
                  </a:cubicBezTo>
                  <a:cubicBezTo>
                    <a:pt x="10498140" y="3117593"/>
                    <a:pt x="10484770" y="3107507"/>
                    <a:pt x="10473159" y="3095896"/>
                  </a:cubicBezTo>
                  <a:cubicBezTo>
                    <a:pt x="10449936" y="3090090"/>
                    <a:pt x="10427345" y="3080467"/>
                    <a:pt x="10403490" y="3078479"/>
                  </a:cubicBezTo>
                  <a:cubicBezTo>
                    <a:pt x="10345128" y="3073616"/>
                    <a:pt x="10387795" y="3106328"/>
                    <a:pt x="10351239" y="3069770"/>
                  </a:cubicBezTo>
                  <a:cubicBezTo>
                    <a:pt x="10339628" y="3081382"/>
                    <a:pt x="10329767" y="3095060"/>
                    <a:pt x="10316405" y="3104605"/>
                  </a:cubicBezTo>
                  <a:cubicBezTo>
                    <a:pt x="10308935" y="3109941"/>
                    <a:pt x="10298490" y="3117418"/>
                    <a:pt x="10290279" y="3113313"/>
                  </a:cubicBezTo>
                  <a:cubicBezTo>
                    <a:pt x="10282069" y="3109208"/>
                    <a:pt x="10284473" y="3095896"/>
                    <a:pt x="10281570" y="3087188"/>
                  </a:cubicBezTo>
                  <a:cubicBezTo>
                    <a:pt x="10268719" y="3106464"/>
                    <a:pt x="10258142" y="3126029"/>
                    <a:pt x="10238028" y="3139439"/>
                  </a:cubicBezTo>
                  <a:cubicBezTo>
                    <a:pt x="10230390" y="3144531"/>
                    <a:pt x="10220611" y="3145245"/>
                    <a:pt x="10211902" y="3148148"/>
                  </a:cubicBezTo>
                  <a:cubicBezTo>
                    <a:pt x="10208999" y="3136536"/>
                    <a:pt x="10207908" y="3124314"/>
                    <a:pt x="10203193" y="3113313"/>
                  </a:cubicBezTo>
                  <a:cubicBezTo>
                    <a:pt x="10191130" y="3085165"/>
                    <a:pt x="10175560" y="3079526"/>
                    <a:pt x="10150942" y="3061062"/>
                  </a:cubicBezTo>
                  <a:lnTo>
                    <a:pt x="10124816" y="3069770"/>
                  </a:lnTo>
                  <a:cubicBezTo>
                    <a:pt x="10105343" y="3076261"/>
                    <a:pt x="10096721" y="3099796"/>
                    <a:pt x="10081273" y="3113313"/>
                  </a:cubicBezTo>
                  <a:cubicBezTo>
                    <a:pt x="10073396" y="3120205"/>
                    <a:pt x="10063665" y="3124647"/>
                    <a:pt x="10055148" y="3130730"/>
                  </a:cubicBezTo>
                  <a:cubicBezTo>
                    <a:pt x="10043337" y="3139166"/>
                    <a:pt x="10034828" y="3156856"/>
                    <a:pt x="10020313" y="3156856"/>
                  </a:cubicBezTo>
                  <a:cubicBezTo>
                    <a:pt x="10009847" y="3156856"/>
                    <a:pt x="10007577" y="3140091"/>
                    <a:pt x="10002896" y="3130730"/>
                  </a:cubicBezTo>
                  <a:cubicBezTo>
                    <a:pt x="9995905" y="3116748"/>
                    <a:pt x="9991285" y="3101702"/>
                    <a:pt x="9985479" y="3087188"/>
                  </a:cubicBezTo>
                  <a:lnTo>
                    <a:pt x="9933228" y="3113313"/>
                  </a:lnTo>
                  <a:cubicBezTo>
                    <a:pt x="9905264" y="3127295"/>
                    <a:pt x="9874106" y="3134166"/>
                    <a:pt x="9846142" y="3148148"/>
                  </a:cubicBezTo>
                  <a:cubicBezTo>
                    <a:pt x="9759010" y="3191714"/>
                    <a:pt x="9876415" y="3164972"/>
                    <a:pt x="9750348" y="3182982"/>
                  </a:cubicBezTo>
                  <a:cubicBezTo>
                    <a:pt x="9744542" y="3171371"/>
                    <a:pt x="9737488" y="3160303"/>
                    <a:pt x="9732930" y="3148148"/>
                  </a:cubicBezTo>
                  <a:cubicBezTo>
                    <a:pt x="9723965" y="3124241"/>
                    <a:pt x="9728867" y="3104837"/>
                    <a:pt x="9706805" y="3087188"/>
                  </a:cubicBezTo>
                  <a:cubicBezTo>
                    <a:pt x="9699637" y="3081453"/>
                    <a:pt x="9689388" y="3081382"/>
                    <a:pt x="9680679" y="3078479"/>
                  </a:cubicBezTo>
                  <a:cubicBezTo>
                    <a:pt x="9676676" y="3094491"/>
                    <a:pt x="9665667" y="3152891"/>
                    <a:pt x="9645845" y="3156856"/>
                  </a:cubicBezTo>
                  <a:cubicBezTo>
                    <a:pt x="9633115" y="3159402"/>
                    <a:pt x="9634234" y="3133633"/>
                    <a:pt x="9628428" y="3122022"/>
                  </a:cubicBezTo>
                  <a:cubicBezTo>
                    <a:pt x="9628428" y="3122022"/>
                    <a:pt x="9618467" y="3157496"/>
                    <a:pt x="9611010" y="3174273"/>
                  </a:cubicBezTo>
                  <a:cubicBezTo>
                    <a:pt x="9606759" y="3183837"/>
                    <a:pt x="9599399" y="3191690"/>
                    <a:pt x="9593593" y="3200399"/>
                  </a:cubicBezTo>
                  <a:cubicBezTo>
                    <a:pt x="9587787" y="3188788"/>
                    <a:pt x="9582617" y="3176836"/>
                    <a:pt x="9576176" y="3165565"/>
                  </a:cubicBezTo>
                  <a:cubicBezTo>
                    <a:pt x="9558499" y="3134630"/>
                    <a:pt x="9492979" y="3054828"/>
                    <a:pt x="9489090" y="3052353"/>
                  </a:cubicBezTo>
                  <a:cubicBezTo>
                    <a:pt x="9478700" y="3045741"/>
                    <a:pt x="9472170" y="3070297"/>
                    <a:pt x="9462965" y="3078479"/>
                  </a:cubicBezTo>
                  <a:cubicBezTo>
                    <a:pt x="9446020" y="3093542"/>
                    <a:pt x="9428130" y="3107508"/>
                    <a:pt x="9410713" y="3122022"/>
                  </a:cubicBezTo>
                  <a:cubicBezTo>
                    <a:pt x="9402005" y="3119119"/>
                    <a:pt x="9391756" y="3119047"/>
                    <a:pt x="9384588" y="3113313"/>
                  </a:cubicBezTo>
                  <a:cubicBezTo>
                    <a:pt x="9382939" y="3111994"/>
                    <a:pt x="9358627" y="3069770"/>
                    <a:pt x="9349753" y="3069770"/>
                  </a:cubicBezTo>
                  <a:cubicBezTo>
                    <a:pt x="9341542" y="3069770"/>
                    <a:pt x="9337592" y="3080880"/>
                    <a:pt x="9332336" y="3087188"/>
                  </a:cubicBezTo>
                  <a:cubicBezTo>
                    <a:pt x="9323044" y="3098338"/>
                    <a:pt x="9314919" y="3110411"/>
                    <a:pt x="9306210" y="3122022"/>
                  </a:cubicBezTo>
                  <a:lnTo>
                    <a:pt x="9297502" y="3095896"/>
                  </a:lnTo>
                  <a:cubicBezTo>
                    <a:pt x="9289933" y="3073187"/>
                    <a:pt x="9288975" y="3048453"/>
                    <a:pt x="9280085" y="3026228"/>
                  </a:cubicBezTo>
                  <a:cubicBezTo>
                    <a:pt x="9277036" y="3018605"/>
                    <a:pt x="9268474" y="3014616"/>
                    <a:pt x="9262668" y="3008810"/>
                  </a:cubicBezTo>
                  <a:cubicBezTo>
                    <a:pt x="9188778" y="3101171"/>
                    <a:pt x="9252675" y="3008904"/>
                    <a:pt x="9219125" y="3087188"/>
                  </a:cubicBezTo>
                  <a:cubicBezTo>
                    <a:pt x="9212727" y="3102117"/>
                    <a:pt x="9170366" y="3152490"/>
                    <a:pt x="9166873" y="3156856"/>
                  </a:cubicBezTo>
                  <a:cubicBezTo>
                    <a:pt x="9158165" y="3142342"/>
                    <a:pt x="9155887" y="3120883"/>
                    <a:pt x="9140748" y="3113313"/>
                  </a:cubicBezTo>
                  <a:cubicBezTo>
                    <a:pt x="9132537" y="3109208"/>
                    <a:pt x="9134561" y="3130612"/>
                    <a:pt x="9132039" y="3139439"/>
                  </a:cubicBezTo>
                  <a:cubicBezTo>
                    <a:pt x="9128751" y="3150947"/>
                    <a:pt x="9126233" y="3162662"/>
                    <a:pt x="9123330" y="3174273"/>
                  </a:cubicBezTo>
                  <a:cubicBezTo>
                    <a:pt x="9121052" y="3167439"/>
                    <a:pt x="9103827" y="3111658"/>
                    <a:pt x="9097205" y="3113313"/>
                  </a:cubicBezTo>
                  <a:cubicBezTo>
                    <a:pt x="9085146" y="3116328"/>
                    <a:pt x="9072576" y="3192915"/>
                    <a:pt x="9071079" y="3200399"/>
                  </a:cubicBezTo>
                  <a:cubicBezTo>
                    <a:pt x="9071079" y="3200399"/>
                    <a:pt x="9058937" y="3165733"/>
                    <a:pt x="9053662" y="3148148"/>
                  </a:cubicBezTo>
                  <a:cubicBezTo>
                    <a:pt x="9050223" y="3136684"/>
                    <a:pt x="9056690" y="3110966"/>
                    <a:pt x="9044953" y="3113313"/>
                  </a:cubicBezTo>
                  <a:cubicBezTo>
                    <a:pt x="9026727" y="3116958"/>
                    <a:pt x="9021730" y="3142342"/>
                    <a:pt x="9010119" y="3156856"/>
                  </a:cubicBezTo>
                  <a:cubicBezTo>
                    <a:pt x="9008959" y="3153376"/>
                    <a:pt x="8994122" y="3101228"/>
                    <a:pt x="8983993" y="3104605"/>
                  </a:cubicBezTo>
                  <a:cubicBezTo>
                    <a:pt x="8972639" y="3108390"/>
                    <a:pt x="8978188" y="3127828"/>
                    <a:pt x="8975285" y="3139439"/>
                  </a:cubicBezTo>
                  <a:cubicBezTo>
                    <a:pt x="8969479" y="3148148"/>
                    <a:pt x="8961543" y="3155765"/>
                    <a:pt x="8957868" y="3165565"/>
                  </a:cubicBezTo>
                  <a:cubicBezTo>
                    <a:pt x="8952671" y="3179424"/>
                    <a:pt x="8952749" y="3194748"/>
                    <a:pt x="8949159" y="3209108"/>
                  </a:cubicBezTo>
                  <a:cubicBezTo>
                    <a:pt x="8946933" y="3218013"/>
                    <a:pt x="8943353" y="3226525"/>
                    <a:pt x="8940450" y="3235233"/>
                  </a:cubicBezTo>
                  <a:cubicBezTo>
                    <a:pt x="8940450" y="3235233"/>
                    <a:pt x="8925173" y="3182168"/>
                    <a:pt x="8914325" y="3156856"/>
                  </a:cubicBezTo>
                  <a:cubicBezTo>
                    <a:pt x="8907657" y="3141298"/>
                    <a:pt x="8896908" y="3127827"/>
                    <a:pt x="8888199" y="3113313"/>
                  </a:cubicBezTo>
                  <a:cubicBezTo>
                    <a:pt x="8882393" y="3122022"/>
                    <a:pt x="8875865" y="3130290"/>
                    <a:pt x="8870782" y="3139439"/>
                  </a:cubicBezTo>
                  <a:cubicBezTo>
                    <a:pt x="8861325" y="3156461"/>
                    <a:pt x="8856340" y="3176112"/>
                    <a:pt x="8844656" y="3191690"/>
                  </a:cubicBezTo>
                  <a:cubicBezTo>
                    <a:pt x="8838376" y="3200063"/>
                    <a:pt x="8827239" y="3203302"/>
                    <a:pt x="8818530" y="3209108"/>
                  </a:cubicBezTo>
                  <a:cubicBezTo>
                    <a:pt x="8818530" y="3209108"/>
                    <a:pt x="8793854" y="3173651"/>
                    <a:pt x="8774988" y="3165565"/>
                  </a:cubicBezTo>
                  <a:cubicBezTo>
                    <a:pt x="8767441" y="3162331"/>
                    <a:pt x="8759561" y="3175016"/>
                    <a:pt x="8757570" y="3182982"/>
                  </a:cubicBezTo>
                  <a:cubicBezTo>
                    <a:pt x="8747613" y="3222809"/>
                    <a:pt x="8745959" y="3264262"/>
                    <a:pt x="8740153" y="3304902"/>
                  </a:cubicBezTo>
                  <a:cubicBezTo>
                    <a:pt x="8731445" y="3290388"/>
                    <a:pt x="8721598" y="3276498"/>
                    <a:pt x="8714028" y="3261359"/>
                  </a:cubicBezTo>
                  <a:cubicBezTo>
                    <a:pt x="8705101" y="3243505"/>
                    <a:pt x="8699923" y="3208254"/>
                    <a:pt x="8696610" y="3191690"/>
                  </a:cubicBezTo>
                  <a:cubicBezTo>
                    <a:pt x="8687902" y="3177176"/>
                    <a:pt x="8679456" y="3162501"/>
                    <a:pt x="8670485" y="3148148"/>
                  </a:cubicBezTo>
                  <a:cubicBezTo>
                    <a:pt x="8664938" y="3139272"/>
                    <a:pt x="8657191" y="3131642"/>
                    <a:pt x="8653068" y="3122022"/>
                  </a:cubicBezTo>
                  <a:cubicBezTo>
                    <a:pt x="8619326" y="3043293"/>
                    <a:pt x="8670669" y="3126653"/>
                    <a:pt x="8626942" y="3061062"/>
                  </a:cubicBezTo>
                  <a:cubicBezTo>
                    <a:pt x="8624039" y="3075576"/>
                    <a:pt x="8625577" y="3091753"/>
                    <a:pt x="8618233" y="3104605"/>
                  </a:cubicBezTo>
                  <a:cubicBezTo>
                    <a:pt x="8613040" y="3113692"/>
                    <a:pt x="8601469" y="3126703"/>
                    <a:pt x="8592108" y="3122022"/>
                  </a:cubicBezTo>
                  <a:cubicBezTo>
                    <a:pt x="8581403" y="3116669"/>
                    <a:pt x="8586302" y="3098799"/>
                    <a:pt x="8583399" y="3087188"/>
                  </a:cubicBezTo>
                  <a:cubicBezTo>
                    <a:pt x="8574690" y="3078479"/>
                    <a:pt x="8568957" y="3064957"/>
                    <a:pt x="8557273" y="3061062"/>
                  </a:cubicBezTo>
                  <a:cubicBezTo>
                    <a:pt x="8540316" y="3055409"/>
                    <a:pt x="8522471" y="3078447"/>
                    <a:pt x="8513730" y="3087188"/>
                  </a:cubicBezTo>
                  <a:lnTo>
                    <a:pt x="8461479" y="3104605"/>
                  </a:lnTo>
                  <a:cubicBezTo>
                    <a:pt x="8446649" y="3109548"/>
                    <a:pt x="8432450" y="3116216"/>
                    <a:pt x="8417936" y="3122022"/>
                  </a:cubicBezTo>
                  <a:cubicBezTo>
                    <a:pt x="8388907" y="3133633"/>
                    <a:pt x="8359182" y="3143635"/>
                    <a:pt x="8330850" y="3156856"/>
                  </a:cubicBezTo>
                  <a:cubicBezTo>
                    <a:pt x="8315512" y="3164014"/>
                    <a:pt x="8302447" y="3175412"/>
                    <a:pt x="8287308" y="3182982"/>
                  </a:cubicBezTo>
                  <a:cubicBezTo>
                    <a:pt x="8267534" y="3192869"/>
                    <a:pt x="8246668" y="3200399"/>
                    <a:pt x="8226348" y="3209108"/>
                  </a:cubicBezTo>
                  <a:cubicBezTo>
                    <a:pt x="8196961" y="3179721"/>
                    <a:pt x="8213154" y="3198731"/>
                    <a:pt x="8182805" y="3148148"/>
                  </a:cubicBezTo>
                  <a:cubicBezTo>
                    <a:pt x="8170132" y="3127026"/>
                    <a:pt x="8148963" y="3112261"/>
                    <a:pt x="8130553" y="3095896"/>
                  </a:cubicBezTo>
                  <a:cubicBezTo>
                    <a:pt x="8114334" y="3081479"/>
                    <a:pt x="8091864" y="3064917"/>
                    <a:pt x="8069593" y="3087188"/>
                  </a:cubicBezTo>
                  <a:cubicBezTo>
                    <a:pt x="8061130" y="3095651"/>
                    <a:pt x="8063788" y="3110411"/>
                    <a:pt x="8060885" y="3122022"/>
                  </a:cubicBezTo>
                  <a:cubicBezTo>
                    <a:pt x="8052176" y="3124925"/>
                    <a:pt x="8042729" y="3126176"/>
                    <a:pt x="8034759" y="3130730"/>
                  </a:cubicBezTo>
                  <a:cubicBezTo>
                    <a:pt x="8022157" y="3137931"/>
                    <a:pt x="8011736" y="3148420"/>
                    <a:pt x="7999925" y="3156856"/>
                  </a:cubicBezTo>
                  <a:cubicBezTo>
                    <a:pt x="7991408" y="3162940"/>
                    <a:pt x="7982316" y="3168189"/>
                    <a:pt x="7973799" y="3174273"/>
                  </a:cubicBezTo>
                  <a:cubicBezTo>
                    <a:pt x="7961988" y="3182709"/>
                    <a:pt x="7948257" y="3211549"/>
                    <a:pt x="7938965" y="3200399"/>
                  </a:cubicBezTo>
                  <a:cubicBezTo>
                    <a:pt x="7922137" y="3180205"/>
                    <a:pt x="7933159" y="3148148"/>
                    <a:pt x="7930256" y="3122022"/>
                  </a:cubicBezTo>
                  <a:cubicBezTo>
                    <a:pt x="7915057" y="3076423"/>
                    <a:pt x="7928039" y="3089405"/>
                    <a:pt x="7878005" y="3139439"/>
                  </a:cubicBezTo>
                  <a:cubicBezTo>
                    <a:pt x="7743205" y="3184371"/>
                    <a:pt x="7882427" y="3132873"/>
                    <a:pt x="7799628" y="3174273"/>
                  </a:cubicBezTo>
                  <a:cubicBezTo>
                    <a:pt x="7765722" y="3191226"/>
                    <a:pt x="7777748" y="3174941"/>
                    <a:pt x="7738668" y="3191690"/>
                  </a:cubicBezTo>
                  <a:cubicBezTo>
                    <a:pt x="7729048" y="3195813"/>
                    <a:pt x="7721904" y="3204427"/>
                    <a:pt x="7712542" y="3209108"/>
                  </a:cubicBezTo>
                  <a:cubicBezTo>
                    <a:pt x="7698560" y="3216099"/>
                    <a:pt x="7683513" y="3220719"/>
                    <a:pt x="7668999" y="3226525"/>
                  </a:cubicBezTo>
                  <a:cubicBezTo>
                    <a:pt x="7609278" y="3206617"/>
                    <a:pt x="7676201" y="3237327"/>
                    <a:pt x="7634165" y="3174273"/>
                  </a:cubicBezTo>
                  <a:cubicBezTo>
                    <a:pt x="7621303" y="3154979"/>
                    <a:pt x="7559360" y="3173678"/>
                    <a:pt x="7555788" y="3174273"/>
                  </a:cubicBezTo>
                  <a:cubicBezTo>
                    <a:pt x="7549982" y="3165565"/>
                    <a:pt x="7546543" y="3154686"/>
                    <a:pt x="7538370" y="3148148"/>
                  </a:cubicBezTo>
                  <a:cubicBezTo>
                    <a:pt x="7512756" y="3127657"/>
                    <a:pt x="7485096" y="3148488"/>
                    <a:pt x="7459993" y="3156856"/>
                  </a:cubicBezTo>
                  <a:cubicBezTo>
                    <a:pt x="7428647" y="3109836"/>
                    <a:pt x="7457331" y="3134360"/>
                    <a:pt x="7425159" y="3148148"/>
                  </a:cubicBezTo>
                  <a:cubicBezTo>
                    <a:pt x="7411554" y="3153979"/>
                    <a:pt x="7396130" y="3153953"/>
                    <a:pt x="7381616" y="3156856"/>
                  </a:cubicBezTo>
                  <a:cubicBezTo>
                    <a:pt x="7378713" y="3148147"/>
                    <a:pt x="7381119" y="3134835"/>
                    <a:pt x="7372908" y="3130730"/>
                  </a:cubicBezTo>
                  <a:cubicBezTo>
                    <a:pt x="7351876" y="3120214"/>
                    <a:pt x="7334745" y="3157495"/>
                    <a:pt x="7329365" y="3165565"/>
                  </a:cubicBezTo>
                  <a:cubicBezTo>
                    <a:pt x="7272364" y="3146564"/>
                    <a:pt x="7328309" y="3172954"/>
                    <a:pt x="7294530" y="3130730"/>
                  </a:cubicBezTo>
                  <a:cubicBezTo>
                    <a:pt x="7287992" y="3122557"/>
                    <a:pt x="7277113" y="3119119"/>
                    <a:pt x="7268405" y="3113313"/>
                  </a:cubicBezTo>
                  <a:cubicBezTo>
                    <a:pt x="7268405" y="3113313"/>
                    <a:pt x="7232574" y="3122519"/>
                    <a:pt x="7216153" y="3130730"/>
                  </a:cubicBezTo>
                  <a:cubicBezTo>
                    <a:pt x="7208809" y="3134402"/>
                    <a:pt x="7201619" y="3155836"/>
                    <a:pt x="7198736" y="3148148"/>
                  </a:cubicBezTo>
                  <a:cubicBezTo>
                    <a:pt x="7188493" y="3120832"/>
                    <a:pt x="7192931" y="3090091"/>
                    <a:pt x="7190028" y="3061062"/>
                  </a:cubicBezTo>
                  <a:lnTo>
                    <a:pt x="7163902" y="3069770"/>
                  </a:lnTo>
                  <a:cubicBezTo>
                    <a:pt x="7136363" y="3078949"/>
                    <a:pt x="7117710" y="3104948"/>
                    <a:pt x="7094233" y="3122022"/>
                  </a:cubicBezTo>
                  <a:cubicBezTo>
                    <a:pt x="7085769" y="3128178"/>
                    <a:pt x="7076816" y="3133633"/>
                    <a:pt x="7068108" y="3139439"/>
                  </a:cubicBezTo>
                  <a:cubicBezTo>
                    <a:pt x="6976970" y="3169818"/>
                    <a:pt x="7038257" y="3168685"/>
                    <a:pt x="7007148" y="3122022"/>
                  </a:cubicBezTo>
                  <a:cubicBezTo>
                    <a:pt x="7001342" y="3113313"/>
                    <a:pt x="6989731" y="3110411"/>
                    <a:pt x="6981022" y="3104605"/>
                  </a:cubicBezTo>
                  <a:cubicBezTo>
                    <a:pt x="6969411" y="3113313"/>
                    <a:pt x="6958790" y="3123529"/>
                    <a:pt x="6946188" y="3130730"/>
                  </a:cubicBezTo>
                  <a:cubicBezTo>
                    <a:pt x="6938218" y="3135284"/>
                    <a:pt x="6928273" y="3135334"/>
                    <a:pt x="6920062" y="3139439"/>
                  </a:cubicBezTo>
                  <a:cubicBezTo>
                    <a:pt x="6904923" y="3147009"/>
                    <a:pt x="6891033" y="3156856"/>
                    <a:pt x="6876519" y="3165565"/>
                  </a:cubicBezTo>
                  <a:cubicBezTo>
                    <a:pt x="6855638" y="3102923"/>
                    <a:pt x="6880972" y="3181150"/>
                    <a:pt x="6859102" y="3104605"/>
                  </a:cubicBezTo>
                  <a:cubicBezTo>
                    <a:pt x="6856580" y="3095778"/>
                    <a:pt x="6853296" y="3087188"/>
                    <a:pt x="6850393" y="3078479"/>
                  </a:cubicBezTo>
                  <a:cubicBezTo>
                    <a:pt x="6841685" y="3081382"/>
                    <a:pt x="6833094" y="3084666"/>
                    <a:pt x="6824268" y="3087188"/>
                  </a:cubicBezTo>
                  <a:cubicBezTo>
                    <a:pt x="6812760" y="3090476"/>
                    <a:pt x="6800434" y="3091181"/>
                    <a:pt x="6789433" y="3095896"/>
                  </a:cubicBezTo>
                  <a:cubicBezTo>
                    <a:pt x="6779813" y="3100019"/>
                    <a:pt x="6773632" y="3111592"/>
                    <a:pt x="6763308" y="3113313"/>
                  </a:cubicBezTo>
                  <a:cubicBezTo>
                    <a:pt x="6754253" y="3114822"/>
                    <a:pt x="6745891" y="3107508"/>
                    <a:pt x="6737182" y="3104605"/>
                  </a:cubicBezTo>
                  <a:cubicBezTo>
                    <a:pt x="6731376" y="3113313"/>
                    <a:pt x="6726303" y="3122557"/>
                    <a:pt x="6719765" y="3130730"/>
                  </a:cubicBezTo>
                  <a:cubicBezTo>
                    <a:pt x="6714636" y="3137141"/>
                    <a:pt x="6707604" y="3141840"/>
                    <a:pt x="6702348" y="3148148"/>
                  </a:cubicBezTo>
                  <a:cubicBezTo>
                    <a:pt x="6693056" y="3159298"/>
                    <a:pt x="6684931" y="3171371"/>
                    <a:pt x="6676222" y="3182982"/>
                  </a:cubicBezTo>
                  <a:cubicBezTo>
                    <a:pt x="6663761" y="3158059"/>
                    <a:pt x="6664713" y="3139439"/>
                    <a:pt x="6632679" y="3139439"/>
                  </a:cubicBezTo>
                  <a:cubicBezTo>
                    <a:pt x="6623499" y="3139439"/>
                    <a:pt x="6615262" y="3145245"/>
                    <a:pt x="6606553" y="3148148"/>
                  </a:cubicBezTo>
                  <a:cubicBezTo>
                    <a:pt x="6600747" y="3142342"/>
                    <a:pt x="6597347" y="3130730"/>
                    <a:pt x="6589136" y="3130730"/>
                  </a:cubicBezTo>
                  <a:cubicBezTo>
                    <a:pt x="6580925" y="3130730"/>
                    <a:pt x="6576975" y="3141840"/>
                    <a:pt x="6571719" y="3148148"/>
                  </a:cubicBezTo>
                  <a:cubicBezTo>
                    <a:pt x="6562427" y="3159298"/>
                    <a:pt x="6554302" y="3171371"/>
                    <a:pt x="6545593" y="3182982"/>
                  </a:cubicBezTo>
                  <a:cubicBezTo>
                    <a:pt x="6536885" y="3180079"/>
                    <a:pt x="6525959" y="3180764"/>
                    <a:pt x="6519468" y="3174273"/>
                  </a:cubicBezTo>
                  <a:cubicBezTo>
                    <a:pt x="6512977" y="3167782"/>
                    <a:pt x="6515482" y="3156019"/>
                    <a:pt x="6510759" y="3148148"/>
                  </a:cubicBezTo>
                  <a:cubicBezTo>
                    <a:pt x="6506535" y="3141107"/>
                    <a:pt x="6499148" y="3136536"/>
                    <a:pt x="6493342" y="3130730"/>
                  </a:cubicBezTo>
                  <a:cubicBezTo>
                    <a:pt x="6487536" y="3136536"/>
                    <a:pt x="6482336" y="3143019"/>
                    <a:pt x="6475925" y="3148148"/>
                  </a:cubicBezTo>
                  <a:cubicBezTo>
                    <a:pt x="6467752" y="3154686"/>
                    <a:pt x="6456338" y="3157392"/>
                    <a:pt x="6449799" y="3165565"/>
                  </a:cubicBezTo>
                  <a:cubicBezTo>
                    <a:pt x="6416019" y="3207788"/>
                    <a:pt x="6471966" y="3181397"/>
                    <a:pt x="6414965" y="3200399"/>
                  </a:cubicBezTo>
                  <a:cubicBezTo>
                    <a:pt x="6414965" y="3200399"/>
                    <a:pt x="6413291" y="3157594"/>
                    <a:pt x="6397548" y="3148148"/>
                  </a:cubicBezTo>
                  <a:cubicBezTo>
                    <a:pt x="6386987" y="3141812"/>
                    <a:pt x="6380131" y="3165565"/>
                    <a:pt x="6371422" y="3174273"/>
                  </a:cubicBezTo>
                  <a:cubicBezTo>
                    <a:pt x="6364339" y="3153026"/>
                    <a:pt x="6362177" y="3138903"/>
                    <a:pt x="6345296" y="3122022"/>
                  </a:cubicBezTo>
                  <a:cubicBezTo>
                    <a:pt x="6337895" y="3114621"/>
                    <a:pt x="6327879" y="3110411"/>
                    <a:pt x="6319170" y="3104605"/>
                  </a:cubicBezTo>
                  <a:cubicBezTo>
                    <a:pt x="6319170" y="3104605"/>
                    <a:pt x="6268332" y="3130730"/>
                    <a:pt x="6240793" y="3130730"/>
                  </a:cubicBezTo>
                  <a:cubicBezTo>
                    <a:pt x="6221692" y="3130730"/>
                    <a:pt x="6215991" y="3125394"/>
                    <a:pt x="6216405" y="3118724"/>
                  </a:cubicBezTo>
                  <a:lnTo>
                    <a:pt x="6228133" y="3099647"/>
                  </a:lnTo>
                  <a:lnTo>
                    <a:pt x="6233990" y="3094710"/>
                  </a:lnTo>
                  <a:cubicBezTo>
                    <a:pt x="6238256" y="3090708"/>
                    <a:pt x="6234066" y="3093376"/>
                    <a:pt x="6228707" y="3098712"/>
                  </a:cubicBezTo>
                  <a:lnTo>
                    <a:pt x="6228133" y="3099647"/>
                  </a:lnTo>
                  <a:lnTo>
                    <a:pt x="6220339" y="3106217"/>
                  </a:lnTo>
                  <a:cubicBezTo>
                    <a:pt x="6213068" y="3112053"/>
                    <a:pt x="6202773" y="3120058"/>
                    <a:pt x="6188542" y="3130730"/>
                  </a:cubicBezTo>
                  <a:cubicBezTo>
                    <a:pt x="6179833" y="3124924"/>
                    <a:pt x="6172134" y="3109426"/>
                    <a:pt x="6162416" y="3113313"/>
                  </a:cubicBezTo>
                  <a:cubicBezTo>
                    <a:pt x="6150362" y="3118135"/>
                    <a:pt x="6151440" y="3136876"/>
                    <a:pt x="6144999" y="3148148"/>
                  </a:cubicBezTo>
                  <a:cubicBezTo>
                    <a:pt x="6139806" y="3157235"/>
                    <a:pt x="6133388" y="3165565"/>
                    <a:pt x="6127582" y="3174273"/>
                  </a:cubicBezTo>
                  <a:cubicBezTo>
                    <a:pt x="6127582" y="3174273"/>
                    <a:pt x="6128857" y="3119558"/>
                    <a:pt x="6110165" y="3104605"/>
                  </a:cubicBezTo>
                  <a:cubicBezTo>
                    <a:pt x="6098831" y="3095538"/>
                    <a:pt x="6092748" y="3127828"/>
                    <a:pt x="6084039" y="3139439"/>
                  </a:cubicBezTo>
                  <a:cubicBezTo>
                    <a:pt x="6084039" y="3139439"/>
                    <a:pt x="6048209" y="3148646"/>
                    <a:pt x="6031788" y="3156856"/>
                  </a:cubicBezTo>
                  <a:cubicBezTo>
                    <a:pt x="6024444" y="3160528"/>
                    <a:pt x="6020176" y="3168467"/>
                    <a:pt x="6014370" y="3174273"/>
                  </a:cubicBezTo>
                  <a:cubicBezTo>
                    <a:pt x="6005662" y="3177176"/>
                    <a:pt x="5995413" y="3177247"/>
                    <a:pt x="5988245" y="3182982"/>
                  </a:cubicBezTo>
                  <a:cubicBezTo>
                    <a:pt x="5980072" y="3189521"/>
                    <a:pt x="5977529" y="3201067"/>
                    <a:pt x="5970828" y="3209108"/>
                  </a:cubicBezTo>
                  <a:cubicBezTo>
                    <a:pt x="5962944" y="3218569"/>
                    <a:pt x="5953411" y="3226525"/>
                    <a:pt x="5944702" y="3235233"/>
                  </a:cubicBezTo>
                  <a:cubicBezTo>
                    <a:pt x="5938896" y="3226525"/>
                    <a:pt x="5933823" y="3217281"/>
                    <a:pt x="5927285" y="3209108"/>
                  </a:cubicBezTo>
                  <a:cubicBezTo>
                    <a:pt x="5922156" y="3202697"/>
                    <a:pt x="5914640" y="3198371"/>
                    <a:pt x="5909868" y="3191690"/>
                  </a:cubicBezTo>
                  <a:cubicBezTo>
                    <a:pt x="5900030" y="3177917"/>
                    <a:pt x="5891312" y="3163287"/>
                    <a:pt x="5883742" y="3148148"/>
                  </a:cubicBezTo>
                  <a:cubicBezTo>
                    <a:pt x="5875585" y="3131835"/>
                    <a:pt x="5878267" y="3104605"/>
                    <a:pt x="5848908" y="3104605"/>
                  </a:cubicBezTo>
                  <a:cubicBezTo>
                    <a:pt x="5838442" y="3104605"/>
                    <a:pt x="5831491" y="3116216"/>
                    <a:pt x="5822782" y="3122022"/>
                  </a:cubicBezTo>
                  <a:cubicBezTo>
                    <a:pt x="5765780" y="3141021"/>
                    <a:pt x="5821726" y="3114633"/>
                    <a:pt x="5787948" y="3156856"/>
                  </a:cubicBezTo>
                  <a:cubicBezTo>
                    <a:pt x="5781410" y="3165029"/>
                    <a:pt x="5770531" y="3168467"/>
                    <a:pt x="5761822" y="3174273"/>
                  </a:cubicBezTo>
                  <a:cubicBezTo>
                    <a:pt x="5758919" y="3165565"/>
                    <a:pt x="5755339" y="3157053"/>
                    <a:pt x="5753113" y="3148148"/>
                  </a:cubicBezTo>
                  <a:cubicBezTo>
                    <a:pt x="5749523" y="3133788"/>
                    <a:pt x="5752615" y="3116921"/>
                    <a:pt x="5744405" y="3104605"/>
                  </a:cubicBezTo>
                  <a:cubicBezTo>
                    <a:pt x="5739313" y="3096967"/>
                    <a:pt x="5726988" y="3098799"/>
                    <a:pt x="5718279" y="3095896"/>
                  </a:cubicBezTo>
                  <a:cubicBezTo>
                    <a:pt x="5713287" y="3100888"/>
                    <a:pt x="5678152" y="3139439"/>
                    <a:pt x="5666028" y="3139439"/>
                  </a:cubicBezTo>
                  <a:cubicBezTo>
                    <a:pt x="5657817" y="3139439"/>
                    <a:pt x="5654416" y="3127828"/>
                    <a:pt x="5648610" y="3122022"/>
                  </a:cubicBezTo>
                  <a:cubicBezTo>
                    <a:pt x="5586578" y="3142698"/>
                    <a:pt x="5630229" y="3125802"/>
                    <a:pt x="5526690" y="3191690"/>
                  </a:cubicBezTo>
                  <a:cubicBezTo>
                    <a:pt x="5520772" y="3183799"/>
                    <a:pt x="5489516" y="3143465"/>
                    <a:pt x="5483148" y="3130730"/>
                  </a:cubicBezTo>
                  <a:cubicBezTo>
                    <a:pt x="5479043" y="3122520"/>
                    <a:pt x="5479304" y="3112389"/>
                    <a:pt x="5474439" y="3104605"/>
                  </a:cubicBezTo>
                  <a:cubicBezTo>
                    <a:pt x="5464588" y="3088843"/>
                    <a:pt x="5457238" y="3066940"/>
                    <a:pt x="5439605" y="3061062"/>
                  </a:cubicBezTo>
                  <a:cubicBezTo>
                    <a:pt x="5429676" y="3057752"/>
                    <a:pt x="5427994" y="3078479"/>
                    <a:pt x="5422188" y="3087188"/>
                  </a:cubicBezTo>
                  <a:cubicBezTo>
                    <a:pt x="5410576" y="3095896"/>
                    <a:pt x="5396799" y="3102293"/>
                    <a:pt x="5387353" y="3113313"/>
                  </a:cubicBezTo>
                  <a:cubicBezTo>
                    <a:pt x="5358153" y="3147380"/>
                    <a:pt x="5384246" y="3162459"/>
                    <a:pt x="5352519" y="3130730"/>
                  </a:cubicBezTo>
                  <a:cubicBezTo>
                    <a:pt x="5352519" y="3130730"/>
                    <a:pt x="5322908" y="3173279"/>
                    <a:pt x="5300268" y="3182982"/>
                  </a:cubicBezTo>
                  <a:cubicBezTo>
                    <a:pt x="5291830" y="3186598"/>
                    <a:pt x="5294081" y="3165683"/>
                    <a:pt x="5291559" y="3156856"/>
                  </a:cubicBezTo>
                  <a:cubicBezTo>
                    <a:pt x="5288271" y="3145348"/>
                    <a:pt x="5285753" y="3133633"/>
                    <a:pt x="5282850" y="3122022"/>
                  </a:cubicBezTo>
                  <a:cubicBezTo>
                    <a:pt x="5220054" y="3142953"/>
                    <a:pt x="5291111" y="3113761"/>
                    <a:pt x="5204473" y="3200399"/>
                  </a:cubicBezTo>
                  <a:cubicBezTo>
                    <a:pt x="5195293" y="3209579"/>
                    <a:pt x="5181250" y="3212010"/>
                    <a:pt x="5169639" y="3217816"/>
                  </a:cubicBezTo>
                  <a:cubicBezTo>
                    <a:pt x="5163833" y="3206205"/>
                    <a:pt x="5157336" y="3194914"/>
                    <a:pt x="5152222" y="3182982"/>
                  </a:cubicBezTo>
                  <a:cubicBezTo>
                    <a:pt x="5148606" y="3174544"/>
                    <a:pt x="5149390" y="3163908"/>
                    <a:pt x="5143513" y="3156856"/>
                  </a:cubicBezTo>
                  <a:cubicBezTo>
                    <a:pt x="5123234" y="3132521"/>
                    <a:pt x="5108598" y="3130703"/>
                    <a:pt x="5082553" y="3122022"/>
                  </a:cubicBezTo>
                  <a:cubicBezTo>
                    <a:pt x="5082553" y="3122022"/>
                    <a:pt x="5062990" y="3170692"/>
                    <a:pt x="5047719" y="3191690"/>
                  </a:cubicBezTo>
                  <a:cubicBezTo>
                    <a:pt x="5039182" y="3203428"/>
                    <a:pt x="5024496" y="3209107"/>
                    <a:pt x="5012885" y="3217816"/>
                  </a:cubicBezTo>
                  <a:cubicBezTo>
                    <a:pt x="5007681" y="3202203"/>
                    <a:pt x="4997520" y="3167617"/>
                    <a:pt x="4986759" y="3156856"/>
                  </a:cubicBezTo>
                  <a:cubicBezTo>
                    <a:pt x="4977579" y="3147676"/>
                    <a:pt x="4963536" y="3145245"/>
                    <a:pt x="4951925" y="3139439"/>
                  </a:cubicBezTo>
                  <a:cubicBezTo>
                    <a:pt x="4941455" y="3155144"/>
                    <a:pt x="4932886" y="3171699"/>
                    <a:pt x="4917090" y="3182982"/>
                  </a:cubicBezTo>
                  <a:cubicBezTo>
                    <a:pt x="4903317" y="3192820"/>
                    <a:pt x="4887321" y="3199270"/>
                    <a:pt x="4873548" y="3209108"/>
                  </a:cubicBezTo>
                  <a:cubicBezTo>
                    <a:pt x="4866867" y="3213880"/>
                    <a:pt x="4862438" y="3221269"/>
                    <a:pt x="4856130" y="3226525"/>
                  </a:cubicBezTo>
                  <a:cubicBezTo>
                    <a:pt x="4844980" y="3235817"/>
                    <a:pt x="4832907" y="3243942"/>
                    <a:pt x="4821296" y="3252650"/>
                  </a:cubicBezTo>
                  <a:cubicBezTo>
                    <a:pt x="4804170" y="3226962"/>
                    <a:pt x="4802898" y="3221353"/>
                    <a:pt x="4777753" y="3200399"/>
                  </a:cubicBezTo>
                  <a:cubicBezTo>
                    <a:pt x="4769713" y="3193699"/>
                    <a:pt x="4761891" y="3180929"/>
                    <a:pt x="4751628" y="3182982"/>
                  </a:cubicBezTo>
                  <a:cubicBezTo>
                    <a:pt x="4741365" y="3185035"/>
                    <a:pt x="4740016" y="3200399"/>
                    <a:pt x="4734210" y="3209108"/>
                  </a:cubicBezTo>
                  <a:cubicBezTo>
                    <a:pt x="4701992" y="3176888"/>
                    <a:pt x="4723625" y="3187135"/>
                    <a:pt x="4664542" y="3226525"/>
                  </a:cubicBezTo>
                  <a:cubicBezTo>
                    <a:pt x="4655833" y="3220719"/>
                    <a:pt x="4644500" y="3217625"/>
                    <a:pt x="4638416" y="3209108"/>
                  </a:cubicBezTo>
                  <a:cubicBezTo>
                    <a:pt x="4629330" y="3196387"/>
                    <a:pt x="4634981" y="3172556"/>
                    <a:pt x="4620999" y="3165565"/>
                  </a:cubicBezTo>
                  <a:cubicBezTo>
                    <a:pt x="4611638" y="3160884"/>
                    <a:pt x="4612943" y="3196371"/>
                    <a:pt x="4603582" y="3191690"/>
                  </a:cubicBezTo>
                  <a:cubicBezTo>
                    <a:pt x="4589600" y="3184699"/>
                    <a:pt x="4591971" y="3162662"/>
                    <a:pt x="4586165" y="3148148"/>
                  </a:cubicBezTo>
                  <a:lnTo>
                    <a:pt x="4560039" y="3174273"/>
                  </a:lnTo>
                  <a:lnTo>
                    <a:pt x="4507788" y="3226525"/>
                  </a:lnTo>
                  <a:cubicBezTo>
                    <a:pt x="4499079" y="3229428"/>
                    <a:pt x="4489632" y="3230679"/>
                    <a:pt x="4481662" y="3235233"/>
                  </a:cubicBezTo>
                  <a:cubicBezTo>
                    <a:pt x="4469060" y="3242434"/>
                    <a:pt x="4461145" y="3258973"/>
                    <a:pt x="4446828" y="3261359"/>
                  </a:cubicBezTo>
                  <a:cubicBezTo>
                    <a:pt x="4438729" y="3262709"/>
                    <a:pt x="4433965" y="3250774"/>
                    <a:pt x="4429410" y="3243942"/>
                  </a:cubicBezTo>
                  <a:cubicBezTo>
                    <a:pt x="4422209" y="3233141"/>
                    <a:pt x="4417799" y="3220719"/>
                    <a:pt x="4411993" y="3209108"/>
                  </a:cubicBezTo>
                  <a:cubicBezTo>
                    <a:pt x="4368451" y="3194593"/>
                    <a:pt x="4388771" y="3209107"/>
                    <a:pt x="4368450" y="3148148"/>
                  </a:cubicBezTo>
                  <a:cubicBezTo>
                    <a:pt x="4309536" y="3167785"/>
                    <a:pt x="4381047" y="3141850"/>
                    <a:pt x="4298782" y="3182982"/>
                  </a:cubicBezTo>
                  <a:cubicBezTo>
                    <a:pt x="4290571" y="3187087"/>
                    <a:pt x="4279824" y="3185956"/>
                    <a:pt x="4272656" y="3191690"/>
                  </a:cubicBezTo>
                  <a:cubicBezTo>
                    <a:pt x="4264483" y="3198228"/>
                    <a:pt x="4261045" y="3209107"/>
                    <a:pt x="4255239" y="3217816"/>
                  </a:cubicBezTo>
                  <a:cubicBezTo>
                    <a:pt x="4246530" y="3212010"/>
                    <a:pt x="4237154" y="3207100"/>
                    <a:pt x="4229113" y="3200399"/>
                  </a:cubicBezTo>
                  <a:cubicBezTo>
                    <a:pt x="4219652" y="3192515"/>
                    <a:pt x="4213235" y="3181105"/>
                    <a:pt x="4202988" y="3174273"/>
                  </a:cubicBezTo>
                  <a:cubicBezTo>
                    <a:pt x="4195350" y="3169181"/>
                    <a:pt x="4185385" y="3162156"/>
                    <a:pt x="4176862" y="3165565"/>
                  </a:cubicBezTo>
                  <a:cubicBezTo>
                    <a:pt x="4167144" y="3169452"/>
                    <a:pt x="4165251" y="3182982"/>
                    <a:pt x="4159445" y="3191690"/>
                  </a:cubicBezTo>
                  <a:cubicBezTo>
                    <a:pt x="4150736" y="3185884"/>
                    <a:pt x="4140720" y="3181674"/>
                    <a:pt x="4133319" y="3174273"/>
                  </a:cubicBezTo>
                  <a:cubicBezTo>
                    <a:pt x="4125918" y="3166872"/>
                    <a:pt x="4124075" y="3154686"/>
                    <a:pt x="4115902" y="3148148"/>
                  </a:cubicBezTo>
                  <a:cubicBezTo>
                    <a:pt x="4108734" y="3142413"/>
                    <a:pt x="4098485" y="3142342"/>
                    <a:pt x="4089776" y="3139439"/>
                  </a:cubicBezTo>
                  <a:cubicBezTo>
                    <a:pt x="4066099" y="3155223"/>
                    <a:pt x="4042489" y="3174273"/>
                    <a:pt x="4011399" y="3174273"/>
                  </a:cubicBezTo>
                  <a:cubicBezTo>
                    <a:pt x="4000933" y="3174273"/>
                    <a:pt x="3994635" y="3161537"/>
                    <a:pt x="3985273" y="3156856"/>
                  </a:cubicBezTo>
                  <a:cubicBezTo>
                    <a:pt x="3977063" y="3152751"/>
                    <a:pt x="3967856" y="3151051"/>
                    <a:pt x="3959148" y="3148148"/>
                  </a:cubicBezTo>
                  <a:cubicBezTo>
                    <a:pt x="3956136" y="3154172"/>
                    <a:pt x="3933543" y="3202955"/>
                    <a:pt x="3924313" y="3209108"/>
                  </a:cubicBezTo>
                  <a:cubicBezTo>
                    <a:pt x="3914354" y="3215747"/>
                    <a:pt x="3901090" y="3214913"/>
                    <a:pt x="3889479" y="3217816"/>
                  </a:cubicBezTo>
                  <a:cubicBezTo>
                    <a:pt x="3882649" y="3204157"/>
                    <a:pt x="3866953" y="3169164"/>
                    <a:pt x="3854645" y="3156856"/>
                  </a:cubicBezTo>
                  <a:cubicBezTo>
                    <a:pt x="3844382" y="3146593"/>
                    <a:pt x="3834325" y="3130730"/>
                    <a:pt x="3819810" y="3130730"/>
                  </a:cubicBezTo>
                  <a:cubicBezTo>
                    <a:pt x="3809344" y="3130730"/>
                    <a:pt x="3808199" y="3148147"/>
                    <a:pt x="3802393" y="3156856"/>
                  </a:cubicBezTo>
                  <a:cubicBezTo>
                    <a:pt x="3793685" y="3153953"/>
                    <a:pt x="3785269" y="3146348"/>
                    <a:pt x="3776268" y="3148148"/>
                  </a:cubicBezTo>
                  <a:cubicBezTo>
                    <a:pt x="3768217" y="3149758"/>
                    <a:pt x="3764106" y="3159257"/>
                    <a:pt x="3758850" y="3165565"/>
                  </a:cubicBezTo>
                  <a:cubicBezTo>
                    <a:pt x="3749558" y="3176715"/>
                    <a:pt x="3741433" y="3188788"/>
                    <a:pt x="3732725" y="3200399"/>
                  </a:cubicBezTo>
                  <a:cubicBezTo>
                    <a:pt x="3724016" y="3194593"/>
                    <a:pt x="3714000" y="3190383"/>
                    <a:pt x="3706599" y="3182982"/>
                  </a:cubicBezTo>
                  <a:cubicBezTo>
                    <a:pt x="3699198" y="3175581"/>
                    <a:pt x="3695266" y="3165373"/>
                    <a:pt x="3689182" y="3156856"/>
                  </a:cubicBezTo>
                  <a:cubicBezTo>
                    <a:pt x="3680746" y="3145045"/>
                    <a:pt x="3673319" y="3132285"/>
                    <a:pt x="3663056" y="3122022"/>
                  </a:cubicBezTo>
                  <a:cubicBezTo>
                    <a:pt x="3655655" y="3114621"/>
                    <a:pt x="3647193" y="3102552"/>
                    <a:pt x="3636930" y="3104605"/>
                  </a:cubicBezTo>
                  <a:cubicBezTo>
                    <a:pt x="3626667" y="3106657"/>
                    <a:pt x="3625319" y="3122022"/>
                    <a:pt x="3619513" y="3130730"/>
                  </a:cubicBezTo>
                  <a:cubicBezTo>
                    <a:pt x="3576264" y="3159565"/>
                    <a:pt x="3605018" y="3152530"/>
                    <a:pt x="3584679" y="3122022"/>
                  </a:cubicBezTo>
                  <a:cubicBezTo>
                    <a:pt x="3577847" y="3111775"/>
                    <a:pt x="3567262" y="3104605"/>
                    <a:pt x="3558553" y="3095896"/>
                  </a:cubicBezTo>
                  <a:cubicBezTo>
                    <a:pt x="3555650" y="3104605"/>
                    <a:pt x="3556336" y="3115531"/>
                    <a:pt x="3549845" y="3122022"/>
                  </a:cubicBezTo>
                  <a:cubicBezTo>
                    <a:pt x="3532429" y="3139438"/>
                    <a:pt x="3515009" y="3127827"/>
                    <a:pt x="3497593" y="3122022"/>
                  </a:cubicBezTo>
                  <a:cubicBezTo>
                    <a:pt x="3491068" y="3141599"/>
                    <a:pt x="3487223" y="3166119"/>
                    <a:pt x="3462759" y="3174273"/>
                  </a:cubicBezTo>
                  <a:cubicBezTo>
                    <a:pt x="3454050" y="3177176"/>
                    <a:pt x="3445342" y="3168468"/>
                    <a:pt x="3436633" y="3165565"/>
                  </a:cubicBezTo>
                  <a:cubicBezTo>
                    <a:pt x="3427925" y="3174273"/>
                    <a:pt x="3417339" y="3181443"/>
                    <a:pt x="3410508" y="3191690"/>
                  </a:cubicBezTo>
                  <a:cubicBezTo>
                    <a:pt x="3405416" y="3199328"/>
                    <a:pt x="3410010" y="3213711"/>
                    <a:pt x="3401799" y="3217816"/>
                  </a:cubicBezTo>
                  <a:cubicBezTo>
                    <a:pt x="3380766" y="3228333"/>
                    <a:pt x="3363637" y="3191053"/>
                    <a:pt x="3358256" y="3182982"/>
                  </a:cubicBezTo>
                  <a:cubicBezTo>
                    <a:pt x="3305611" y="3169820"/>
                    <a:pt x="3334777" y="3170488"/>
                    <a:pt x="3271170" y="3191690"/>
                  </a:cubicBezTo>
                  <a:cubicBezTo>
                    <a:pt x="3262462" y="3188787"/>
                    <a:pt x="3252683" y="3188074"/>
                    <a:pt x="3245045" y="3182982"/>
                  </a:cubicBezTo>
                  <a:cubicBezTo>
                    <a:pt x="3224928" y="3169571"/>
                    <a:pt x="3214354" y="3150008"/>
                    <a:pt x="3201502" y="3130730"/>
                  </a:cubicBezTo>
                  <a:cubicBezTo>
                    <a:pt x="3127826" y="3149150"/>
                    <a:pt x="3202805" y="3124057"/>
                    <a:pt x="3140542" y="3165565"/>
                  </a:cubicBezTo>
                  <a:cubicBezTo>
                    <a:pt x="3133049" y="3170560"/>
                    <a:pt x="3084223" y="3181822"/>
                    <a:pt x="3079582" y="3182982"/>
                  </a:cubicBezTo>
                  <a:cubicBezTo>
                    <a:pt x="3070873" y="3174273"/>
                    <a:pt x="3061471" y="3166207"/>
                    <a:pt x="3053456" y="3156856"/>
                  </a:cubicBezTo>
                  <a:cubicBezTo>
                    <a:pt x="3044010" y="3145836"/>
                    <a:pt x="3038480" y="3131314"/>
                    <a:pt x="3027330" y="3122022"/>
                  </a:cubicBezTo>
                  <a:cubicBezTo>
                    <a:pt x="3020278" y="3116145"/>
                    <a:pt x="3009913" y="3116216"/>
                    <a:pt x="3001205" y="3113313"/>
                  </a:cubicBezTo>
                  <a:cubicBezTo>
                    <a:pt x="2966765" y="3124793"/>
                    <a:pt x="2973797" y="3119389"/>
                    <a:pt x="2940245" y="3148148"/>
                  </a:cubicBezTo>
                  <a:cubicBezTo>
                    <a:pt x="2930894" y="3156163"/>
                    <a:pt x="2926067" y="3171286"/>
                    <a:pt x="2914119" y="3174273"/>
                  </a:cubicBezTo>
                  <a:cubicBezTo>
                    <a:pt x="2899759" y="3177863"/>
                    <a:pt x="2885090" y="3168468"/>
                    <a:pt x="2870576" y="3165565"/>
                  </a:cubicBezTo>
                  <a:cubicBezTo>
                    <a:pt x="2861867" y="3168468"/>
                    <a:pt x="2851618" y="3168539"/>
                    <a:pt x="2844450" y="3174273"/>
                  </a:cubicBezTo>
                  <a:cubicBezTo>
                    <a:pt x="2836277" y="3180811"/>
                    <a:pt x="2837499" y="3200399"/>
                    <a:pt x="2827033" y="3200399"/>
                  </a:cubicBezTo>
                  <a:cubicBezTo>
                    <a:pt x="2817938" y="3200399"/>
                    <a:pt x="2776133" y="3141240"/>
                    <a:pt x="2774782" y="3139439"/>
                  </a:cubicBezTo>
                  <a:cubicBezTo>
                    <a:pt x="2726988" y="3187233"/>
                    <a:pt x="2767612" y="3163688"/>
                    <a:pt x="2731239" y="3139439"/>
                  </a:cubicBezTo>
                  <a:cubicBezTo>
                    <a:pt x="2721281" y="3132800"/>
                    <a:pt x="2708016" y="3133633"/>
                    <a:pt x="2696405" y="3130730"/>
                  </a:cubicBezTo>
                  <a:cubicBezTo>
                    <a:pt x="2693502" y="3139439"/>
                    <a:pt x="2693573" y="3149804"/>
                    <a:pt x="2687696" y="3156856"/>
                  </a:cubicBezTo>
                  <a:cubicBezTo>
                    <a:pt x="2671545" y="3176237"/>
                    <a:pt x="2639844" y="3189491"/>
                    <a:pt x="2618028" y="3200399"/>
                  </a:cubicBezTo>
                  <a:cubicBezTo>
                    <a:pt x="2612222" y="3191690"/>
                    <a:pt x="2604285" y="3184073"/>
                    <a:pt x="2600610" y="3174273"/>
                  </a:cubicBezTo>
                  <a:cubicBezTo>
                    <a:pt x="2579772" y="3118706"/>
                    <a:pt x="2613607" y="3109025"/>
                    <a:pt x="2548359" y="3174273"/>
                  </a:cubicBezTo>
                  <a:cubicBezTo>
                    <a:pt x="2509552" y="3116064"/>
                    <a:pt x="2550349" y="3183604"/>
                    <a:pt x="2522233" y="3113313"/>
                  </a:cubicBezTo>
                  <a:cubicBezTo>
                    <a:pt x="2515001" y="3095233"/>
                    <a:pt x="2514999" y="3056339"/>
                    <a:pt x="2496108" y="3061062"/>
                  </a:cubicBezTo>
                  <a:cubicBezTo>
                    <a:pt x="2476195" y="3066041"/>
                    <a:pt x="2490302" y="3101702"/>
                    <a:pt x="2487399" y="3122022"/>
                  </a:cubicBezTo>
                  <a:cubicBezTo>
                    <a:pt x="2478690" y="3130731"/>
                    <a:pt x="2473350" y="3150563"/>
                    <a:pt x="2461273" y="3148148"/>
                  </a:cubicBezTo>
                  <a:cubicBezTo>
                    <a:pt x="2403961" y="3136685"/>
                    <a:pt x="2485659" y="3071510"/>
                    <a:pt x="2417730" y="3139439"/>
                  </a:cubicBezTo>
                  <a:cubicBezTo>
                    <a:pt x="2386267" y="3092243"/>
                    <a:pt x="2414359" y="3116965"/>
                    <a:pt x="2382896" y="3139439"/>
                  </a:cubicBezTo>
                  <a:cubicBezTo>
                    <a:pt x="2370175" y="3148525"/>
                    <a:pt x="2353867" y="3151050"/>
                    <a:pt x="2339353" y="3156856"/>
                  </a:cubicBezTo>
                  <a:cubicBezTo>
                    <a:pt x="2324520" y="3146967"/>
                    <a:pt x="2289193" y="3124113"/>
                    <a:pt x="2278393" y="3113313"/>
                  </a:cubicBezTo>
                  <a:cubicBezTo>
                    <a:pt x="2270992" y="3105912"/>
                    <a:pt x="2269016" y="3093888"/>
                    <a:pt x="2260976" y="3087188"/>
                  </a:cubicBezTo>
                  <a:cubicBezTo>
                    <a:pt x="2249707" y="3077797"/>
                    <a:pt x="2192983" y="3056506"/>
                    <a:pt x="2182599" y="3052353"/>
                  </a:cubicBezTo>
                  <a:cubicBezTo>
                    <a:pt x="2173890" y="3066867"/>
                    <a:pt x="2160578" y="3079475"/>
                    <a:pt x="2156473" y="3095896"/>
                  </a:cubicBezTo>
                  <a:cubicBezTo>
                    <a:pt x="2154247" y="3104802"/>
                    <a:pt x="2165182" y="3112842"/>
                    <a:pt x="2165182" y="3122022"/>
                  </a:cubicBezTo>
                  <a:cubicBezTo>
                    <a:pt x="2165182" y="3133991"/>
                    <a:pt x="2159376" y="3145245"/>
                    <a:pt x="2156473" y="3156856"/>
                  </a:cubicBezTo>
                  <a:cubicBezTo>
                    <a:pt x="2147765" y="3151050"/>
                    <a:pt x="2138521" y="3145977"/>
                    <a:pt x="2130348" y="3139439"/>
                  </a:cubicBezTo>
                  <a:cubicBezTo>
                    <a:pt x="2115013" y="3127171"/>
                    <a:pt x="2105522" y="3104171"/>
                    <a:pt x="2078096" y="3113313"/>
                  </a:cubicBezTo>
                  <a:cubicBezTo>
                    <a:pt x="2068167" y="3116623"/>
                    <a:pt x="2066485" y="3130730"/>
                    <a:pt x="2060679" y="3139439"/>
                  </a:cubicBezTo>
                  <a:cubicBezTo>
                    <a:pt x="2051970" y="3133633"/>
                    <a:pt x="2041254" y="3130063"/>
                    <a:pt x="2034553" y="3122022"/>
                  </a:cubicBezTo>
                  <a:cubicBezTo>
                    <a:pt x="2026242" y="3112049"/>
                    <a:pt x="2027700" y="3094734"/>
                    <a:pt x="2017136" y="3087188"/>
                  </a:cubicBezTo>
                  <a:cubicBezTo>
                    <a:pt x="2005091" y="3078585"/>
                    <a:pt x="1988107" y="3081382"/>
                    <a:pt x="1973593" y="3078479"/>
                  </a:cubicBezTo>
                  <a:cubicBezTo>
                    <a:pt x="1964885" y="3087188"/>
                    <a:pt x="1957715" y="3097773"/>
                    <a:pt x="1947468" y="3104605"/>
                  </a:cubicBezTo>
                  <a:cubicBezTo>
                    <a:pt x="1939830" y="3109697"/>
                    <a:pt x="1929779" y="3109697"/>
                    <a:pt x="1921342" y="3113313"/>
                  </a:cubicBezTo>
                  <a:cubicBezTo>
                    <a:pt x="1909410" y="3118427"/>
                    <a:pt x="1898119" y="3124924"/>
                    <a:pt x="1886508" y="3130730"/>
                  </a:cubicBezTo>
                  <a:cubicBezTo>
                    <a:pt x="1880702" y="3124924"/>
                    <a:pt x="1874346" y="3119621"/>
                    <a:pt x="1869090" y="3113313"/>
                  </a:cubicBezTo>
                  <a:cubicBezTo>
                    <a:pt x="1859798" y="3102163"/>
                    <a:pt x="1856734" y="3083069"/>
                    <a:pt x="1842965" y="3078479"/>
                  </a:cubicBezTo>
                  <a:cubicBezTo>
                    <a:pt x="1833036" y="3075169"/>
                    <a:pt x="1825548" y="3090090"/>
                    <a:pt x="1816839" y="3095896"/>
                  </a:cubicBezTo>
                  <a:cubicBezTo>
                    <a:pt x="1815139" y="3087395"/>
                    <a:pt x="1814039" y="3028529"/>
                    <a:pt x="1782005" y="3034936"/>
                  </a:cubicBezTo>
                  <a:cubicBezTo>
                    <a:pt x="1771742" y="3036989"/>
                    <a:pt x="1770394" y="3052353"/>
                    <a:pt x="1764588" y="3061062"/>
                  </a:cubicBezTo>
                  <a:lnTo>
                    <a:pt x="1729753" y="3069770"/>
                  </a:lnTo>
                  <a:cubicBezTo>
                    <a:pt x="1709839" y="3074748"/>
                    <a:pt x="1702631" y="3100997"/>
                    <a:pt x="1686210" y="3113313"/>
                  </a:cubicBezTo>
                  <a:cubicBezTo>
                    <a:pt x="1678866" y="3118821"/>
                    <a:pt x="1668793" y="3119119"/>
                    <a:pt x="1660085" y="3122022"/>
                  </a:cubicBezTo>
                  <a:cubicBezTo>
                    <a:pt x="1657182" y="3107508"/>
                    <a:pt x="1654587" y="3092928"/>
                    <a:pt x="1651376" y="3078479"/>
                  </a:cubicBezTo>
                  <a:cubicBezTo>
                    <a:pt x="1648780" y="3066795"/>
                    <a:pt x="1654279" y="3046548"/>
                    <a:pt x="1642668" y="3043645"/>
                  </a:cubicBezTo>
                  <a:cubicBezTo>
                    <a:pt x="1630720" y="3040658"/>
                    <a:pt x="1625893" y="3061755"/>
                    <a:pt x="1616542" y="3069770"/>
                  </a:cubicBezTo>
                  <a:cubicBezTo>
                    <a:pt x="1605522" y="3079216"/>
                    <a:pt x="1593319" y="3087187"/>
                    <a:pt x="1581708" y="3095896"/>
                  </a:cubicBezTo>
                  <a:cubicBezTo>
                    <a:pt x="1578805" y="3087187"/>
                    <a:pt x="1575226" y="3078676"/>
                    <a:pt x="1572999" y="3069770"/>
                  </a:cubicBezTo>
                  <a:cubicBezTo>
                    <a:pt x="1569409" y="3055411"/>
                    <a:pt x="1576606" y="3034438"/>
                    <a:pt x="1564290" y="3026228"/>
                  </a:cubicBezTo>
                  <a:cubicBezTo>
                    <a:pt x="1555582" y="3020422"/>
                    <a:pt x="1555046" y="3045815"/>
                    <a:pt x="1546873" y="3052353"/>
                  </a:cubicBezTo>
                  <a:cubicBezTo>
                    <a:pt x="1539705" y="3058087"/>
                    <a:pt x="1529456" y="3058159"/>
                    <a:pt x="1520748" y="3061062"/>
                  </a:cubicBezTo>
                  <a:cubicBezTo>
                    <a:pt x="1514942" y="3055256"/>
                    <a:pt x="1506564" y="3051192"/>
                    <a:pt x="1503330" y="3043645"/>
                  </a:cubicBezTo>
                  <a:cubicBezTo>
                    <a:pt x="1497499" y="3030040"/>
                    <a:pt x="1497833" y="3014551"/>
                    <a:pt x="1494622" y="3000102"/>
                  </a:cubicBezTo>
                  <a:cubicBezTo>
                    <a:pt x="1492026" y="2988418"/>
                    <a:pt x="1488816" y="2976879"/>
                    <a:pt x="1485913" y="2965268"/>
                  </a:cubicBezTo>
                  <a:cubicBezTo>
                    <a:pt x="1447711" y="2990736"/>
                    <a:pt x="1468161" y="2976405"/>
                    <a:pt x="1424953" y="3008810"/>
                  </a:cubicBezTo>
                  <a:cubicBezTo>
                    <a:pt x="1399833" y="3027649"/>
                    <a:pt x="1372702" y="3043645"/>
                    <a:pt x="1346576" y="3061062"/>
                  </a:cubicBezTo>
                  <a:cubicBezTo>
                    <a:pt x="1337867" y="3055256"/>
                    <a:pt x="1326988" y="3051818"/>
                    <a:pt x="1320450" y="3043645"/>
                  </a:cubicBezTo>
                  <a:cubicBezTo>
                    <a:pt x="1314716" y="3036477"/>
                    <a:pt x="1315358" y="3025956"/>
                    <a:pt x="1311742" y="3017519"/>
                  </a:cubicBezTo>
                  <a:cubicBezTo>
                    <a:pt x="1306628" y="3005587"/>
                    <a:pt x="1300131" y="2994296"/>
                    <a:pt x="1294325" y="2982685"/>
                  </a:cubicBezTo>
                  <a:cubicBezTo>
                    <a:pt x="1285616" y="2985588"/>
                    <a:pt x="1277025" y="2988871"/>
                    <a:pt x="1268199" y="2991393"/>
                  </a:cubicBezTo>
                  <a:cubicBezTo>
                    <a:pt x="1256691" y="2994681"/>
                    <a:pt x="1244720" y="2996317"/>
                    <a:pt x="1233365" y="3000102"/>
                  </a:cubicBezTo>
                  <a:cubicBezTo>
                    <a:pt x="1210650" y="3007674"/>
                    <a:pt x="1155336" y="3031801"/>
                    <a:pt x="1137570" y="3043645"/>
                  </a:cubicBezTo>
                  <a:cubicBezTo>
                    <a:pt x="1127323" y="3050476"/>
                    <a:pt x="1119460" y="3060419"/>
                    <a:pt x="1111445" y="3069770"/>
                  </a:cubicBezTo>
                  <a:cubicBezTo>
                    <a:pt x="1101999" y="3080790"/>
                    <a:pt x="1098660" y="3098887"/>
                    <a:pt x="1085319" y="3104605"/>
                  </a:cubicBezTo>
                  <a:cubicBezTo>
                    <a:pt x="1046905" y="3121068"/>
                    <a:pt x="1039798" y="3069179"/>
                    <a:pt x="1033068" y="3052353"/>
                  </a:cubicBezTo>
                  <a:cubicBezTo>
                    <a:pt x="1033068" y="3052353"/>
                    <a:pt x="997181" y="3086195"/>
                    <a:pt x="980816" y="3104605"/>
                  </a:cubicBezTo>
                  <a:cubicBezTo>
                    <a:pt x="973863" y="3112427"/>
                    <a:pt x="973328" y="3127420"/>
                    <a:pt x="963399" y="3130730"/>
                  </a:cubicBezTo>
                  <a:cubicBezTo>
                    <a:pt x="952045" y="3134515"/>
                    <a:pt x="940534" y="3122022"/>
                    <a:pt x="928565" y="3122022"/>
                  </a:cubicBezTo>
                  <a:cubicBezTo>
                    <a:pt x="919385" y="3122022"/>
                    <a:pt x="911148" y="3127827"/>
                    <a:pt x="902439" y="3130730"/>
                  </a:cubicBezTo>
                  <a:cubicBezTo>
                    <a:pt x="881558" y="3068092"/>
                    <a:pt x="906892" y="3146314"/>
                    <a:pt x="885022" y="3069770"/>
                  </a:cubicBezTo>
                  <a:cubicBezTo>
                    <a:pt x="882500" y="3060944"/>
                    <a:pt x="885218" y="3045871"/>
                    <a:pt x="876313" y="3043645"/>
                  </a:cubicBezTo>
                  <a:cubicBezTo>
                    <a:pt x="866614" y="3041220"/>
                    <a:pt x="826201" y="3085049"/>
                    <a:pt x="824062" y="3087188"/>
                  </a:cubicBezTo>
                  <a:cubicBezTo>
                    <a:pt x="812451" y="3090091"/>
                    <a:pt x="800435" y="3091694"/>
                    <a:pt x="789228" y="3095896"/>
                  </a:cubicBezTo>
                  <a:cubicBezTo>
                    <a:pt x="777072" y="3100454"/>
                    <a:pt x="766325" y="3108199"/>
                    <a:pt x="754393" y="3113313"/>
                  </a:cubicBezTo>
                  <a:cubicBezTo>
                    <a:pt x="745956" y="3116929"/>
                    <a:pt x="736976" y="3119119"/>
                    <a:pt x="728268" y="3122022"/>
                  </a:cubicBezTo>
                  <a:cubicBezTo>
                    <a:pt x="719559" y="3116216"/>
                    <a:pt x="707948" y="3113314"/>
                    <a:pt x="702142" y="3104605"/>
                  </a:cubicBezTo>
                  <a:cubicBezTo>
                    <a:pt x="681522" y="3073675"/>
                    <a:pt x="708268" y="3047517"/>
                    <a:pt x="676016" y="3095896"/>
                  </a:cubicBezTo>
                  <a:cubicBezTo>
                    <a:pt x="627098" y="3112202"/>
                    <a:pt x="667028" y="3108540"/>
                    <a:pt x="641182" y="3069770"/>
                  </a:cubicBezTo>
                  <a:cubicBezTo>
                    <a:pt x="635376" y="3061061"/>
                    <a:pt x="623765" y="3058159"/>
                    <a:pt x="615056" y="3052353"/>
                  </a:cubicBezTo>
                  <a:cubicBezTo>
                    <a:pt x="609250" y="3061062"/>
                    <a:pt x="602320" y="3069118"/>
                    <a:pt x="597639" y="3078479"/>
                  </a:cubicBezTo>
                  <a:cubicBezTo>
                    <a:pt x="593534" y="3086690"/>
                    <a:pt x="595421" y="3098114"/>
                    <a:pt x="588930" y="3104605"/>
                  </a:cubicBezTo>
                  <a:cubicBezTo>
                    <a:pt x="582439" y="3111096"/>
                    <a:pt x="571513" y="3110410"/>
                    <a:pt x="562805" y="3113313"/>
                  </a:cubicBezTo>
                  <a:cubicBezTo>
                    <a:pt x="552645" y="3098074"/>
                    <a:pt x="541033" y="3073399"/>
                    <a:pt x="519262" y="3069770"/>
                  </a:cubicBezTo>
                  <a:cubicBezTo>
                    <a:pt x="510207" y="3068261"/>
                    <a:pt x="501845" y="3075576"/>
                    <a:pt x="493136" y="3078479"/>
                  </a:cubicBezTo>
                  <a:cubicBezTo>
                    <a:pt x="493136" y="3078479"/>
                    <a:pt x="478160" y="3032847"/>
                    <a:pt x="458302" y="3026228"/>
                  </a:cubicBezTo>
                  <a:cubicBezTo>
                    <a:pt x="445986" y="3022123"/>
                    <a:pt x="446691" y="3049451"/>
                    <a:pt x="440885" y="3061062"/>
                  </a:cubicBezTo>
                  <a:cubicBezTo>
                    <a:pt x="435079" y="3052353"/>
                    <a:pt x="428149" y="3044297"/>
                    <a:pt x="423468" y="3034936"/>
                  </a:cubicBezTo>
                  <a:cubicBezTo>
                    <a:pt x="419363" y="3026725"/>
                    <a:pt x="421927" y="3014545"/>
                    <a:pt x="414759" y="3008810"/>
                  </a:cubicBezTo>
                  <a:cubicBezTo>
                    <a:pt x="405413" y="3001333"/>
                    <a:pt x="391536" y="3003005"/>
                    <a:pt x="379925" y="3000102"/>
                  </a:cubicBezTo>
                  <a:cubicBezTo>
                    <a:pt x="374119" y="3011713"/>
                    <a:pt x="367622" y="3023004"/>
                    <a:pt x="362508" y="3034936"/>
                  </a:cubicBezTo>
                  <a:cubicBezTo>
                    <a:pt x="358892" y="3043374"/>
                    <a:pt x="359676" y="3054010"/>
                    <a:pt x="353799" y="3061062"/>
                  </a:cubicBezTo>
                  <a:cubicBezTo>
                    <a:pt x="344507" y="3072212"/>
                    <a:pt x="330576" y="3078479"/>
                    <a:pt x="318965" y="3087188"/>
                  </a:cubicBezTo>
                  <a:cubicBezTo>
                    <a:pt x="311224" y="3063965"/>
                    <a:pt x="307187" y="3047750"/>
                    <a:pt x="292839" y="3026228"/>
                  </a:cubicBezTo>
                  <a:cubicBezTo>
                    <a:pt x="288285" y="3019396"/>
                    <a:pt x="281228" y="3014616"/>
                    <a:pt x="275422" y="3008810"/>
                  </a:cubicBezTo>
                  <a:cubicBezTo>
                    <a:pt x="247821" y="3050212"/>
                    <a:pt x="261315" y="3025007"/>
                    <a:pt x="240588" y="3087188"/>
                  </a:cubicBezTo>
                  <a:cubicBezTo>
                    <a:pt x="150214" y="3147436"/>
                    <a:pt x="285433" y="3051051"/>
                    <a:pt x="197045" y="3139439"/>
                  </a:cubicBezTo>
                  <a:cubicBezTo>
                    <a:pt x="190554" y="3145930"/>
                    <a:pt x="178263" y="3153656"/>
                    <a:pt x="170919" y="3148148"/>
                  </a:cubicBezTo>
                  <a:cubicBezTo>
                    <a:pt x="161344" y="3140967"/>
                    <a:pt x="165113" y="3124925"/>
                    <a:pt x="162210" y="3113313"/>
                  </a:cubicBezTo>
                  <a:cubicBezTo>
                    <a:pt x="156404" y="3104605"/>
                    <a:pt x="150876" y="3095705"/>
                    <a:pt x="144793" y="3087188"/>
                  </a:cubicBezTo>
                  <a:cubicBezTo>
                    <a:pt x="136357" y="3075377"/>
                    <a:pt x="126361" y="3064661"/>
                    <a:pt x="118668" y="3052353"/>
                  </a:cubicBezTo>
                  <a:cubicBezTo>
                    <a:pt x="111788" y="3041344"/>
                    <a:pt x="107056" y="3029130"/>
                    <a:pt x="101250" y="3017519"/>
                  </a:cubicBezTo>
                  <a:cubicBezTo>
                    <a:pt x="101250" y="3017519"/>
                    <a:pt x="76582" y="3051472"/>
                    <a:pt x="66416" y="3069770"/>
                  </a:cubicBezTo>
                  <a:cubicBezTo>
                    <a:pt x="61958" y="3077795"/>
                    <a:pt x="61813" y="3087685"/>
                    <a:pt x="57708" y="3095896"/>
                  </a:cubicBezTo>
                  <a:cubicBezTo>
                    <a:pt x="45585" y="3120142"/>
                    <a:pt x="33422" y="3128890"/>
                    <a:pt x="14165" y="3148148"/>
                  </a:cubicBezTo>
                  <a:cubicBezTo>
                    <a:pt x="14165" y="3148148"/>
                    <a:pt x="7920" y="3142724"/>
                    <a:pt x="443" y="3135657"/>
                  </a:cubicBezTo>
                  <a:lnTo>
                    <a:pt x="0" y="3135189"/>
                  </a:lnTo>
                  <a:close/>
                </a:path>
              </a:pathLst>
            </a:custGeom>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Trebuchet MS"/>
                <a:ea typeface="+mn-ea"/>
                <a:cs typeface="+mn-cs"/>
              </a:endParaRPr>
            </a:p>
          </p:txBody>
        </p:sp>
        <p:sp>
          <p:nvSpPr>
            <p:cNvPr id="2" name="TextBox 1">
              <a:extLst>
                <a:ext uri="{FF2B5EF4-FFF2-40B4-BE49-F238E27FC236}">
                  <a16:creationId xmlns:a16="http://schemas.microsoft.com/office/drawing/2014/main" id="{5302EB7B-DD7A-41B0-8D15-701B10A19AB4}"/>
                </a:ext>
              </a:extLst>
            </p:cNvPr>
            <p:cNvSpPr txBox="1"/>
            <p:nvPr/>
          </p:nvSpPr>
          <p:spPr>
            <a:xfrm>
              <a:off x="946420" y="2647418"/>
              <a:ext cx="10432868" cy="20814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Segoe UI" panose="020B0502040204020203" pitchFamily="34" charset="0"/>
                  <a:ea typeface="Times New Roman" panose="02020603050405020304" pitchFamily="18" charset="0"/>
                  <a:cs typeface="+mn-cs"/>
                </a:rPr>
                <a:t>“We believe that the Lord, Jesus Christ instituted two ordinances for the church: the full-immersion water baptism of believers and the Lord’s Supper…”</a:t>
              </a:r>
              <a:endParaRPr kumimoji="0" lang="en-US" sz="24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grpSp>
      <p:sp>
        <p:nvSpPr>
          <p:cNvPr id="8" name="TextBox 7">
            <a:extLst>
              <a:ext uri="{FF2B5EF4-FFF2-40B4-BE49-F238E27FC236}">
                <a16:creationId xmlns:a16="http://schemas.microsoft.com/office/drawing/2014/main" id="{34883FD4-AE58-4594-AB0C-00FCDFE28077}"/>
              </a:ext>
            </a:extLst>
          </p:cNvPr>
          <p:cNvSpPr txBox="1"/>
          <p:nvPr/>
        </p:nvSpPr>
        <p:spPr>
          <a:xfrm>
            <a:off x="815526" y="3902224"/>
            <a:ext cx="9808931" cy="369332"/>
          </a:xfrm>
          <a:prstGeom prst="rect">
            <a:avLst/>
          </a:prstGeom>
          <a:solidFill>
            <a:schemeClr val="tx1">
              <a:lumMod val="8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“What We Believe.” </a:t>
            </a:r>
            <a:r>
              <a:rPr kumimoji="0" lang="en-US" sz="1800" b="0" i="1" u="none" strike="noStrike" kern="1200" cap="none" spc="0" normalizeH="0" baseline="0" noProof="0" dirty="0">
                <a:ln>
                  <a:noFill/>
                </a:ln>
                <a:solidFill>
                  <a:prstClr val="black"/>
                </a:solidFill>
                <a:effectLst/>
                <a:uLnTx/>
                <a:uFillTx/>
                <a:latin typeface="Trebuchet MS"/>
                <a:ea typeface="+mn-ea"/>
                <a:cs typeface="+mn-cs"/>
              </a:rPr>
              <a:t>Calvary West Houston</a:t>
            </a:r>
            <a:r>
              <a:rPr kumimoji="0" lang="en-US" sz="1800" b="0" i="0" u="none" strike="noStrike" kern="1200" cap="none" spc="0" normalizeH="0" baseline="0" noProof="0" dirty="0">
                <a:ln>
                  <a:noFill/>
                </a:ln>
                <a:solidFill>
                  <a:prstClr val="black"/>
                </a:solidFill>
                <a:effectLst/>
                <a:uLnTx/>
                <a:uFillTx/>
                <a:latin typeface="Trebuchet MS"/>
                <a:ea typeface="+mn-ea"/>
                <a:cs typeface="+mn-cs"/>
              </a:rPr>
              <a:t>, www.calvarywesthouston.org/what-we-believe/. </a:t>
            </a:r>
          </a:p>
        </p:txBody>
      </p:sp>
      <p:grpSp>
        <p:nvGrpSpPr>
          <p:cNvPr id="10" name="Group 9">
            <a:extLst>
              <a:ext uri="{FF2B5EF4-FFF2-40B4-BE49-F238E27FC236}">
                <a16:creationId xmlns:a16="http://schemas.microsoft.com/office/drawing/2014/main" id="{542CCBE9-1566-4195-95CB-6E8ADCB24469}"/>
              </a:ext>
            </a:extLst>
          </p:cNvPr>
          <p:cNvGrpSpPr/>
          <p:nvPr/>
        </p:nvGrpSpPr>
        <p:grpSpPr>
          <a:xfrm>
            <a:off x="879564" y="4738370"/>
            <a:ext cx="10653662" cy="1357636"/>
            <a:chOff x="836023" y="2508073"/>
            <a:chExt cx="10653662" cy="3304902"/>
          </a:xfrm>
        </p:grpSpPr>
        <p:sp>
          <p:nvSpPr>
            <p:cNvPr id="11" name="Freeform: Shape 10">
              <a:extLst>
                <a:ext uri="{FF2B5EF4-FFF2-40B4-BE49-F238E27FC236}">
                  <a16:creationId xmlns:a16="http://schemas.microsoft.com/office/drawing/2014/main" id="{AC0B680D-D86D-4A7A-ABA5-927676E4C2DF}"/>
                </a:ext>
              </a:extLst>
            </p:cNvPr>
            <p:cNvSpPr/>
            <p:nvPr/>
          </p:nvSpPr>
          <p:spPr>
            <a:xfrm>
              <a:off x="836023" y="2508073"/>
              <a:ext cx="10653662" cy="3304902"/>
            </a:xfrm>
            <a:custGeom>
              <a:avLst/>
              <a:gdLst>
                <a:gd name="connsiteX0" fmla="*/ 0 w 10653662"/>
                <a:gd name="connsiteY0" fmla="*/ 0 h 3304902"/>
                <a:gd name="connsiteX1" fmla="*/ 10653662 w 10653662"/>
                <a:gd name="connsiteY1" fmla="*/ 0 h 3304902"/>
                <a:gd name="connsiteX2" fmla="*/ 10653662 w 10653662"/>
                <a:gd name="connsiteY2" fmla="*/ 3133108 h 3304902"/>
                <a:gd name="connsiteX3" fmla="*/ 10638622 w 10653662"/>
                <a:gd name="connsiteY3" fmla="*/ 3148148 h 3304902"/>
                <a:gd name="connsiteX4" fmla="*/ 10621205 w 10653662"/>
                <a:gd name="connsiteY4" fmla="*/ 3174273 h 3304902"/>
                <a:gd name="connsiteX5" fmla="*/ 10595079 w 10653662"/>
                <a:gd name="connsiteY5" fmla="*/ 3191690 h 3304902"/>
                <a:gd name="connsiteX6" fmla="*/ 10577662 w 10653662"/>
                <a:gd name="connsiteY6" fmla="*/ 3209108 h 3304902"/>
                <a:gd name="connsiteX7" fmla="*/ 10507993 w 10653662"/>
                <a:gd name="connsiteY7" fmla="*/ 3130730 h 3304902"/>
                <a:gd name="connsiteX8" fmla="*/ 10473159 w 10653662"/>
                <a:gd name="connsiteY8" fmla="*/ 3095896 h 3304902"/>
                <a:gd name="connsiteX9" fmla="*/ 10403490 w 10653662"/>
                <a:gd name="connsiteY9" fmla="*/ 3078479 h 3304902"/>
                <a:gd name="connsiteX10" fmla="*/ 10351239 w 10653662"/>
                <a:gd name="connsiteY10" fmla="*/ 3069770 h 3304902"/>
                <a:gd name="connsiteX11" fmla="*/ 10316405 w 10653662"/>
                <a:gd name="connsiteY11" fmla="*/ 3104605 h 3304902"/>
                <a:gd name="connsiteX12" fmla="*/ 10290279 w 10653662"/>
                <a:gd name="connsiteY12" fmla="*/ 3113313 h 3304902"/>
                <a:gd name="connsiteX13" fmla="*/ 10281570 w 10653662"/>
                <a:gd name="connsiteY13" fmla="*/ 3087188 h 3304902"/>
                <a:gd name="connsiteX14" fmla="*/ 10238028 w 10653662"/>
                <a:gd name="connsiteY14" fmla="*/ 3139439 h 3304902"/>
                <a:gd name="connsiteX15" fmla="*/ 10211902 w 10653662"/>
                <a:gd name="connsiteY15" fmla="*/ 3148148 h 3304902"/>
                <a:gd name="connsiteX16" fmla="*/ 10203193 w 10653662"/>
                <a:gd name="connsiteY16" fmla="*/ 3113313 h 3304902"/>
                <a:gd name="connsiteX17" fmla="*/ 10150942 w 10653662"/>
                <a:gd name="connsiteY17" fmla="*/ 3061062 h 3304902"/>
                <a:gd name="connsiteX18" fmla="*/ 10124816 w 10653662"/>
                <a:gd name="connsiteY18" fmla="*/ 3069770 h 3304902"/>
                <a:gd name="connsiteX19" fmla="*/ 10081273 w 10653662"/>
                <a:gd name="connsiteY19" fmla="*/ 3113313 h 3304902"/>
                <a:gd name="connsiteX20" fmla="*/ 10055148 w 10653662"/>
                <a:gd name="connsiteY20" fmla="*/ 3130730 h 3304902"/>
                <a:gd name="connsiteX21" fmla="*/ 10020313 w 10653662"/>
                <a:gd name="connsiteY21" fmla="*/ 3156856 h 3304902"/>
                <a:gd name="connsiteX22" fmla="*/ 10002896 w 10653662"/>
                <a:gd name="connsiteY22" fmla="*/ 3130730 h 3304902"/>
                <a:gd name="connsiteX23" fmla="*/ 9985479 w 10653662"/>
                <a:gd name="connsiteY23" fmla="*/ 3087188 h 3304902"/>
                <a:gd name="connsiteX24" fmla="*/ 9933228 w 10653662"/>
                <a:gd name="connsiteY24" fmla="*/ 3113313 h 3304902"/>
                <a:gd name="connsiteX25" fmla="*/ 9846142 w 10653662"/>
                <a:gd name="connsiteY25" fmla="*/ 3148148 h 3304902"/>
                <a:gd name="connsiteX26" fmla="*/ 9750348 w 10653662"/>
                <a:gd name="connsiteY26" fmla="*/ 3182982 h 3304902"/>
                <a:gd name="connsiteX27" fmla="*/ 9732930 w 10653662"/>
                <a:gd name="connsiteY27" fmla="*/ 3148148 h 3304902"/>
                <a:gd name="connsiteX28" fmla="*/ 9706805 w 10653662"/>
                <a:gd name="connsiteY28" fmla="*/ 3087188 h 3304902"/>
                <a:gd name="connsiteX29" fmla="*/ 9680679 w 10653662"/>
                <a:gd name="connsiteY29" fmla="*/ 3078479 h 3304902"/>
                <a:gd name="connsiteX30" fmla="*/ 9645845 w 10653662"/>
                <a:gd name="connsiteY30" fmla="*/ 3156856 h 3304902"/>
                <a:gd name="connsiteX31" fmla="*/ 9628428 w 10653662"/>
                <a:gd name="connsiteY31" fmla="*/ 3122022 h 3304902"/>
                <a:gd name="connsiteX32" fmla="*/ 9611010 w 10653662"/>
                <a:gd name="connsiteY32" fmla="*/ 3174273 h 3304902"/>
                <a:gd name="connsiteX33" fmla="*/ 9593593 w 10653662"/>
                <a:gd name="connsiteY33" fmla="*/ 3200399 h 3304902"/>
                <a:gd name="connsiteX34" fmla="*/ 9576176 w 10653662"/>
                <a:gd name="connsiteY34" fmla="*/ 3165565 h 3304902"/>
                <a:gd name="connsiteX35" fmla="*/ 9489090 w 10653662"/>
                <a:gd name="connsiteY35" fmla="*/ 3052353 h 3304902"/>
                <a:gd name="connsiteX36" fmla="*/ 9462965 w 10653662"/>
                <a:gd name="connsiteY36" fmla="*/ 3078479 h 3304902"/>
                <a:gd name="connsiteX37" fmla="*/ 9410713 w 10653662"/>
                <a:gd name="connsiteY37" fmla="*/ 3122022 h 3304902"/>
                <a:gd name="connsiteX38" fmla="*/ 9384588 w 10653662"/>
                <a:gd name="connsiteY38" fmla="*/ 3113313 h 3304902"/>
                <a:gd name="connsiteX39" fmla="*/ 9349753 w 10653662"/>
                <a:gd name="connsiteY39" fmla="*/ 3069770 h 3304902"/>
                <a:gd name="connsiteX40" fmla="*/ 9332336 w 10653662"/>
                <a:gd name="connsiteY40" fmla="*/ 3087188 h 3304902"/>
                <a:gd name="connsiteX41" fmla="*/ 9306210 w 10653662"/>
                <a:gd name="connsiteY41" fmla="*/ 3122022 h 3304902"/>
                <a:gd name="connsiteX42" fmla="*/ 9297502 w 10653662"/>
                <a:gd name="connsiteY42" fmla="*/ 3095896 h 3304902"/>
                <a:gd name="connsiteX43" fmla="*/ 9280085 w 10653662"/>
                <a:gd name="connsiteY43" fmla="*/ 3026228 h 3304902"/>
                <a:gd name="connsiteX44" fmla="*/ 9262668 w 10653662"/>
                <a:gd name="connsiteY44" fmla="*/ 3008810 h 3304902"/>
                <a:gd name="connsiteX45" fmla="*/ 9219125 w 10653662"/>
                <a:gd name="connsiteY45" fmla="*/ 3087188 h 3304902"/>
                <a:gd name="connsiteX46" fmla="*/ 9166873 w 10653662"/>
                <a:gd name="connsiteY46" fmla="*/ 3156856 h 3304902"/>
                <a:gd name="connsiteX47" fmla="*/ 9140748 w 10653662"/>
                <a:gd name="connsiteY47" fmla="*/ 3113313 h 3304902"/>
                <a:gd name="connsiteX48" fmla="*/ 9132039 w 10653662"/>
                <a:gd name="connsiteY48" fmla="*/ 3139439 h 3304902"/>
                <a:gd name="connsiteX49" fmla="*/ 9123330 w 10653662"/>
                <a:gd name="connsiteY49" fmla="*/ 3174273 h 3304902"/>
                <a:gd name="connsiteX50" fmla="*/ 9097205 w 10653662"/>
                <a:gd name="connsiteY50" fmla="*/ 3113313 h 3304902"/>
                <a:gd name="connsiteX51" fmla="*/ 9071079 w 10653662"/>
                <a:gd name="connsiteY51" fmla="*/ 3200399 h 3304902"/>
                <a:gd name="connsiteX52" fmla="*/ 9053662 w 10653662"/>
                <a:gd name="connsiteY52" fmla="*/ 3148148 h 3304902"/>
                <a:gd name="connsiteX53" fmla="*/ 9044953 w 10653662"/>
                <a:gd name="connsiteY53" fmla="*/ 3113313 h 3304902"/>
                <a:gd name="connsiteX54" fmla="*/ 9010119 w 10653662"/>
                <a:gd name="connsiteY54" fmla="*/ 3156856 h 3304902"/>
                <a:gd name="connsiteX55" fmla="*/ 8983993 w 10653662"/>
                <a:gd name="connsiteY55" fmla="*/ 3104605 h 3304902"/>
                <a:gd name="connsiteX56" fmla="*/ 8975285 w 10653662"/>
                <a:gd name="connsiteY56" fmla="*/ 3139439 h 3304902"/>
                <a:gd name="connsiteX57" fmla="*/ 8957868 w 10653662"/>
                <a:gd name="connsiteY57" fmla="*/ 3165565 h 3304902"/>
                <a:gd name="connsiteX58" fmla="*/ 8949159 w 10653662"/>
                <a:gd name="connsiteY58" fmla="*/ 3209108 h 3304902"/>
                <a:gd name="connsiteX59" fmla="*/ 8940450 w 10653662"/>
                <a:gd name="connsiteY59" fmla="*/ 3235233 h 3304902"/>
                <a:gd name="connsiteX60" fmla="*/ 8914325 w 10653662"/>
                <a:gd name="connsiteY60" fmla="*/ 3156856 h 3304902"/>
                <a:gd name="connsiteX61" fmla="*/ 8888199 w 10653662"/>
                <a:gd name="connsiteY61" fmla="*/ 3113313 h 3304902"/>
                <a:gd name="connsiteX62" fmla="*/ 8870782 w 10653662"/>
                <a:gd name="connsiteY62" fmla="*/ 3139439 h 3304902"/>
                <a:gd name="connsiteX63" fmla="*/ 8844656 w 10653662"/>
                <a:gd name="connsiteY63" fmla="*/ 3191690 h 3304902"/>
                <a:gd name="connsiteX64" fmla="*/ 8818530 w 10653662"/>
                <a:gd name="connsiteY64" fmla="*/ 3209108 h 3304902"/>
                <a:gd name="connsiteX65" fmla="*/ 8774988 w 10653662"/>
                <a:gd name="connsiteY65" fmla="*/ 3165565 h 3304902"/>
                <a:gd name="connsiteX66" fmla="*/ 8757570 w 10653662"/>
                <a:gd name="connsiteY66" fmla="*/ 3182982 h 3304902"/>
                <a:gd name="connsiteX67" fmla="*/ 8740153 w 10653662"/>
                <a:gd name="connsiteY67" fmla="*/ 3304902 h 3304902"/>
                <a:gd name="connsiteX68" fmla="*/ 8714028 w 10653662"/>
                <a:gd name="connsiteY68" fmla="*/ 3261359 h 3304902"/>
                <a:gd name="connsiteX69" fmla="*/ 8696610 w 10653662"/>
                <a:gd name="connsiteY69" fmla="*/ 3191690 h 3304902"/>
                <a:gd name="connsiteX70" fmla="*/ 8670485 w 10653662"/>
                <a:gd name="connsiteY70" fmla="*/ 3148148 h 3304902"/>
                <a:gd name="connsiteX71" fmla="*/ 8653068 w 10653662"/>
                <a:gd name="connsiteY71" fmla="*/ 3122022 h 3304902"/>
                <a:gd name="connsiteX72" fmla="*/ 8626942 w 10653662"/>
                <a:gd name="connsiteY72" fmla="*/ 3061062 h 3304902"/>
                <a:gd name="connsiteX73" fmla="*/ 8618233 w 10653662"/>
                <a:gd name="connsiteY73" fmla="*/ 3104605 h 3304902"/>
                <a:gd name="connsiteX74" fmla="*/ 8592108 w 10653662"/>
                <a:gd name="connsiteY74" fmla="*/ 3122022 h 3304902"/>
                <a:gd name="connsiteX75" fmla="*/ 8583399 w 10653662"/>
                <a:gd name="connsiteY75" fmla="*/ 3087188 h 3304902"/>
                <a:gd name="connsiteX76" fmla="*/ 8557273 w 10653662"/>
                <a:gd name="connsiteY76" fmla="*/ 3061062 h 3304902"/>
                <a:gd name="connsiteX77" fmla="*/ 8513730 w 10653662"/>
                <a:gd name="connsiteY77" fmla="*/ 3087188 h 3304902"/>
                <a:gd name="connsiteX78" fmla="*/ 8461479 w 10653662"/>
                <a:gd name="connsiteY78" fmla="*/ 3104605 h 3304902"/>
                <a:gd name="connsiteX79" fmla="*/ 8417936 w 10653662"/>
                <a:gd name="connsiteY79" fmla="*/ 3122022 h 3304902"/>
                <a:gd name="connsiteX80" fmla="*/ 8330850 w 10653662"/>
                <a:gd name="connsiteY80" fmla="*/ 3156856 h 3304902"/>
                <a:gd name="connsiteX81" fmla="*/ 8287308 w 10653662"/>
                <a:gd name="connsiteY81" fmla="*/ 3182982 h 3304902"/>
                <a:gd name="connsiteX82" fmla="*/ 8226348 w 10653662"/>
                <a:gd name="connsiteY82" fmla="*/ 3209108 h 3304902"/>
                <a:gd name="connsiteX83" fmla="*/ 8182805 w 10653662"/>
                <a:gd name="connsiteY83" fmla="*/ 3148148 h 3304902"/>
                <a:gd name="connsiteX84" fmla="*/ 8130553 w 10653662"/>
                <a:gd name="connsiteY84" fmla="*/ 3095896 h 3304902"/>
                <a:gd name="connsiteX85" fmla="*/ 8069593 w 10653662"/>
                <a:gd name="connsiteY85" fmla="*/ 3087188 h 3304902"/>
                <a:gd name="connsiteX86" fmla="*/ 8060885 w 10653662"/>
                <a:gd name="connsiteY86" fmla="*/ 3122022 h 3304902"/>
                <a:gd name="connsiteX87" fmla="*/ 8034759 w 10653662"/>
                <a:gd name="connsiteY87" fmla="*/ 3130730 h 3304902"/>
                <a:gd name="connsiteX88" fmla="*/ 7999925 w 10653662"/>
                <a:gd name="connsiteY88" fmla="*/ 3156856 h 3304902"/>
                <a:gd name="connsiteX89" fmla="*/ 7973799 w 10653662"/>
                <a:gd name="connsiteY89" fmla="*/ 3174273 h 3304902"/>
                <a:gd name="connsiteX90" fmla="*/ 7938965 w 10653662"/>
                <a:gd name="connsiteY90" fmla="*/ 3200399 h 3304902"/>
                <a:gd name="connsiteX91" fmla="*/ 7930256 w 10653662"/>
                <a:gd name="connsiteY91" fmla="*/ 3122022 h 3304902"/>
                <a:gd name="connsiteX92" fmla="*/ 7878005 w 10653662"/>
                <a:gd name="connsiteY92" fmla="*/ 3139439 h 3304902"/>
                <a:gd name="connsiteX93" fmla="*/ 7799628 w 10653662"/>
                <a:gd name="connsiteY93" fmla="*/ 3174273 h 3304902"/>
                <a:gd name="connsiteX94" fmla="*/ 7738668 w 10653662"/>
                <a:gd name="connsiteY94" fmla="*/ 3191690 h 3304902"/>
                <a:gd name="connsiteX95" fmla="*/ 7712542 w 10653662"/>
                <a:gd name="connsiteY95" fmla="*/ 3209108 h 3304902"/>
                <a:gd name="connsiteX96" fmla="*/ 7668999 w 10653662"/>
                <a:gd name="connsiteY96" fmla="*/ 3226525 h 3304902"/>
                <a:gd name="connsiteX97" fmla="*/ 7634165 w 10653662"/>
                <a:gd name="connsiteY97" fmla="*/ 3174273 h 3304902"/>
                <a:gd name="connsiteX98" fmla="*/ 7555788 w 10653662"/>
                <a:gd name="connsiteY98" fmla="*/ 3174273 h 3304902"/>
                <a:gd name="connsiteX99" fmla="*/ 7538370 w 10653662"/>
                <a:gd name="connsiteY99" fmla="*/ 3148148 h 3304902"/>
                <a:gd name="connsiteX100" fmla="*/ 7459993 w 10653662"/>
                <a:gd name="connsiteY100" fmla="*/ 3156856 h 3304902"/>
                <a:gd name="connsiteX101" fmla="*/ 7425159 w 10653662"/>
                <a:gd name="connsiteY101" fmla="*/ 3148148 h 3304902"/>
                <a:gd name="connsiteX102" fmla="*/ 7381616 w 10653662"/>
                <a:gd name="connsiteY102" fmla="*/ 3156856 h 3304902"/>
                <a:gd name="connsiteX103" fmla="*/ 7372908 w 10653662"/>
                <a:gd name="connsiteY103" fmla="*/ 3130730 h 3304902"/>
                <a:gd name="connsiteX104" fmla="*/ 7329365 w 10653662"/>
                <a:gd name="connsiteY104" fmla="*/ 3165565 h 3304902"/>
                <a:gd name="connsiteX105" fmla="*/ 7294530 w 10653662"/>
                <a:gd name="connsiteY105" fmla="*/ 3130730 h 3304902"/>
                <a:gd name="connsiteX106" fmla="*/ 7268405 w 10653662"/>
                <a:gd name="connsiteY106" fmla="*/ 3113313 h 3304902"/>
                <a:gd name="connsiteX107" fmla="*/ 7216153 w 10653662"/>
                <a:gd name="connsiteY107" fmla="*/ 3130730 h 3304902"/>
                <a:gd name="connsiteX108" fmla="*/ 7198736 w 10653662"/>
                <a:gd name="connsiteY108" fmla="*/ 3148148 h 3304902"/>
                <a:gd name="connsiteX109" fmla="*/ 7190028 w 10653662"/>
                <a:gd name="connsiteY109" fmla="*/ 3061062 h 3304902"/>
                <a:gd name="connsiteX110" fmla="*/ 7163902 w 10653662"/>
                <a:gd name="connsiteY110" fmla="*/ 3069770 h 3304902"/>
                <a:gd name="connsiteX111" fmla="*/ 7094233 w 10653662"/>
                <a:gd name="connsiteY111" fmla="*/ 3122022 h 3304902"/>
                <a:gd name="connsiteX112" fmla="*/ 7068108 w 10653662"/>
                <a:gd name="connsiteY112" fmla="*/ 3139439 h 3304902"/>
                <a:gd name="connsiteX113" fmla="*/ 7007148 w 10653662"/>
                <a:gd name="connsiteY113" fmla="*/ 3122022 h 3304902"/>
                <a:gd name="connsiteX114" fmla="*/ 6981022 w 10653662"/>
                <a:gd name="connsiteY114" fmla="*/ 3104605 h 3304902"/>
                <a:gd name="connsiteX115" fmla="*/ 6946188 w 10653662"/>
                <a:gd name="connsiteY115" fmla="*/ 3130730 h 3304902"/>
                <a:gd name="connsiteX116" fmla="*/ 6920062 w 10653662"/>
                <a:gd name="connsiteY116" fmla="*/ 3139439 h 3304902"/>
                <a:gd name="connsiteX117" fmla="*/ 6876519 w 10653662"/>
                <a:gd name="connsiteY117" fmla="*/ 3165565 h 3304902"/>
                <a:gd name="connsiteX118" fmla="*/ 6859102 w 10653662"/>
                <a:gd name="connsiteY118" fmla="*/ 3104605 h 3304902"/>
                <a:gd name="connsiteX119" fmla="*/ 6850393 w 10653662"/>
                <a:gd name="connsiteY119" fmla="*/ 3078479 h 3304902"/>
                <a:gd name="connsiteX120" fmla="*/ 6824268 w 10653662"/>
                <a:gd name="connsiteY120" fmla="*/ 3087188 h 3304902"/>
                <a:gd name="connsiteX121" fmla="*/ 6789433 w 10653662"/>
                <a:gd name="connsiteY121" fmla="*/ 3095896 h 3304902"/>
                <a:gd name="connsiteX122" fmla="*/ 6763308 w 10653662"/>
                <a:gd name="connsiteY122" fmla="*/ 3113313 h 3304902"/>
                <a:gd name="connsiteX123" fmla="*/ 6737182 w 10653662"/>
                <a:gd name="connsiteY123" fmla="*/ 3104605 h 3304902"/>
                <a:gd name="connsiteX124" fmla="*/ 6719765 w 10653662"/>
                <a:gd name="connsiteY124" fmla="*/ 3130730 h 3304902"/>
                <a:gd name="connsiteX125" fmla="*/ 6702348 w 10653662"/>
                <a:gd name="connsiteY125" fmla="*/ 3148148 h 3304902"/>
                <a:gd name="connsiteX126" fmla="*/ 6676222 w 10653662"/>
                <a:gd name="connsiteY126" fmla="*/ 3182982 h 3304902"/>
                <a:gd name="connsiteX127" fmla="*/ 6632679 w 10653662"/>
                <a:gd name="connsiteY127" fmla="*/ 3139439 h 3304902"/>
                <a:gd name="connsiteX128" fmla="*/ 6606553 w 10653662"/>
                <a:gd name="connsiteY128" fmla="*/ 3148148 h 3304902"/>
                <a:gd name="connsiteX129" fmla="*/ 6589136 w 10653662"/>
                <a:gd name="connsiteY129" fmla="*/ 3130730 h 3304902"/>
                <a:gd name="connsiteX130" fmla="*/ 6571719 w 10653662"/>
                <a:gd name="connsiteY130" fmla="*/ 3148148 h 3304902"/>
                <a:gd name="connsiteX131" fmla="*/ 6545593 w 10653662"/>
                <a:gd name="connsiteY131" fmla="*/ 3182982 h 3304902"/>
                <a:gd name="connsiteX132" fmla="*/ 6519468 w 10653662"/>
                <a:gd name="connsiteY132" fmla="*/ 3174273 h 3304902"/>
                <a:gd name="connsiteX133" fmla="*/ 6510759 w 10653662"/>
                <a:gd name="connsiteY133" fmla="*/ 3148148 h 3304902"/>
                <a:gd name="connsiteX134" fmla="*/ 6493342 w 10653662"/>
                <a:gd name="connsiteY134" fmla="*/ 3130730 h 3304902"/>
                <a:gd name="connsiteX135" fmla="*/ 6475925 w 10653662"/>
                <a:gd name="connsiteY135" fmla="*/ 3148148 h 3304902"/>
                <a:gd name="connsiteX136" fmla="*/ 6449799 w 10653662"/>
                <a:gd name="connsiteY136" fmla="*/ 3165565 h 3304902"/>
                <a:gd name="connsiteX137" fmla="*/ 6414965 w 10653662"/>
                <a:gd name="connsiteY137" fmla="*/ 3200399 h 3304902"/>
                <a:gd name="connsiteX138" fmla="*/ 6397548 w 10653662"/>
                <a:gd name="connsiteY138" fmla="*/ 3148148 h 3304902"/>
                <a:gd name="connsiteX139" fmla="*/ 6371422 w 10653662"/>
                <a:gd name="connsiteY139" fmla="*/ 3174273 h 3304902"/>
                <a:gd name="connsiteX140" fmla="*/ 6345296 w 10653662"/>
                <a:gd name="connsiteY140" fmla="*/ 3122022 h 3304902"/>
                <a:gd name="connsiteX141" fmla="*/ 6319170 w 10653662"/>
                <a:gd name="connsiteY141" fmla="*/ 3104605 h 3304902"/>
                <a:gd name="connsiteX142" fmla="*/ 6240793 w 10653662"/>
                <a:gd name="connsiteY142" fmla="*/ 3130730 h 3304902"/>
                <a:gd name="connsiteX143" fmla="*/ 6216405 w 10653662"/>
                <a:gd name="connsiteY143" fmla="*/ 3118724 h 3304902"/>
                <a:gd name="connsiteX144" fmla="*/ 6228133 w 10653662"/>
                <a:gd name="connsiteY144" fmla="*/ 3099647 h 3304902"/>
                <a:gd name="connsiteX145" fmla="*/ 6233990 w 10653662"/>
                <a:gd name="connsiteY145" fmla="*/ 3094710 h 3304902"/>
                <a:gd name="connsiteX146" fmla="*/ 6228707 w 10653662"/>
                <a:gd name="connsiteY146" fmla="*/ 3098712 h 3304902"/>
                <a:gd name="connsiteX147" fmla="*/ 6228133 w 10653662"/>
                <a:gd name="connsiteY147" fmla="*/ 3099647 h 3304902"/>
                <a:gd name="connsiteX148" fmla="*/ 6220339 w 10653662"/>
                <a:gd name="connsiteY148" fmla="*/ 3106217 h 3304902"/>
                <a:gd name="connsiteX149" fmla="*/ 6188542 w 10653662"/>
                <a:gd name="connsiteY149" fmla="*/ 3130730 h 3304902"/>
                <a:gd name="connsiteX150" fmla="*/ 6162416 w 10653662"/>
                <a:gd name="connsiteY150" fmla="*/ 3113313 h 3304902"/>
                <a:gd name="connsiteX151" fmla="*/ 6144999 w 10653662"/>
                <a:gd name="connsiteY151" fmla="*/ 3148148 h 3304902"/>
                <a:gd name="connsiteX152" fmla="*/ 6127582 w 10653662"/>
                <a:gd name="connsiteY152" fmla="*/ 3174273 h 3304902"/>
                <a:gd name="connsiteX153" fmla="*/ 6110165 w 10653662"/>
                <a:gd name="connsiteY153" fmla="*/ 3104605 h 3304902"/>
                <a:gd name="connsiteX154" fmla="*/ 6084039 w 10653662"/>
                <a:gd name="connsiteY154" fmla="*/ 3139439 h 3304902"/>
                <a:gd name="connsiteX155" fmla="*/ 6031788 w 10653662"/>
                <a:gd name="connsiteY155" fmla="*/ 3156856 h 3304902"/>
                <a:gd name="connsiteX156" fmla="*/ 6014370 w 10653662"/>
                <a:gd name="connsiteY156" fmla="*/ 3174273 h 3304902"/>
                <a:gd name="connsiteX157" fmla="*/ 5988245 w 10653662"/>
                <a:gd name="connsiteY157" fmla="*/ 3182982 h 3304902"/>
                <a:gd name="connsiteX158" fmla="*/ 5970828 w 10653662"/>
                <a:gd name="connsiteY158" fmla="*/ 3209108 h 3304902"/>
                <a:gd name="connsiteX159" fmla="*/ 5944702 w 10653662"/>
                <a:gd name="connsiteY159" fmla="*/ 3235233 h 3304902"/>
                <a:gd name="connsiteX160" fmla="*/ 5927285 w 10653662"/>
                <a:gd name="connsiteY160" fmla="*/ 3209108 h 3304902"/>
                <a:gd name="connsiteX161" fmla="*/ 5909868 w 10653662"/>
                <a:gd name="connsiteY161" fmla="*/ 3191690 h 3304902"/>
                <a:gd name="connsiteX162" fmla="*/ 5883742 w 10653662"/>
                <a:gd name="connsiteY162" fmla="*/ 3148148 h 3304902"/>
                <a:gd name="connsiteX163" fmla="*/ 5848908 w 10653662"/>
                <a:gd name="connsiteY163" fmla="*/ 3104605 h 3304902"/>
                <a:gd name="connsiteX164" fmla="*/ 5822782 w 10653662"/>
                <a:gd name="connsiteY164" fmla="*/ 3122022 h 3304902"/>
                <a:gd name="connsiteX165" fmla="*/ 5787948 w 10653662"/>
                <a:gd name="connsiteY165" fmla="*/ 3156856 h 3304902"/>
                <a:gd name="connsiteX166" fmla="*/ 5761822 w 10653662"/>
                <a:gd name="connsiteY166" fmla="*/ 3174273 h 3304902"/>
                <a:gd name="connsiteX167" fmla="*/ 5753113 w 10653662"/>
                <a:gd name="connsiteY167" fmla="*/ 3148148 h 3304902"/>
                <a:gd name="connsiteX168" fmla="*/ 5744405 w 10653662"/>
                <a:gd name="connsiteY168" fmla="*/ 3104605 h 3304902"/>
                <a:gd name="connsiteX169" fmla="*/ 5718279 w 10653662"/>
                <a:gd name="connsiteY169" fmla="*/ 3095896 h 3304902"/>
                <a:gd name="connsiteX170" fmla="*/ 5666028 w 10653662"/>
                <a:gd name="connsiteY170" fmla="*/ 3139439 h 3304902"/>
                <a:gd name="connsiteX171" fmla="*/ 5648610 w 10653662"/>
                <a:gd name="connsiteY171" fmla="*/ 3122022 h 3304902"/>
                <a:gd name="connsiteX172" fmla="*/ 5526690 w 10653662"/>
                <a:gd name="connsiteY172" fmla="*/ 3191690 h 3304902"/>
                <a:gd name="connsiteX173" fmla="*/ 5483148 w 10653662"/>
                <a:gd name="connsiteY173" fmla="*/ 3130730 h 3304902"/>
                <a:gd name="connsiteX174" fmla="*/ 5474439 w 10653662"/>
                <a:gd name="connsiteY174" fmla="*/ 3104605 h 3304902"/>
                <a:gd name="connsiteX175" fmla="*/ 5439605 w 10653662"/>
                <a:gd name="connsiteY175" fmla="*/ 3061062 h 3304902"/>
                <a:gd name="connsiteX176" fmla="*/ 5422188 w 10653662"/>
                <a:gd name="connsiteY176" fmla="*/ 3087188 h 3304902"/>
                <a:gd name="connsiteX177" fmla="*/ 5387353 w 10653662"/>
                <a:gd name="connsiteY177" fmla="*/ 3113313 h 3304902"/>
                <a:gd name="connsiteX178" fmla="*/ 5352519 w 10653662"/>
                <a:gd name="connsiteY178" fmla="*/ 3130730 h 3304902"/>
                <a:gd name="connsiteX179" fmla="*/ 5300268 w 10653662"/>
                <a:gd name="connsiteY179" fmla="*/ 3182982 h 3304902"/>
                <a:gd name="connsiteX180" fmla="*/ 5291559 w 10653662"/>
                <a:gd name="connsiteY180" fmla="*/ 3156856 h 3304902"/>
                <a:gd name="connsiteX181" fmla="*/ 5282850 w 10653662"/>
                <a:gd name="connsiteY181" fmla="*/ 3122022 h 3304902"/>
                <a:gd name="connsiteX182" fmla="*/ 5204473 w 10653662"/>
                <a:gd name="connsiteY182" fmla="*/ 3200399 h 3304902"/>
                <a:gd name="connsiteX183" fmla="*/ 5169639 w 10653662"/>
                <a:gd name="connsiteY183" fmla="*/ 3217816 h 3304902"/>
                <a:gd name="connsiteX184" fmla="*/ 5152222 w 10653662"/>
                <a:gd name="connsiteY184" fmla="*/ 3182982 h 3304902"/>
                <a:gd name="connsiteX185" fmla="*/ 5143513 w 10653662"/>
                <a:gd name="connsiteY185" fmla="*/ 3156856 h 3304902"/>
                <a:gd name="connsiteX186" fmla="*/ 5082553 w 10653662"/>
                <a:gd name="connsiteY186" fmla="*/ 3122022 h 3304902"/>
                <a:gd name="connsiteX187" fmla="*/ 5047719 w 10653662"/>
                <a:gd name="connsiteY187" fmla="*/ 3191690 h 3304902"/>
                <a:gd name="connsiteX188" fmla="*/ 5012885 w 10653662"/>
                <a:gd name="connsiteY188" fmla="*/ 3217816 h 3304902"/>
                <a:gd name="connsiteX189" fmla="*/ 4986759 w 10653662"/>
                <a:gd name="connsiteY189" fmla="*/ 3156856 h 3304902"/>
                <a:gd name="connsiteX190" fmla="*/ 4951925 w 10653662"/>
                <a:gd name="connsiteY190" fmla="*/ 3139439 h 3304902"/>
                <a:gd name="connsiteX191" fmla="*/ 4917090 w 10653662"/>
                <a:gd name="connsiteY191" fmla="*/ 3182982 h 3304902"/>
                <a:gd name="connsiteX192" fmla="*/ 4873548 w 10653662"/>
                <a:gd name="connsiteY192" fmla="*/ 3209108 h 3304902"/>
                <a:gd name="connsiteX193" fmla="*/ 4856130 w 10653662"/>
                <a:gd name="connsiteY193" fmla="*/ 3226525 h 3304902"/>
                <a:gd name="connsiteX194" fmla="*/ 4821296 w 10653662"/>
                <a:gd name="connsiteY194" fmla="*/ 3252650 h 3304902"/>
                <a:gd name="connsiteX195" fmla="*/ 4777753 w 10653662"/>
                <a:gd name="connsiteY195" fmla="*/ 3200399 h 3304902"/>
                <a:gd name="connsiteX196" fmla="*/ 4751628 w 10653662"/>
                <a:gd name="connsiteY196" fmla="*/ 3182982 h 3304902"/>
                <a:gd name="connsiteX197" fmla="*/ 4734210 w 10653662"/>
                <a:gd name="connsiteY197" fmla="*/ 3209108 h 3304902"/>
                <a:gd name="connsiteX198" fmla="*/ 4664542 w 10653662"/>
                <a:gd name="connsiteY198" fmla="*/ 3226525 h 3304902"/>
                <a:gd name="connsiteX199" fmla="*/ 4638416 w 10653662"/>
                <a:gd name="connsiteY199" fmla="*/ 3209108 h 3304902"/>
                <a:gd name="connsiteX200" fmla="*/ 4620999 w 10653662"/>
                <a:gd name="connsiteY200" fmla="*/ 3165565 h 3304902"/>
                <a:gd name="connsiteX201" fmla="*/ 4603582 w 10653662"/>
                <a:gd name="connsiteY201" fmla="*/ 3191690 h 3304902"/>
                <a:gd name="connsiteX202" fmla="*/ 4586165 w 10653662"/>
                <a:gd name="connsiteY202" fmla="*/ 3148148 h 3304902"/>
                <a:gd name="connsiteX203" fmla="*/ 4560039 w 10653662"/>
                <a:gd name="connsiteY203" fmla="*/ 3174273 h 3304902"/>
                <a:gd name="connsiteX204" fmla="*/ 4507788 w 10653662"/>
                <a:gd name="connsiteY204" fmla="*/ 3226525 h 3304902"/>
                <a:gd name="connsiteX205" fmla="*/ 4481662 w 10653662"/>
                <a:gd name="connsiteY205" fmla="*/ 3235233 h 3304902"/>
                <a:gd name="connsiteX206" fmla="*/ 4446828 w 10653662"/>
                <a:gd name="connsiteY206" fmla="*/ 3261359 h 3304902"/>
                <a:gd name="connsiteX207" fmla="*/ 4429410 w 10653662"/>
                <a:gd name="connsiteY207" fmla="*/ 3243942 h 3304902"/>
                <a:gd name="connsiteX208" fmla="*/ 4411993 w 10653662"/>
                <a:gd name="connsiteY208" fmla="*/ 3209108 h 3304902"/>
                <a:gd name="connsiteX209" fmla="*/ 4368450 w 10653662"/>
                <a:gd name="connsiteY209" fmla="*/ 3148148 h 3304902"/>
                <a:gd name="connsiteX210" fmla="*/ 4298782 w 10653662"/>
                <a:gd name="connsiteY210" fmla="*/ 3182982 h 3304902"/>
                <a:gd name="connsiteX211" fmla="*/ 4272656 w 10653662"/>
                <a:gd name="connsiteY211" fmla="*/ 3191690 h 3304902"/>
                <a:gd name="connsiteX212" fmla="*/ 4255239 w 10653662"/>
                <a:gd name="connsiteY212" fmla="*/ 3217816 h 3304902"/>
                <a:gd name="connsiteX213" fmla="*/ 4229113 w 10653662"/>
                <a:gd name="connsiteY213" fmla="*/ 3200399 h 3304902"/>
                <a:gd name="connsiteX214" fmla="*/ 4202988 w 10653662"/>
                <a:gd name="connsiteY214" fmla="*/ 3174273 h 3304902"/>
                <a:gd name="connsiteX215" fmla="*/ 4176862 w 10653662"/>
                <a:gd name="connsiteY215" fmla="*/ 3165565 h 3304902"/>
                <a:gd name="connsiteX216" fmla="*/ 4159445 w 10653662"/>
                <a:gd name="connsiteY216" fmla="*/ 3191690 h 3304902"/>
                <a:gd name="connsiteX217" fmla="*/ 4133319 w 10653662"/>
                <a:gd name="connsiteY217" fmla="*/ 3174273 h 3304902"/>
                <a:gd name="connsiteX218" fmla="*/ 4115902 w 10653662"/>
                <a:gd name="connsiteY218" fmla="*/ 3148148 h 3304902"/>
                <a:gd name="connsiteX219" fmla="*/ 4089776 w 10653662"/>
                <a:gd name="connsiteY219" fmla="*/ 3139439 h 3304902"/>
                <a:gd name="connsiteX220" fmla="*/ 4011399 w 10653662"/>
                <a:gd name="connsiteY220" fmla="*/ 3174273 h 3304902"/>
                <a:gd name="connsiteX221" fmla="*/ 3985273 w 10653662"/>
                <a:gd name="connsiteY221" fmla="*/ 3156856 h 3304902"/>
                <a:gd name="connsiteX222" fmla="*/ 3959148 w 10653662"/>
                <a:gd name="connsiteY222" fmla="*/ 3148148 h 3304902"/>
                <a:gd name="connsiteX223" fmla="*/ 3924313 w 10653662"/>
                <a:gd name="connsiteY223" fmla="*/ 3209108 h 3304902"/>
                <a:gd name="connsiteX224" fmla="*/ 3889479 w 10653662"/>
                <a:gd name="connsiteY224" fmla="*/ 3217816 h 3304902"/>
                <a:gd name="connsiteX225" fmla="*/ 3854645 w 10653662"/>
                <a:gd name="connsiteY225" fmla="*/ 3156856 h 3304902"/>
                <a:gd name="connsiteX226" fmla="*/ 3819810 w 10653662"/>
                <a:gd name="connsiteY226" fmla="*/ 3130730 h 3304902"/>
                <a:gd name="connsiteX227" fmla="*/ 3802393 w 10653662"/>
                <a:gd name="connsiteY227" fmla="*/ 3156856 h 3304902"/>
                <a:gd name="connsiteX228" fmla="*/ 3776268 w 10653662"/>
                <a:gd name="connsiteY228" fmla="*/ 3148148 h 3304902"/>
                <a:gd name="connsiteX229" fmla="*/ 3758850 w 10653662"/>
                <a:gd name="connsiteY229" fmla="*/ 3165565 h 3304902"/>
                <a:gd name="connsiteX230" fmla="*/ 3732725 w 10653662"/>
                <a:gd name="connsiteY230" fmla="*/ 3200399 h 3304902"/>
                <a:gd name="connsiteX231" fmla="*/ 3706599 w 10653662"/>
                <a:gd name="connsiteY231" fmla="*/ 3182982 h 3304902"/>
                <a:gd name="connsiteX232" fmla="*/ 3689182 w 10653662"/>
                <a:gd name="connsiteY232" fmla="*/ 3156856 h 3304902"/>
                <a:gd name="connsiteX233" fmla="*/ 3663056 w 10653662"/>
                <a:gd name="connsiteY233" fmla="*/ 3122022 h 3304902"/>
                <a:gd name="connsiteX234" fmla="*/ 3636930 w 10653662"/>
                <a:gd name="connsiteY234" fmla="*/ 3104605 h 3304902"/>
                <a:gd name="connsiteX235" fmla="*/ 3619513 w 10653662"/>
                <a:gd name="connsiteY235" fmla="*/ 3130730 h 3304902"/>
                <a:gd name="connsiteX236" fmla="*/ 3584679 w 10653662"/>
                <a:gd name="connsiteY236" fmla="*/ 3122022 h 3304902"/>
                <a:gd name="connsiteX237" fmla="*/ 3558553 w 10653662"/>
                <a:gd name="connsiteY237" fmla="*/ 3095896 h 3304902"/>
                <a:gd name="connsiteX238" fmla="*/ 3549845 w 10653662"/>
                <a:gd name="connsiteY238" fmla="*/ 3122022 h 3304902"/>
                <a:gd name="connsiteX239" fmla="*/ 3497593 w 10653662"/>
                <a:gd name="connsiteY239" fmla="*/ 3122022 h 3304902"/>
                <a:gd name="connsiteX240" fmla="*/ 3462759 w 10653662"/>
                <a:gd name="connsiteY240" fmla="*/ 3174273 h 3304902"/>
                <a:gd name="connsiteX241" fmla="*/ 3436633 w 10653662"/>
                <a:gd name="connsiteY241" fmla="*/ 3165565 h 3304902"/>
                <a:gd name="connsiteX242" fmla="*/ 3410508 w 10653662"/>
                <a:gd name="connsiteY242" fmla="*/ 3191690 h 3304902"/>
                <a:gd name="connsiteX243" fmla="*/ 3401799 w 10653662"/>
                <a:gd name="connsiteY243" fmla="*/ 3217816 h 3304902"/>
                <a:gd name="connsiteX244" fmla="*/ 3358256 w 10653662"/>
                <a:gd name="connsiteY244" fmla="*/ 3182982 h 3304902"/>
                <a:gd name="connsiteX245" fmla="*/ 3271170 w 10653662"/>
                <a:gd name="connsiteY245" fmla="*/ 3191690 h 3304902"/>
                <a:gd name="connsiteX246" fmla="*/ 3245045 w 10653662"/>
                <a:gd name="connsiteY246" fmla="*/ 3182982 h 3304902"/>
                <a:gd name="connsiteX247" fmla="*/ 3201502 w 10653662"/>
                <a:gd name="connsiteY247" fmla="*/ 3130730 h 3304902"/>
                <a:gd name="connsiteX248" fmla="*/ 3140542 w 10653662"/>
                <a:gd name="connsiteY248" fmla="*/ 3165565 h 3304902"/>
                <a:gd name="connsiteX249" fmla="*/ 3079582 w 10653662"/>
                <a:gd name="connsiteY249" fmla="*/ 3182982 h 3304902"/>
                <a:gd name="connsiteX250" fmla="*/ 3053456 w 10653662"/>
                <a:gd name="connsiteY250" fmla="*/ 3156856 h 3304902"/>
                <a:gd name="connsiteX251" fmla="*/ 3027330 w 10653662"/>
                <a:gd name="connsiteY251" fmla="*/ 3122022 h 3304902"/>
                <a:gd name="connsiteX252" fmla="*/ 3001205 w 10653662"/>
                <a:gd name="connsiteY252" fmla="*/ 3113313 h 3304902"/>
                <a:gd name="connsiteX253" fmla="*/ 2940245 w 10653662"/>
                <a:gd name="connsiteY253" fmla="*/ 3148148 h 3304902"/>
                <a:gd name="connsiteX254" fmla="*/ 2914119 w 10653662"/>
                <a:gd name="connsiteY254" fmla="*/ 3174273 h 3304902"/>
                <a:gd name="connsiteX255" fmla="*/ 2870576 w 10653662"/>
                <a:gd name="connsiteY255" fmla="*/ 3165565 h 3304902"/>
                <a:gd name="connsiteX256" fmla="*/ 2844450 w 10653662"/>
                <a:gd name="connsiteY256" fmla="*/ 3174273 h 3304902"/>
                <a:gd name="connsiteX257" fmla="*/ 2827033 w 10653662"/>
                <a:gd name="connsiteY257" fmla="*/ 3200399 h 3304902"/>
                <a:gd name="connsiteX258" fmla="*/ 2774782 w 10653662"/>
                <a:gd name="connsiteY258" fmla="*/ 3139439 h 3304902"/>
                <a:gd name="connsiteX259" fmla="*/ 2731239 w 10653662"/>
                <a:gd name="connsiteY259" fmla="*/ 3139439 h 3304902"/>
                <a:gd name="connsiteX260" fmla="*/ 2696405 w 10653662"/>
                <a:gd name="connsiteY260" fmla="*/ 3130730 h 3304902"/>
                <a:gd name="connsiteX261" fmla="*/ 2687696 w 10653662"/>
                <a:gd name="connsiteY261" fmla="*/ 3156856 h 3304902"/>
                <a:gd name="connsiteX262" fmla="*/ 2618028 w 10653662"/>
                <a:gd name="connsiteY262" fmla="*/ 3200399 h 3304902"/>
                <a:gd name="connsiteX263" fmla="*/ 2600610 w 10653662"/>
                <a:gd name="connsiteY263" fmla="*/ 3174273 h 3304902"/>
                <a:gd name="connsiteX264" fmla="*/ 2548359 w 10653662"/>
                <a:gd name="connsiteY264" fmla="*/ 3174273 h 3304902"/>
                <a:gd name="connsiteX265" fmla="*/ 2522233 w 10653662"/>
                <a:gd name="connsiteY265" fmla="*/ 3113313 h 3304902"/>
                <a:gd name="connsiteX266" fmla="*/ 2496108 w 10653662"/>
                <a:gd name="connsiteY266" fmla="*/ 3061062 h 3304902"/>
                <a:gd name="connsiteX267" fmla="*/ 2487399 w 10653662"/>
                <a:gd name="connsiteY267" fmla="*/ 3122022 h 3304902"/>
                <a:gd name="connsiteX268" fmla="*/ 2461273 w 10653662"/>
                <a:gd name="connsiteY268" fmla="*/ 3148148 h 3304902"/>
                <a:gd name="connsiteX269" fmla="*/ 2417730 w 10653662"/>
                <a:gd name="connsiteY269" fmla="*/ 3139439 h 3304902"/>
                <a:gd name="connsiteX270" fmla="*/ 2382896 w 10653662"/>
                <a:gd name="connsiteY270" fmla="*/ 3139439 h 3304902"/>
                <a:gd name="connsiteX271" fmla="*/ 2339353 w 10653662"/>
                <a:gd name="connsiteY271" fmla="*/ 3156856 h 3304902"/>
                <a:gd name="connsiteX272" fmla="*/ 2278393 w 10653662"/>
                <a:gd name="connsiteY272" fmla="*/ 3113313 h 3304902"/>
                <a:gd name="connsiteX273" fmla="*/ 2260976 w 10653662"/>
                <a:gd name="connsiteY273" fmla="*/ 3087188 h 3304902"/>
                <a:gd name="connsiteX274" fmla="*/ 2182599 w 10653662"/>
                <a:gd name="connsiteY274" fmla="*/ 3052353 h 3304902"/>
                <a:gd name="connsiteX275" fmla="*/ 2156473 w 10653662"/>
                <a:gd name="connsiteY275" fmla="*/ 3095896 h 3304902"/>
                <a:gd name="connsiteX276" fmla="*/ 2165182 w 10653662"/>
                <a:gd name="connsiteY276" fmla="*/ 3122022 h 3304902"/>
                <a:gd name="connsiteX277" fmla="*/ 2156473 w 10653662"/>
                <a:gd name="connsiteY277" fmla="*/ 3156856 h 3304902"/>
                <a:gd name="connsiteX278" fmla="*/ 2130348 w 10653662"/>
                <a:gd name="connsiteY278" fmla="*/ 3139439 h 3304902"/>
                <a:gd name="connsiteX279" fmla="*/ 2078096 w 10653662"/>
                <a:gd name="connsiteY279" fmla="*/ 3113313 h 3304902"/>
                <a:gd name="connsiteX280" fmla="*/ 2060679 w 10653662"/>
                <a:gd name="connsiteY280" fmla="*/ 3139439 h 3304902"/>
                <a:gd name="connsiteX281" fmla="*/ 2034553 w 10653662"/>
                <a:gd name="connsiteY281" fmla="*/ 3122022 h 3304902"/>
                <a:gd name="connsiteX282" fmla="*/ 2017136 w 10653662"/>
                <a:gd name="connsiteY282" fmla="*/ 3087188 h 3304902"/>
                <a:gd name="connsiteX283" fmla="*/ 1973593 w 10653662"/>
                <a:gd name="connsiteY283" fmla="*/ 3078479 h 3304902"/>
                <a:gd name="connsiteX284" fmla="*/ 1947468 w 10653662"/>
                <a:gd name="connsiteY284" fmla="*/ 3104605 h 3304902"/>
                <a:gd name="connsiteX285" fmla="*/ 1921342 w 10653662"/>
                <a:gd name="connsiteY285" fmla="*/ 3113313 h 3304902"/>
                <a:gd name="connsiteX286" fmla="*/ 1886508 w 10653662"/>
                <a:gd name="connsiteY286" fmla="*/ 3130730 h 3304902"/>
                <a:gd name="connsiteX287" fmla="*/ 1869090 w 10653662"/>
                <a:gd name="connsiteY287" fmla="*/ 3113313 h 3304902"/>
                <a:gd name="connsiteX288" fmla="*/ 1842965 w 10653662"/>
                <a:gd name="connsiteY288" fmla="*/ 3078479 h 3304902"/>
                <a:gd name="connsiteX289" fmla="*/ 1816839 w 10653662"/>
                <a:gd name="connsiteY289" fmla="*/ 3095896 h 3304902"/>
                <a:gd name="connsiteX290" fmla="*/ 1782005 w 10653662"/>
                <a:gd name="connsiteY290" fmla="*/ 3034936 h 3304902"/>
                <a:gd name="connsiteX291" fmla="*/ 1764588 w 10653662"/>
                <a:gd name="connsiteY291" fmla="*/ 3061062 h 3304902"/>
                <a:gd name="connsiteX292" fmla="*/ 1729753 w 10653662"/>
                <a:gd name="connsiteY292" fmla="*/ 3069770 h 3304902"/>
                <a:gd name="connsiteX293" fmla="*/ 1686210 w 10653662"/>
                <a:gd name="connsiteY293" fmla="*/ 3113313 h 3304902"/>
                <a:gd name="connsiteX294" fmla="*/ 1660085 w 10653662"/>
                <a:gd name="connsiteY294" fmla="*/ 3122022 h 3304902"/>
                <a:gd name="connsiteX295" fmla="*/ 1651376 w 10653662"/>
                <a:gd name="connsiteY295" fmla="*/ 3078479 h 3304902"/>
                <a:gd name="connsiteX296" fmla="*/ 1642668 w 10653662"/>
                <a:gd name="connsiteY296" fmla="*/ 3043645 h 3304902"/>
                <a:gd name="connsiteX297" fmla="*/ 1616542 w 10653662"/>
                <a:gd name="connsiteY297" fmla="*/ 3069770 h 3304902"/>
                <a:gd name="connsiteX298" fmla="*/ 1581708 w 10653662"/>
                <a:gd name="connsiteY298" fmla="*/ 3095896 h 3304902"/>
                <a:gd name="connsiteX299" fmla="*/ 1572999 w 10653662"/>
                <a:gd name="connsiteY299" fmla="*/ 3069770 h 3304902"/>
                <a:gd name="connsiteX300" fmla="*/ 1564290 w 10653662"/>
                <a:gd name="connsiteY300" fmla="*/ 3026228 h 3304902"/>
                <a:gd name="connsiteX301" fmla="*/ 1546873 w 10653662"/>
                <a:gd name="connsiteY301" fmla="*/ 3052353 h 3304902"/>
                <a:gd name="connsiteX302" fmla="*/ 1520748 w 10653662"/>
                <a:gd name="connsiteY302" fmla="*/ 3061062 h 3304902"/>
                <a:gd name="connsiteX303" fmla="*/ 1503330 w 10653662"/>
                <a:gd name="connsiteY303" fmla="*/ 3043645 h 3304902"/>
                <a:gd name="connsiteX304" fmla="*/ 1494622 w 10653662"/>
                <a:gd name="connsiteY304" fmla="*/ 3000102 h 3304902"/>
                <a:gd name="connsiteX305" fmla="*/ 1485913 w 10653662"/>
                <a:gd name="connsiteY305" fmla="*/ 2965268 h 3304902"/>
                <a:gd name="connsiteX306" fmla="*/ 1424953 w 10653662"/>
                <a:gd name="connsiteY306" fmla="*/ 3008810 h 3304902"/>
                <a:gd name="connsiteX307" fmla="*/ 1346576 w 10653662"/>
                <a:gd name="connsiteY307" fmla="*/ 3061062 h 3304902"/>
                <a:gd name="connsiteX308" fmla="*/ 1320450 w 10653662"/>
                <a:gd name="connsiteY308" fmla="*/ 3043645 h 3304902"/>
                <a:gd name="connsiteX309" fmla="*/ 1311742 w 10653662"/>
                <a:gd name="connsiteY309" fmla="*/ 3017519 h 3304902"/>
                <a:gd name="connsiteX310" fmla="*/ 1294325 w 10653662"/>
                <a:gd name="connsiteY310" fmla="*/ 2982685 h 3304902"/>
                <a:gd name="connsiteX311" fmla="*/ 1268199 w 10653662"/>
                <a:gd name="connsiteY311" fmla="*/ 2991393 h 3304902"/>
                <a:gd name="connsiteX312" fmla="*/ 1233365 w 10653662"/>
                <a:gd name="connsiteY312" fmla="*/ 3000102 h 3304902"/>
                <a:gd name="connsiteX313" fmla="*/ 1137570 w 10653662"/>
                <a:gd name="connsiteY313" fmla="*/ 3043645 h 3304902"/>
                <a:gd name="connsiteX314" fmla="*/ 1111445 w 10653662"/>
                <a:gd name="connsiteY314" fmla="*/ 3069770 h 3304902"/>
                <a:gd name="connsiteX315" fmla="*/ 1085319 w 10653662"/>
                <a:gd name="connsiteY315" fmla="*/ 3104605 h 3304902"/>
                <a:gd name="connsiteX316" fmla="*/ 1033068 w 10653662"/>
                <a:gd name="connsiteY316" fmla="*/ 3052353 h 3304902"/>
                <a:gd name="connsiteX317" fmla="*/ 980816 w 10653662"/>
                <a:gd name="connsiteY317" fmla="*/ 3104605 h 3304902"/>
                <a:gd name="connsiteX318" fmla="*/ 963399 w 10653662"/>
                <a:gd name="connsiteY318" fmla="*/ 3130730 h 3304902"/>
                <a:gd name="connsiteX319" fmla="*/ 928565 w 10653662"/>
                <a:gd name="connsiteY319" fmla="*/ 3122022 h 3304902"/>
                <a:gd name="connsiteX320" fmla="*/ 902439 w 10653662"/>
                <a:gd name="connsiteY320" fmla="*/ 3130730 h 3304902"/>
                <a:gd name="connsiteX321" fmla="*/ 885022 w 10653662"/>
                <a:gd name="connsiteY321" fmla="*/ 3069770 h 3304902"/>
                <a:gd name="connsiteX322" fmla="*/ 876313 w 10653662"/>
                <a:gd name="connsiteY322" fmla="*/ 3043645 h 3304902"/>
                <a:gd name="connsiteX323" fmla="*/ 824062 w 10653662"/>
                <a:gd name="connsiteY323" fmla="*/ 3087188 h 3304902"/>
                <a:gd name="connsiteX324" fmla="*/ 789228 w 10653662"/>
                <a:gd name="connsiteY324" fmla="*/ 3095896 h 3304902"/>
                <a:gd name="connsiteX325" fmla="*/ 754393 w 10653662"/>
                <a:gd name="connsiteY325" fmla="*/ 3113313 h 3304902"/>
                <a:gd name="connsiteX326" fmla="*/ 728268 w 10653662"/>
                <a:gd name="connsiteY326" fmla="*/ 3122022 h 3304902"/>
                <a:gd name="connsiteX327" fmla="*/ 702142 w 10653662"/>
                <a:gd name="connsiteY327" fmla="*/ 3104605 h 3304902"/>
                <a:gd name="connsiteX328" fmla="*/ 676016 w 10653662"/>
                <a:gd name="connsiteY328" fmla="*/ 3095896 h 3304902"/>
                <a:gd name="connsiteX329" fmla="*/ 641182 w 10653662"/>
                <a:gd name="connsiteY329" fmla="*/ 3069770 h 3304902"/>
                <a:gd name="connsiteX330" fmla="*/ 615056 w 10653662"/>
                <a:gd name="connsiteY330" fmla="*/ 3052353 h 3304902"/>
                <a:gd name="connsiteX331" fmla="*/ 597639 w 10653662"/>
                <a:gd name="connsiteY331" fmla="*/ 3078479 h 3304902"/>
                <a:gd name="connsiteX332" fmla="*/ 588930 w 10653662"/>
                <a:gd name="connsiteY332" fmla="*/ 3104605 h 3304902"/>
                <a:gd name="connsiteX333" fmla="*/ 562805 w 10653662"/>
                <a:gd name="connsiteY333" fmla="*/ 3113313 h 3304902"/>
                <a:gd name="connsiteX334" fmla="*/ 519262 w 10653662"/>
                <a:gd name="connsiteY334" fmla="*/ 3069770 h 3304902"/>
                <a:gd name="connsiteX335" fmla="*/ 493136 w 10653662"/>
                <a:gd name="connsiteY335" fmla="*/ 3078479 h 3304902"/>
                <a:gd name="connsiteX336" fmla="*/ 458302 w 10653662"/>
                <a:gd name="connsiteY336" fmla="*/ 3026228 h 3304902"/>
                <a:gd name="connsiteX337" fmla="*/ 440885 w 10653662"/>
                <a:gd name="connsiteY337" fmla="*/ 3061062 h 3304902"/>
                <a:gd name="connsiteX338" fmla="*/ 423468 w 10653662"/>
                <a:gd name="connsiteY338" fmla="*/ 3034936 h 3304902"/>
                <a:gd name="connsiteX339" fmla="*/ 414759 w 10653662"/>
                <a:gd name="connsiteY339" fmla="*/ 3008810 h 3304902"/>
                <a:gd name="connsiteX340" fmla="*/ 379925 w 10653662"/>
                <a:gd name="connsiteY340" fmla="*/ 3000102 h 3304902"/>
                <a:gd name="connsiteX341" fmla="*/ 362508 w 10653662"/>
                <a:gd name="connsiteY341" fmla="*/ 3034936 h 3304902"/>
                <a:gd name="connsiteX342" fmla="*/ 353799 w 10653662"/>
                <a:gd name="connsiteY342" fmla="*/ 3061062 h 3304902"/>
                <a:gd name="connsiteX343" fmla="*/ 318965 w 10653662"/>
                <a:gd name="connsiteY343" fmla="*/ 3087188 h 3304902"/>
                <a:gd name="connsiteX344" fmla="*/ 292839 w 10653662"/>
                <a:gd name="connsiteY344" fmla="*/ 3026228 h 3304902"/>
                <a:gd name="connsiteX345" fmla="*/ 275422 w 10653662"/>
                <a:gd name="connsiteY345" fmla="*/ 3008810 h 3304902"/>
                <a:gd name="connsiteX346" fmla="*/ 240588 w 10653662"/>
                <a:gd name="connsiteY346" fmla="*/ 3087188 h 3304902"/>
                <a:gd name="connsiteX347" fmla="*/ 197045 w 10653662"/>
                <a:gd name="connsiteY347" fmla="*/ 3139439 h 3304902"/>
                <a:gd name="connsiteX348" fmla="*/ 170919 w 10653662"/>
                <a:gd name="connsiteY348" fmla="*/ 3148148 h 3304902"/>
                <a:gd name="connsiteX349" fmla="*/ 162210 w 10653662"/>
                <a:gd name="connsiteY349" fmla="*/ 3113313 h 3304902"/>
                <a:gd name="connsiteX350" fmla="*/ 144793 w 10653662"/>
                <a:gd name="connsiteY350" fmla="*/ 3087188 h 3304902"/>
                <a:gd name="connsiteX351" fmla="*/ 118668 w 10653662"/>
                <a:gd name="connsiteY351" fmla="*/ 3052353 h 3304902"/>
                <a:gd name="connsiteX352" fmla="*/ 101250 w 10653662"/>
                <a:gd name="connsiteY352" fmla="*/ 3017519 h 3304902"/>
                <a:gd name="connsiteX353" fmla="*/ 66416 w 10653662"/>
                <a:gd name="connsiteY353" fmla="*/ 3069770 h 3304902"/>
                <a:gd name="connsiteX354" fmla="*/ 57708 w 10653662"/>
                <a:gd name="connsiteY354" fmla="*/ 3095896 h 3304902"/>
                <a:gd name="connsiteX355" fmla="*/ 14165 w 10653662"/>
                <a:gd name="connsiteY355" fmla="*/ 3148148 h 3304902"/>
                <a:gd name="connsiteX356" fmla="*/ 443 w 10653662"/>
                <a:gd name="connsiteY356" fmla="*/ 3135657 h 3304902"/>
                <a:gd name="connsiteX357" fmla="*/ 0 w 10653662"/>
                <a:gd name="connsiteY357" fmla="*/ 3135189 h 330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10653662" h="3304902">
                  <a:moveTo>
                    <a:pt x="0" y="0"/>
                  </a:moveTo>
                  <a:lnTo>
                    <a:pt x="10653662" y="0"/>
                  </a:lnTo>
                  <a:lnTo>
                    <a:pt x="10653662" y="3133108"/>
                  </a:lnTo>
                  <a:lnTo>
                    <a:pt x="10638622" y="3148148"/>
                  </a:lnTo>
                  <a:cubicBezTo>
                    <a:pt x="10631922" y="3156188"/>
                    <a:pt x="10628606" y="3166872"/>
                    <a:pt x="10621205" y="3174273"/>
                  </a:cubicBezTo>
                  <a:cubicBezTo>
                    <a:pt x="10613804" y="3181674"/>
                    <a:pt x="10603252" y="3185152"/>
                    <a:pt x="10595079" y="3191690"/>
                  </a:cubicBezTo>
                  <a:cubicBezTo>
                    <a:pt x="10588668" y="3196819"/>
                    <a:pt x="10583468" y="3203302"/>
                    <a:pt x="10577662" y="3209108"/>
                  </a:cubicBezTo>
                  <a:cubicBezTo>
                    <a:pt x="10521229" y="3190296"/>
                    <a:pt x="10569310" y="3212487"/>
                    <a:pt x="10507993" y="3130730"/>
                  </a:cubicBezTo>
                  <a:cubicBezTo>
                    <a:pt x="10498140" y="3117593"/>
                    <a:pt x="10484770" y="3107507"/>
                    <a:pt x="10473159" y="3095896"/>
                  </a:cubicBezTo>
                  <a:cubicBezTo>
                    <a:pt x="10449936" y="3090090"/>
                    <a:pt x="10427345" y="3080467"/>
                    <a:pt x="10403490" y="3078479"/>
                  </a:cubicBezTo>
                  <a:cubicBezTo>
                    <a:pt x="10345128" y="3073616"/>
                    <a:pt x="10387795" y="3106328"/>
                    <a:pt x="10351239" y="3069770"/>
                  </a:cubicBezTo>
                  <a:cubicBezTo>
                    <a:pt x="10339628" y="3081382"/>
                    <a:pt x="10329767" y="3095060"/>
                    <a:pt x="10316405" y="3104605"/>
                  </a:cubicBezTo>
                  <a:cubicBezTo>
                    <a:pt x="10308935" y="3109941"/>
                    <a:pt x="10298490" y="3117418"/>
                    <a:pt x="10290279" y="3113313"/>
                  </a:cubicBezTo>
                  <a:cubicBezTo>
                    <a:pt x="10282069" y="3109208"/>
                    <a:pt x="10284473" y="3095896"/>
                    <a:pt x="10281570" y="3087188"/>
                  </a:cubicBezTo>
                  <a:cubicBezTo>
                    <a:pt x="10268719" y="3106464"/>
                    <a:pt x="10258142" y="3126029"/>
                    <a:pt x="10238028" y="3139439"/>
                  </a:cubicBezTo>
                  <a:cubicBezTo>
                    <a:pt x="10230390" y="3144531"/>
                    <a:pt x="10220611" y="3145245"/>
                    <a:pt x="10211902" y="3148148"/>
                  </a:cubicBezTo>
                  <a:cubicBezTo>
                    <a:pt x="10208999" y="3136536"/>
                    <a:pt x="10207908" y="3124314"/>
                    <a:pt x="10203193" y="3113313"/>
                  </a:cubicBezTo>
                  <a:cubicBezTo>
                    <a:pt x="10191130" y="3085165"/>
                    <a:pt x="10175560" y="3079526"/>
                    <a:pt x="10150942" y="3061062"/>
                  </a:cubicBezTo>
                  <a:lnTo>
                    <a:pt x="10124816" y="3069770"/>
                  </a:lnTo>
                  <a:cubicBezTo>
                    <a:pt x="10105343" y="3076261"/>
                    <a:pt x="10096721" y="3099796"/>
                    <a:pt x="10081273" y="3113313"/>
                  </a:cubicBezTo>
                  <a:cubicBezTo>
                    <a:pt x="10073396" y="3120205"/>
                    <a:pt x="10063665" y="3124647"/>
                    <a:pt x="10055148" y="3130730"/>
                  </a:cubicBezTo>
                  <a:cubicBezTo>
                    <a:pt x="10043337" y="3139166"/>
                    <a:pt x="10034828" y="3156856"/>
                    <a:pt x="10020313" y="3156856"/>
                  </a:cubicBezTo>
                  <a:cubicBezTo>
                    <a:pt x="10009847" y="3156856"/>
                    <a:pt x="10007577" y="3140091"/>
                    <a:pt x="10002896" y="3130730"/>
                  </a:cubicBezTo>
                  <a:cubicBezTo>
                    <a:pt x="9995905" y="3116748"/>
                    <a:pt x="9991285" y="3101702"/>
                    <a:pt x="9985479" y="3087188"/>
                  </a:cubicBezTo>
                  <a:lnTo>
                    <a:pt x="9933228" y="3113313"/>
                  </a:lnTo>
                  <a:cubicBezTo>
                    <a:pt x="9905264" y="3127295"/>
                    <a:pt x="9874106" y="3134166"/>
                    <a:pt x="9846142" y="3148148"/>
                  </a:cubicBezTo>
                  <a:cubicBezTo>
                    <a:pt x="9759010" y="3191714"/>
                    <a:pt x="9876415" y="3164972"/>
                    <a:pt x="9750348" y="3182982"/>
                  </a:cubicBezTo>
                  <a:cubicBezTo>
                    <a:pt x="9744542" y="3171371"/>
                    <a:pt x="9737488" y="3160303"/>
                    <a:pt x="9732930" y="3148148"/>
                  </a:cubicBezTo>
                  <a:cubicBezTo>
                    <a:pt x="9723965" y="3124241"/>
                    <a:pt x="9728867" y="3104837"/>
                    <a:pt x="9706805" y="3087188"/>
                  </a:cubicBezTo>
                  <a:cubicBezTo>
                    <a:pt x="9699637" y="3081453"/>
                    <a:pt x="9689388" y="3081382"/>
                    <a:pt x="9680679" y="3078479"/>
                  </a:cubicBezTo>
                  <a:cubicBezTo>
                    <a:pt x="9676676" y="3094491"/>
                    <a:pt x="9665667" y="3152891"/>
                    <a:pt x="9645845" y="3156856"/>
                  </a:cubicBezTo>
                  <a:cubicBezTo>
                    <a:pt x="9633115" y="3159402"/>
                    <a:pt x="9634234" y="3133633"/>
                    <a:pt x="9628428" y="3122022"/>
                  </a:cubicBezTo>
                  <a:cubicBezTo>
                    <a:pt x="9628428" y="3122022"/>
                    <a:pt x="9618467" y="3157496"/>
                    <a:pt x="9611010" y="3174273"/>
                  </a:cubicBezTo>
                  <a:cubicBezTo>
                    <a:pt x="9606759" y="3183837"/>
                    <a:pt x="9599399" y="3191690"/>
                    <a:pt x="9593593" y="3200399"/>
                  </a:cubicBezTo>
                  <a:cubicBezTo>
                    <a:pt x="9587787" y="3188788"/>
                    <a:pt x="9582617" y="3176836"/>
                    <a:pt x="9576176" y="3165565"/>
                  </a:cubicBezTo>
                  <a:cubicBezTo>
                    <a:pt x="9558499" y="3134630"/>
                    <a:pt x="9492979" y="3054828"/>
                    <a:pt x="9489090" y="3052353"/>
                  </a:cubicBezTo>
                  <a:cubicBezTo>
                    <a:pt x="9478700" y="3045741"/>
                    <a:pt x="9472170" y="3070297"/>
                    <a:pt x="9462965" y="3078479"/>
                  </a:cubicBezTo>
                  <a:cubicBezTo>
                    <a:pt x="9446020" y="3093542"/>
                    <a:pt x="9428130" y="3107508"/>
                    <a:pt x="9410713" y="3122022"/>
                  </a:cubicBezTo>
                  <a:cubicBezTo>
                    <a:pt x="9402005" y="3119119"/>
                    <a:pt x="9391756" y="3119047"/>
                    <a:pt x="9384588" y="3113313"/>
                  </a:cubicBezTo>
                  <a:cubicBezTo>
                    <a:pt x="9382939" y="3111994"/>
                    <a:pt x="9358627" y="3069770"/>
                    <a:pt x="9349753" y="3069770"/>
                  </a:cubicBezTo>
                  <a:cubicBezTo>
                    <a:pt x="9341542" y="3069770"/>
                    <a:pt x="9337592" y="3080880"/>
                    <a:pt x="9332336" y="3087188"/>
                  </a:cubicBezTo>
                  <a:cubicBezTo>
                    <a:pt x="9323044" y="3098338"/>
                    <a:pt x="9314919" y="3110411"/>
                    <a:pt x="9306210" y="3122022"/>
                  </a:cubicBezTo>
                  <a:lnTo>
                    <a:pt x="9297502" y="3095896"/>
                  </a:lnTo>
                  <a:cubicBezTo>
                    <a:pt x="9289933" y="3073187"/>
                    <a:pt x="9288975" y="3048453"/>
                    <a:pt x="9280085" y="3026228"/>
                  </a:cubicBezTo>
                  <a:cubicBezTo>
                    <a:pt x="9277036" y="3018605"/>
                    <a:pt x="9268474" y="3014616"/>
                    <a:pt x="9262668" y="3008810"/>
                  </a:cubicBezTo>
                  <a:cubicBezTo>
                    <a:pt x="9188778" y="3101171"/>
                    <a:pt x="9252675" y="3008904"/>
                    <a:pt x="9219125" y="3087188"/>
                  </a:cubicBezTo>
                  <a:cubicBezTo>
                    <a:pt x="9212727" y="3102117"/>
                    <a:pt x="9170366" y="3152490"/>
                    <a:pt x="9166873" y="3156856"/>
                  </a:cubicBezTo>
                  <a:cubicBezTo>
                    <a:pt x="9158165" y="3142342"/>
                    <a:pt x="9155887" y="3120883"/>
                    <a:pt x="9140748" y="3113313"/>
                  </a:cubicBezTo>
                  <a:cubicBezTo>
                    <a:pt x="9132537" y="3109208"/>
                    <a:pt x="9134561" y="3130612"/>
                    <a:pt x="9132039" y="3139439"/>
                  </a:cubicBezTo>
                  <a:cubicBezTo>
                    <a:pt x="9128751" y="3150947"/>
                    <a:pt x="9126233" y="3162662"/>
                    <a:pt x="9123330" y="3174273"/>
                  </a:cubicBezTo>
                  <a:cubicBezTo>
                    <a:pt x="9121052" y="3167439"/>
                    <a:pt x="9103827" y="3111658"/>
                    <a:pt x="9097205" y="3113313"/>
                  </a:cubicBezTo>
                  <a:cubicBezTo>
                    <a:pt x="9085146" y="3116328"/>
                    <a:pt x="9072576" y="3192915"/>
                    <a:pt x="9071079" y="3200399"/>
                  </a:cubicBezTo>
                  <a:cubicBezTo>
                    <a:pt x="9071079" y="3200399"/>
                    <a:pt x="9058937" y="3165733"/>
                    <a:pt x="9053662" y="3148148"/>
                  </a:cubicBezTo>
                  <a:cubicBezTo>
                    <a:pt x="9050223" y="3136684"/>
                    <a:pt x="9056690" y="3110966"/>
                    <a:pt x="9044953" y="3113313"/>
                  </a:cubicBezTo>
                  <a:cubicBezTo>
                    <a:pt x="9026727" y="3116958"/>
                    <a:pt x="9021730" y="3142342"/>
                    <a:pt x="9010119" y="3156856"/>
                  </a:cubicBezTo>
                  <a:cubicBezTo>
                    <a:pt x="9008959" y="3153376"/>
                    <a:pt x="8994122" y="3101228"/>
                    <a:pt x="8983993" y="3104605"/>
                  </a:cubicBezTo>
                  <a:cubicBezTo>
                    <a:pt x="8972639" y="3108390"/>
                    <a:pt x="8978188" y="3127828"/>
                    <a:pt x="8975285" y="3139439"/>
                  </a:cubicBezTo>
                  <a:cubicBezTo>
                    <a:pt x="8969479" y="3148148"/>
                    <a:pt x="8961543" y="3155765"/>
                    <a:pt x="8957868" y="3165565"/>
                  </a:cubicBezTo>
                  <a:cubicBezTo>
                    <a:pt x="8952671" y="3179424"/>
                    <a:pt x="8952749" y="3194748"/>
                    <a:pt x="8949159" y="3209108"/>
                  </a:cubicBezTo>
                  <a:cubicBezTo>
                    <a:pt x="8946933" y="3218013"/>
                    <a:pt x="8943353" y="3226525"/>
                    <a:pt x="8940450" y="3235233"/>
                  </a:cubicBezTo>
                  <a:cubicBezTo>
                    <a:pt x="8940450" y="3235233"/>
                    <a:pt x="8925173" y="3182168"/>
                    <a:pt x="8914325" y="3156856"/>
                  </a:cubicBezTo>
                  <a:cubicBezTo>
                    <a:pt x="8907657" y="3141298"/>
                    <a:pt x="8896908" y="3127827"/>
                    <a:pt x="8888199" y="3113313"/>
                  </a:cubicBezTo>
                  <a:cubicBezTo>
                    <a:pt x="8882393" y="3122022"/>
                    <a:pt x="8875865" y="3130290"/>
                    <a:pt x="8870782" y="3139439"/>
                  </a:cubicBezTo>
                  <a:cubicBezTo>
                    <a:pt x="8861325" y="3156461"/>
                    <a:pt x="8856340" y="3176112"/>
                    <a:pt x="8844656" y="3191690"/>
                  </a:cubicBezTo>
                  <a:cubicBezTo>
                    <a:pt x="8838376" y="3200063"/>
                    <a:pt x="8827239" y="3203302"/>
                    <a:pt x="8818530" y="3209108"/>
                  </a:cubicBezTo>
                  <a:cubicBezTo>
                    <a:pt x="8818530" y="3209108"/>
                    <a:pt x="8793854" y="3173651"/>
                    <a:pt x="8774988" y="3165565"/>
                  </a:cubicBezTo>
                  <a:cubicBezTo>
                    <a:pt x="8767441" y="3162331"/>
                    <a:pt x="8759561" y="3175016"/>
                    <a:pt x="8757570" y="3182982"/>
                  </a:cubicBezTo>
                  <a:cubicBezTo>
                    <a:pt x="8747613" y="3222809"/>
                    <a:pt x="8745959" y="3264262"/>
                    <a:pt x="8740153" y="3304902"/>
                  </a:cubicBezTo>
                  <a:cubicBezTo>
                    <a:pt x="8731445" y="3290388"/>
                    <a:pt x="8721598" y="3276498"/>
                    <a:pt x="8714028" y="3261359"/>
                  </a:cubicBezTo>
                  <a:cubicBezTo>
                    <a:pt x="8705101" y="3243505"/>
                    <a:pt x="8699923" y="3208254"/>
                    <a:pt x="8696610" y="3191690"/>
                  </a:cubicBezTo>
                  <a:cubicBezTo>
                    <a:pt x="8687902" y="3177176"/>
                    <a:pt x="8679456" y="3162501"/>
                    <a:pt x="8670485" y="3148148"/>
                  </a:cubicBezTo>
                  <a:cubicBezTo>
                    <a:pt x="8664938" y="3139272"/>
                    <a:pt x="8657191" y="3131642"/>
                    <a:pt x="8653068" y="3122022"/>
                  </a:cubicBezTo>
                  <a:cubicBezTo>
                    <a:pt x="8619326" y="3043293"/>
                    <a:pt x="8670669" y="3126653"/>
                    <a:pt x="8626942" y="3061062"/>
                  </a:cubicBezTo>
                  <a:cubicBezTo>
                    <a:pt x="8624039" y="3075576"/>
                    <a:pt x="8625577" y="3091753"/>
                    <a:pt x="8618233" y="3104605"/>
                  </a:cubicBezTo>
                  <a:cubicBezTo>
                    <a:pt x="8613040" y="3113692"/>
                    <a:pt x="8601469" y="3126703"/>
                    <a:pt x="8592108" y="3122022"/>
                  </a:cubicBezTo>
                  <a:cubicBezTo>
                    <a:pt x="8581403" y="3116669"/>
                    <a:pt x="8586302" y="3098799"/>
                    <a:pt x="8583399" y="3087188"/>
                  </a:cubicBezTo>
                  <a:cubicBezTo>
                    <a:pt x="8574690" y="3078479"/>
                    <a:pt x="8568957" y="3064957"/>
                    <a:pt x="8557273" y="3061062"/>
                  </a:cubicBezTo>
                  <a:cubicBezTo>
                    <a:pt x="8540316" y="3055409"/>
                    <a:pt x="8522471" y="3078447"/>
                    <a:pt x="8513730" y="3087188"/>
                  </a:cubicBezTo>
                  <a:lnTo>
                    <a:pt x="8461479" y="3104605"/>
                  </a:lnTo>
                  <a:cubicBezTo>
                    <a:pt x="8446649" y="3109548"/>
                    <a:pt x="8432450" y="3116216"/>
                    <a:pt x="8417936" y="3122022"/>
                  </a:cubicBezTo>
                  <a:cubicBezTo>
                    <a:pt x="8388907" y="3133633"/>
                    <a:pt x="8359182" y="3143635"/>
                    <a:pt x="8330850" y="3156856"/>
                  </a:cubicBezTo>
                  <a:cubicBezTo>
                    <a:pt x="8315512" y="3164014"/>
                    <a:pt x="8302447" y="3175412"/>
                    <a:pt x="8287308" y="3182982"/>
                  </a:cubicBezTo>
                  <a:cubicBezTo>
                    <a:pt x="8267534" y="3192869"/>
                    <a:pt x="8246668" y="3200399"/>
                    <a:pt x="8226348" y="3209108"/>
                  </a:cubicBezTo>
                  <a:cubicBezTo>
                    <a:pt x="8196961" y="3179721"/>
                    <a:pt x="8213154" y="3198731"/>
                    <a:pt x="8182805" y="3148148"/>
                  </a:cubicBezTo>
                  <a:cubicBezTo>
                    <a:pt x="8170132" y="3127026"/>
                    <a:pt x="8148963" y="3112261"/>
                    <a:pt x="8130553" y="3095896"/>
                  </a:cubicBezTo>
                  <a:cubicBezTo>
                    <a:pt x="8114334" y="3081479"/>
                    <a:pt x="8091864" y="3064917"/>
                    <a:pt x="8069593" y="3087188"/>
                  </a:cubicBezTo>
                  <a:cubicBezTo>
                    <a:pt x="8061130" y="3095651"/>
                    <a:pt x="8063788" y="3110411"/>
                    <a:pt x="8060885" y="3122022"/>
                  </a:cubicBezTo>
                  <a:cubicBezTo>
                    <a:pt x="8052176" y="3124925"/>
                    <a:pt x="8042729" y="3126176"/>
                    <a:pt x="8034759" y="3130730"/>
                  </a:cubicBezTo>
                  <a:cubicBezTo>
                    <a:pt x="8022157" y="3137931"/>
                    <a:pt x="8011736" y="3148420"/>
                    <a:pt x="7999925" y="3156856"/>
                  </a:cubicBezTo>
                  <a:cubicBezTo>
                    <a:pt x="7991408" y="3162940"/>
                    <a:pt x="7982316" y="3168189"/>
                    <a:pt x="7973799" y="3174273"/>
                  </a:cubicBezTo>
                  <a:cubicBezTo>
                    <a:pt x="7961988" y="3182709"/>
                    <a:pt x="7948257" y="3211549"/>
                    <a:pt x="7938965" y="3200399"/>
                  </a:cubicBezTo>
                  <a:cubicBezTo>
                    <a:pt x="7922137" y="3180205"/>
                    <a:pt x="7933159" y="3148148"/>
                    <a:pt x="7930256" y="3122022"/>
                  </a:cubicBezTo>
                  <a:cubicBezTo>
                    <a:pt x="7915057" y="3076423"/>
                    <a:pt x="7928039" y="3089405"/>
                    <a:pt x="7878005" y="3139439"/>
                  </a:cubicBezTo>
                  <a:cubicBezTo>
                    <a:pt x="7743205" y="3184371"/>
                    <a:pt x="7882427" y="3132873"/>
                    <a:pt x="7799628" y="3174273"/>
                  </a:cubicBezTo>
                  <a:cubicBezTo>
                    <a:pt x="7765722" y="3191226"/>
                    <a:pt x="7777748" y="3174941"/>
                    <a:pt x="7738668" y="3191690"/>
                  </a:cubicBezTo>
                  <a:cubicBezTo>
                    <a:pt x="7729048" y="3195813"/>
                    <a:pt x="7721904" y="3204427"/>
                    <a:pt x="7712542" y="3209108"/>
                  </a:cubicBezTo>
                  <a:cubicBezTo>
                    <a:pt x="7698560" y="3216099"/>
                    <a:pt x="7683513" y="3220719"/>
                    <a:pt x="7668999" y="3226525"/>
                  </a:cubicBezTo>
                  <a:cubicBezTo>
                    <a:pt x="7609278" y="3206617"/>
                    <a:pt x="7676201" y="3237327"/>
                    <a:pt x="7634165" y="3174273"/>
                  </a:cubicBezTo>
                  <a:cubicBezTo>
                    <a:pt x="7621303" y="3154979"/>
                    <a:pt x="7559360" y="3173678"/>
                    <a:pt x="7555788" y="3174273"/>
                  </a:cubicBezTo>
                  <a:cubicBezTo>
                    <a:pt x="7549982" y="3165565"/>
                    <a:pt x="7546543" y="3154686"/>
                    <a:pt x="7538370" y="3148148"/>
                  </a:cubicBezTo>
                  <a:cubicBezTo>
                    <a:pt x="7512756" y="3127657"/>
                    <a:pt x="7485096" y="3148488"/>
                    <a:pt x="7459993" y="3156856"/>
                  </a:cubicBezTo>
                  <a:cubicBezTo>
                    <a:pt x="7428647" y="3109836"/>
                    <a:pt x="7457331" y="3134360"/>
                    <a:pt x="7425159" y="3148148"/>
                  </a:cubicBezTo>
                  <a:cubicBezTo>
                    <a:pt x="7411554" y="3153979"/>
                    <a:pt x="7396130" y="3153953"/>
                    <a:pt x="7381616" y="3156856"/>
                  </a:cubicBezTo>
                  <a:cubicBezTo>
                    <a:pt x="7378713" y="3148147"/>
                    <a:pt x="7381119" y="3134835"/>
                    <a:pt x="7372908" y="3130730"/>
                  </a:cubicBezTo>
                  <a:cubicBezTo>
                    <a:pt x="7351876" y="3120214"/>
                    <a:pt x="7334745" y="3157495"/>
                    <a:pt x="7329365" y="3165565"/>
                  </a:cubicBezTo>
                  <a:cubicBezTo>
                    <a:pt x="7272364" y="3146564"/>
                    <a:pt x="7328309" y="3172954"/>
                    <a:pt x="7294530" y="3130730"/>
                  </a:cubicBezTo>
                  <a:cubicBezTo>
                    <a:pt x="7287992" y="3122557"/>
                    <a:pt x="7277113" y="3119119"/>
                    <a:pt x="7268405" y="3113313"/>
                  </a:cubicBezTo>
                  <a:cubicBezTo>
                    <a:pt x="7268405" y="3113313"/>
                    <a:pt x="7232574" y="3122519"/>
                    <a:pt x="7216153" y="3130730"/>
                  </a:cubicBezTo>
                  <a:cubicBezTo>
                    <a:pt x="7208809" y="3134402"/>
                    <a:pt x="7201619" y="3155836"/>
                    <a:pt x="7198736" y="3148148"/>
                  </a:cubicBezTo>
                  <a:cubicBezTo>
                    <a:pt x="7188493" y="3120832"/>
                    <a:pt x="7192931" y="3090091"/>
                    <a:pt x="7190028" y="3061062"/>
                  </a:cubicBezTo>
                  <a:lnTo>
                    <a:pt x="7163902" y="3069770"/>
                  </a:lnTo>
                  <a:cubicBezTo>
                    <a:pt x="7136363" y="3078949"/>
                    <a:pt x="7117710" y="3104948"/>
                    <a:pt x="7094233" y="3122022"/>
                  </a:cubicBezTo>
                  <a:cubicBezTo>
                    <a:pt x="7085769" y="3128178"/>
                    <a:pt x="7076816" y="3133633"/>
                    <a:pt x="7068108" y="3139439"/>
                  </a:cubicBezTo>
                  <a:cubicBezTo>
                    <a:pt x="6976970" y="3169818"/>
                    <a:pt x="7038257" y="3168685"/>
                    <a:pt x="7007148" y="3122022"/>
                  </a:cubicBezTo>
                  <a:cubicBezTo>
                    <a:pt x="7001342" y="3113313"/>
                    <a:pt x="6989731" y="3110411"/>
                    <a:pt x="6981022" y="3104605"/>
                  </a:cubicBezTo>
                  <a:cubicBezTo>
                    <a:pt x="6969411" y="3113313"/>
                    <a:pt x="6958790" y="3123529"/>
                    <a:pt x="6946188" y="3130730"/>
                  </a:cubicBezTo>
                  <a:cubicBezTo>
                    <a:pt x="6938218" y="3135284"/>
                    <a:pt x="6928273" y="3135334"/>
                    <a:pt x="6920062" y="3139439"/>
                  </a:cubicBezTo>
                  <a:cubicBezTo>
                    <a:pt x="6904923" y="3147009"/>
                    <a:pt x="6891033" y="3156856"/>
                    <a:pt x="6876519" y="3165565"/>
                  </a:cubicBezTo>
                  <a:cubicBezTo>
                    <a:pt x="6855638" y="3102923"/>
                    <a:pt x="6880972" y="3181150"/>
                    <a:pt x="6859102" y="3104605"/>
                  </a:cubicBezTo>
                  <a:cubicBezTo>
                    <a:pt x="6856580" y="3095778"/>
                    <a:pt x="6853296" y="3087188"/>
                    <a:pt x="6850393" y="3078479"/>
                  </a:cubicBezTo>
                  <a:cubicBezTo>
                    <a:pt x="6841685" y="3081382"/>
                    <a:pt x="6833094" y="3084666"/>
                    <a:pt x="6824268" y="3087188"/>
                  </a:cubicBezTo>
                  <a:cubicBezTo>
                    <a:pt x="6812760" y="3090476"/>
                    <a:pt x="6800434" y="3091181"/>
                    <a:pt x="6789433" y="3095896"/>
                  </a:cubicBezTo>
                  <a:cubicBezTo>
                    <a:pt x="6779813" y="3100019"/>
                    <a:pt x="6773632" y="3111592"/>
                    <a:pt x="6763308" y="3113313"/>
                  </a:cubicBezTo>
                  <a:cubicBezTo>
                    <a:pt x="6754253" y="3114822"/>
                    <a:pt x="6745891" y="3107508"/>
                    <a:pt x="6737182" y="3104605"/>
                  </a:cubicBezTo>
                  <a:cubicBezTo>
                    <a:pt x="6731376" y="3113313"/>
                    <a:pt x="6726303" y="3122557"/>
                    <a:pt x="6719765" y="3130730"/>
                  </a:cubicBezTo>
                  <a:cubicBezTo>
                    <a:pt x="6714636" y="3137141"/>
                    <a:pt x="6707604" y="3141840"/>
                    <a:pt x="6702348" y="3148148"/>
                  </a:cubicBezTo>
                  <a:cubicBezTo>
                    <a:pt x="6693056" y="3159298"/>
                    <a:pt x="6684931" y="3171371"/>
                    <a:pt x="6676222" y="3182982"/>
                  </a:cubicBezTo>
                  <a:cubicBezTo>
                    <a:pt x="6663761" y="3158059"/>
                    <a:pt x="6664713" y="3139439"/>
                    <a:pt x="6632679" y="3139439"/>
                  </a:cubicBezTo>
                  <a:cubicBezTo>
                    <a:pt x="6623499" y="3139439"/>
                    <a:pt x="6615262" y="3145245"/>
                    <a:pt x="6606553" y="3148148"/>
                  </a:cubicBezTo>
                  <a:cubicBezTo>
                    <a:pt x="6600747" y="3142342"/>
                    <a:pt x="6597347" y="3130730"/>
                    <a:pt x="6589136" y="3130730"/>
                  </a:cubicBezTo>
                  <a:cubicBezTo>
                    <a:pt x="6580925" y="3130730"/>
                    <a:pt x="6576975" y="3141840"/>
                    <a:pt x="6571719" y="3148148"/>
                  </a:cubicBezTo>
                  <a:cubicBezTo>
                    <a:pt x="6562427" y="3159298"/>
                    <a:pt x="6554302" y="3171371"/>
                    <a:pt x="6545593" y="3182982"/>
                  </a:cubicBezTo>
                  <a:cubicBezTo>
                    <a:pt x="6536885" y="3180079"/>
                    <a:pt x="6525959" y="3180764"/>
                    <a:pt x="6519468" y="3174273"/>
                  </a:cubicBezTo>
                  <a:cubicBezTo>
                    <a:pt x="6512977" y="3167782"/>
                    <a:pt x="6515482" y="3156019"/>
                    <a:pt x="6510759" y="3148148"/>
                  </a:cubicBezTo>
                  <a:cubicBezTo>
                    <a:pt x="6506535" y="3141107"/>
                    <a:pt x="6499148" y="3136536"/>
                    <a:pt x="6493342" y="3130730"/>
                  </a:cubicBezTo>
                  <a:cubicBezTo>
                    <a:pt x="6487536" y="3136536"/>
                    <a:pt x="6482336" y="3143019"/>
                    <a:pt x="6475925" y="3148148"/>
                  </a:cubicBezTo>
                  <a:cubicBezTo>
                    <a:pt x="6467752" y="3154686"/>
                    <a:pt x="6456338" y="3157392"/>
                    <a:pt x="6449799" y="3165565"/>
                  </a:cubicBezTo>
                  <a:cubicBezTo>
                    <a:pt x="6416019" y="3207788"/>
                    <a:pt x="6471966" y="3181397"/>
                    <a:pt x="6414965" y="3200399"/>
                  </a:cubicBezTo>
                  <a:cubicBezTo>
                    <a:pt x="6414965" y="3200399"/>
                    <a:pt x="6413291" y="3157594"/>
                    <a:pt x="6397548" y="3148148"/>
                  </a:cubicBezTo>
                  <a:cubicBezTo>
                    <a:pt x="6386987" y="3141812"/>
                    <a:pt x="6380131" y="3165565"/>
                    <a:pt x="6371422" y="3174273"/>
                  </a:cubicBezTo>
                  <a:cubicBezTo>
                    <a:pt x="6364339" y="3153026"/>
                    <a:pt x="6362177" y="3138903"/>
                    <a:pt x="6345296" y="3122022"/>
                  </a:cubicBezTo>
                  <a:cubicBezTo>
                    <a:pt x="6337895" y="3114621"/>
                    <a:pt x="6327879" y="3110411"/>
                    <a:pt x="6319170" y="3104605"/>
                  </a:cubicBezTo>
                  <a:cubicBezTo>
                    <a:pt x="6319170" y="3104605"/>
                    <a:pt x="6268332" y="3130730"/>
                    <a:pt x="6240793" y="3130730"/>
                  </a:cubicBezTo>
                  <a:cubicBezTo>
                    <a:pt x="6221692" y="3130730"/>
                    <a:pt x="6215991" y="3125394"/>
                    <a:pt x="6216405" y="3118724"/>
                  </a:cubicBezTo>
                  <a:lnTo>
                    <a:pt x="6228133" y="3099647"/>
                  </a:lnTo>
                  <a:lnTo>
                    <a:pt x="6233990" y="3094710"/>
                  </a:lnTo>
                  <a:cubicBezTo>
                    <a:pt x="6238256" y="3090708"/>
                    <a:pt x="6234066" y="3093376"/>
                    <a:pt x="6228707" y="3098712"/>
                  </a:cubicBezTo>
                  <a:lnTo>
                    <a:pt x="6228133" y="3099647"/>
                  </a:lnTo>
                  <a:lnTo>
                    <a:pt x="6220339" y="3106217"/>
                  </a:lnTo>
                  <a:cubicBezTo>
                    <a:pt x="6213068" y="3112053"/>
                    <a:pt x="6202773" y="3120058"/>
                    <a:pt x="6188542" y="3130730"/>
                  </a:cubicBezTo>
                  <a:cubicBezTo>
                    <a:pt x="6179833" y="3124924"/>
                    <a:pt x="6172134" y="3109426"/>
                    <a:pt x="6162416" y="3113313"/>
                  </a:cubicBezTo>
                  <a:cubicBezTo>
                    <a:pt x="6150362" y="3118135"/>
                    <a:pt x="6151440" y="3136876"/>
                    <a:pt x="6144999" y="3148148"/>
                  </a:cubicBezTo>
                  <a:cubicBezTo>
                    <a:pt x="6139806" y="3157235"/>
                    <a:pt x="6133388" y="3165565"/>
                    <a:pt x="6127582" y="3174273"/>
                  </a:cubicBezTo>
                  <a:cubicBezTo>
                    <a:pt x="6127582" y="3174273"/>
                    <a:pt x="6128857" y="3119558"/>
                    <a:pt x="6110165" y="3104605"/>
                  </a:cubicBezTo>
                  <a:cubicBezTo>
                    <a:pt x="6098831" y="3095538"/>
                    <a:pt x="6092748" y="3127828"/>
                    <a:pt x="6084039" y="3139439"/>
                  </a:cubicBezTo>
                  <a:cubicBezTo>
                    <a:pt x="6084039" y="3139439"/>
                    <a:pt x="6048209" y="3148646"/>
                    <a:pt x="6031788" y="3156856"/>
                  </a:cubicBezTo>
                  <a:cubicBezTo>
                    <a:pt x="6024444" y="3160528"/>
                    <a:pt x="6020176" y="3168467"/>
                    <a:pt x="6014370" y="3174273"/>
                  </a:cubicBezTo>
                  <a:cubicBezTo>
                    <a:pt x="6005662" y="3177176"/>
                    <a:pt x="5995413" y="3177247"/>
                    <a:pt x="5988245" y="3182982"/>
                  </a:cubicBezTo>
                  <a:cubicBezTo>
                    <a:pt x="5980072" y="3189521"/>
                    <a:pt x="5977529" y="3201067"/>
                    <a:pt x="5970828" y="3209108"/>
                  </a:cubicBezTo>
                  <a:cubicBezTo>
                    <a:pt x="5962944" y="3218569"/>
                    <a:pt x="5953411" y="3226525"/>
                    <a:pt x="5944702" y="3235233"/>
                  </a:cubicBezTo>
                  <a:cubicBezTo>
                    <a:pt x="5938896" y="3226525"/>
                    <a:pt x="5933823" y="3217281"/>
                    <a:pt x="5927285" y="3209108"/>
                  </a:cubicBezTo>
                  <a:cubicBezTo>
                    <a:pt x="5922156" y="3202697"/>
                    <a:pt x="5914640" y="3198371"/>
                    <a:pt x="5909868" y="3191690"/>
                  </a:cubicBezTo>
                  <a:cubicBezTo>
                    <a:pt x="5900030" y="3177917"/>
                    <a:pt x="5891312" y="3163287"/>
                    <a:pt x="5883742" y="3148148"/>
                  </a:cubicBezTo>
                  <a:cubicBezTo>
                    <a:pt x="5875585" y="3131835"/>
                    <a:pt x="5878267" y="3104605"/>
                    <a:pt x="5848908" y="3104605"/>
                  </a:cubicBezTo>
                  <a:cubicBezTo>
                    <a:pt x="5838442" y="3104605"/>
                    <a:pt x="5831491" y="3116216"/>
                    <a:pt x="5822782" y="3122022"/>
                  </a:cubicBezTo>
                  <a:cubicBezTo>
                    <a:pt x="5765780" y="3141021"/>
                    <a:pt x="5821726" y="3114633"/>
                    <a:pt x="5787948" y="3156856"/>
                  </a:cubicBezTo>
                  <a:cubicBezTo>
                    <a:pt x="5781410" y="3165029"/>
                    <a:pt x="5770531" y="3168467"/>
                    <a:pt x="5761822" y="3174273"/>
                  </a:cubicBezTo>
                  <a:cubicBezTo>
                    <a:pt x="5758919" y="3165565"/>
                    <a:pt x="5755339" y="3157053"/>
                    <a:pt x="5753113" y="3148148"/>
                  </a:cubicBezTo>
                  <a:cubicBezTo>
                    <a:pt x="5749523" y="3133788"/>
                    <a:pt x="5752615" y="3116921"/>
                    <a:pt x="5744405" y="3104605"/>
                  </a:cubicBezTo>
                  <a:cubicBezTo>
                    <a:pt x="5739313" y="3096967"/>
                    <a:pt x="5726988" y="3098799"/>
                    <a:pt x="5718279" y="3095896"/>
                  </a:cubicBezTo>
                  <a:cubicBezTo>
                    <a:pt x="5713287" y="3100888"/>
                    <a:pt x="5678152" y="3139439"/>
                    <a:pt x="5666028" y="3139439"/>
                  </a:cubicBezTo>
                  <a:cubicBezTo>
                    <a:pt x="5657817" y="3139439"/>
                    <a:pt x="5654416" y="3127828"/>
                    <a:pt x="5648610" y="3122022"/>
                  </a:cubicBezTo>
                  <a:cubicBezTo>
                    <a:pt x="5586578" y="3142698"/>
                    <a:pt x="5630229" y="3125802"/>
                    <a:pt x="5526690" y="3191690"/>
                  </a:cubicBezTo>
                  <a:cubicBezTo>
                    <a:pt x="5520772" y="3183799"/>
                    <a:pt x="5489516" y="3143465"/>
                    <a:pt x="5483148" y="3130730"/>
                  </a:cubicBezTo>
                  <a:cubicBezTo>
                    <a:pt x="5479043" y="3122520"/>
                    <a:pt x="5479304" y="3112389"/>
                    <a:pt x="5474439" y="3104605"/>
                  </a:cubicBezTo>
                  <a:cubicBezTo>
                    <a:pt x="5464588" y="3088843"/>
                    <a:pt x="5457238" y="3066940"/>
                    <a:pt x="5439605" y="3061062"/>
                  </a:cubicBezTo>
                  <a:cubicBezTo>
                    <a:pt x="5429676" y="3057752"/>
                    <a:pt x="5427994" y="3078479"/>
                    <a:pt x="5422188" y="3087188"/>
                  </a:cubicBezTo>
                  <a:cubicBezTo>
                    <a:pt x="5410576" y="3095896"/>
                    <a:pt x="5396799" y="3102293"/>
                    <a:pt x="5387353" y="3113313"/>
                  </a:cubicBezTo>
                  <a:cubicBezTo>
                    <a:pt x="5358153" y="3147380"/>
                    <a:pt x="5384246" y="3162459"/>
                    <a:pt x="5352519" y="3130730"/>
                  </a:cubicBezTo>
                  <a:cubicBezTo>
                    <a:pt x="5352519" y="3130730"/>
                    <a:pt x="5322908" y="3173279"/>
                    <a:pt x="5300268" y="3182982"/>
                  </a:cubicBezTo>
                  <a:cubicBezTo>
                    <a:pt x="5291830" y="3186598"/>
                    <a:pt x="5294081" y="3165683"/>
                    <a:pt x="5291559" y="3156856"/>
                  </a:cubicBezTo>
                  <a:cubicBezTo>
                    <a:pt x="5288271" y="3145348"/>
                    <a:pt x="5285753" y="3133633"/>
                    <a:pt x="5282850" y="3122022"/>
                  </a:cubicBezTo>
                  <a:cubicBezTo>
                    <a:pt x="5220054" y="3142953"/>
                    <a:pt x="5291111" y="3113761"/>
                    <a:pt x="5204473" y="3200399"/>
                  </a:cubicBezTo>
                  <a:cubicBezTo>
                    <a:pt x="5195293" y="3209579"/>
                    <a:pt x="5181250" y="3212010"/>
                    <a:pt x="5169639" y="3217816"/>
                  </a:cubicBezTo>
                  <a:cubicBezTo>
                    <a:pt x="5163833" y="3206205"/>
                    <a:pt x="5157336" y="3194914"/>
                    <a:pt x="5152222" y="3182982"/>
                  </a:cubicBezTo>
                  <a:cubicBezTo>
                    <a:pt x="5148606" y="3174544"/>
                    <a:pt x="5149390" y="3163908"/>
                    <a:pt x="5143513" y="3156856"/>
                  </a:cubicBezTo>
                  <a:cubicBezTo>
                    <a:pt x="5123234" y="3132521"/>
                    <a:pt x="5108598" y="3130703"/>
                    <a:pt x="5082553" y="3122022"/>
                  </a:cubicBezTo>
                  <a:cubicBezTo>
                    <a:pt x="5082553" y="3122022"/>
                    <a:pt x="5062990" y="3170692"/>
                    <a:pt x="5047719" y="3191690"/>
                  </a:cubicBezTo>
                  <a:cubicBezTo>
                    <a:pt x="5039182" y="3203428"/>
                    <a:pt x="5024496" y="3209107"/>
                    <a:pt x="5012885" y="3217816"/>
                  </a:cubicBezTo>
                  <a:cubicBezTo>
                    <a:pt x="5007681" y="3202203"/>
                    <a:pt x="4997520" y="3167617"/>
                    <a:pt x="4986759" y="3156856"/>
                  </a:cubicBezTo>
                  <a:cubicBezTo>
                    <a:pt x="4977579" y="3147676"/>
                    <a:pt x="4963536" y="3145245"/>
                    <a:pt x="4951925" y="3139439"/>
                  </a:cubicBezTo>
                  <a:cubicBezTo>
                    <a:pt x="4941455" y="3155144"/>
                    <a:pt x="4932886" y="3171699"/>
                    <a:pt x="4917090" y="3182982"/>
                  </a:cubicBezTo>
                  <a:cubicBezTo>
                    <a:pt x="4903317" y="3192820"/>
                    <a:pt x="4887321" y="3199270"/>
                    <a:pt x="4873548" y="3209108"/>
                  </a:cubicBezTo>
                  <a:cubicBezTo>
                    <a:pt x="4866867" y="3213880"/>
                    <a:pt x="4862438" y="3221269"/>
                    <a:pt x="4856130" y="3226525"/>
                  </a:cubicBezTo>
                  <a:cubicBezTo>
                    <a:pt x="4844980" y="3235817"/>
                    <a:pt x="4832907" y="3243942"/>
                    <a:pt x="4821296" y="3252650"/>
                  </a:cubicBezTo>
                  <a:cubicBezTo>
                    <a:pt x="4804170" y="3226962"/>
                    <a:pt x="4802898" y="3221353"/>
                    <a:pt x="4777753" y="3200399"/>
                  </a:cubicBezTo>
                  <a:cubicBezTo>
                    <a:pt x="4769713" y="3193699"/>
                    <a:pt x="4761891" y="3180929"/>
                    <a:pt x="4751628" y="3182982"/>
                  </a:cubicBezTo>
                  <a:cubicBezTo>
                    <a:pt x="4741365" y="3185035"/>
                    <a:pt x="4740016" y="3200399"/>
                    <a:pt x="4734210" y="3209108"/>
                  </a:cubicBezTo>
                  <a:cubicBezTo>
                    <a:pt x="4701992" y="3176888"/>
                    <a:pt x="4723625" y="3187135"/>
                    <a:pt x="4664542" y="3226525"/>
                  </a:cubicBezTo>
                  <a:cubicBezTo>
                    <a:pt x="4655833" y="3220719"/>
                    <a:pt x="4644500" y="3217625"/>
                    <a:pt x="4638416" y="3209108"/>
                  </a:cubicBezTo>
                  <a:cubicBezTo>
                    <a:pt x="4629330" y="3196387"/>
                    <a:pt x="4634981" y="3172556"/>
                    <a:pt x="4620999" y="3165565"/>
                  </a:cubicBezTo>
                  <a:cubicBezTo>
                    <a:pt x="4611638" y="3160884"/>
                    <a:pt x="4612943" y="3196371"/>
                    <a:pt x="4603582" y="3191690"/>
                  </a:cubicBezTo>
                  <a:cubicBezTo>
                    <a:pt x="4589600" y="3184699"/>
                    <a:pt x="4591971" y="3162662"/>
                    <a:pt x="4586165" y="3148148"/>
                  </a:cubicBezTo>
                  <a:lnTo>
                    <a:pt x="4560039" y="3174273"/>
                  </a:lnTo>
                  <a:lnTo>
                    <a:pt x="4507788" y="3226525"/>
                  </a:lnTo>
                  <a:cubicBezTo>
                    <a:pt x="4499079" y="3229428"/>
                    <a:pt x="4489632" y="3230679"/>
                    <a:pt x="4481662" y="3235233"/>
                  </a:cubicBezTo>
                  <a:cubicBezTo>
                    <a:pt x="4469060" y="3242434"/>
                    <a:pt x="4461145" y="3258973"/>
                    <a:pt x="4446828" y="3261359"/>
                  </a:cubicBezTo>
                  <a:cubicBezTo>
                    <a:pt x="4438729" y="3262709"/>
                    <a:pt x="4433965" y="3250774"/>
                    <a:pt x="4429410" y="3243942"/>
                  </a:cubicBezTo>
                  <a:cubicBezTo>
                    <a:pt x="4422209" y="3233141"/>
                    <a:pt x="4417799" y="3220719"/>
                    <a:pt x="4411993" y="3209108"/>
                  </a:cubicBezTo>
                  <a:cubicBezTo>
                    <a:pt x="4368451" y="3194593"/>
                    <a:pt x="4388771" y="3209107"/>
                    <a:pt x="4368450" y="3148148"/>
                  </a:cubicBezTo>
                  <a:cubicBezTo>
                    <a:pt x="4309536" y="3167785"/>
                    <a:pt x="4381047" y="3141850"/>
                    <a:pt x="4298782" y="3182982"/>
                  </a:cubicBezTo>
                  <a:cubicBezTo>
                    <a:pt x="4290571" y="3187087"/>
                    <a:pt x="4279824" y="3185956"/>
                    <a:pt x="4272656" y="3191690"/>
                  </a:cubicBezTo>
                  <a:cubicBezTo>
                    <a:pt x="4264483" y="3198228"/>
                    <a:pt x="4261045" y="3209107"/>
                    <a:pt x="4255239" y="3217816"/>
                  </a:cubicBezTo>
                  <a:cubicBezTo>
                    <a:pt x="4246530" y="3212010"/>
                    <a:pt x="4237154" y="3207100"/>
                    <a:pt x="4229113" y="3200399"/>
                  </a:cubicBezTo>
                  <a:cubicBezTo>
                    <a:pt x="4219652" y="3192515"/>
                    <a:pt x="4213235" y="3181105"/>
                    <a:pt x="4202988" y="3174273"/>
                  </a:cubicBezTo>
                  <a:cubicBezTo>
                    <a:pt x="4195350" y="3169181"/>
                    <a:pt x="4185385" y="3162156"/>
                    <a:pt x="4176862" y="3165565"/>
                  </a:cubicBezTo>
                  <a:cubicBezTo>
                    <a:pt x="4167144" y="3169452"/>
                    <a:pt x="4165251" y="3182982"/>
                    <a:pt x="4159445" y="3191690"/>
                  </a:cubicBezTo>
                  <a:cubicBezTo>
                    <a:pt x="4150736" y="3185884"/>
                    <a:pt x="4140720" y="3181674"/>
                    <a:pt x="4133319" y="3174273"/>
                  </a:cubicBezTo>
                  <a:cubicBezTo>
                    <a:pt x="4125918" y="3166872"/>
                    <a:pt x="4124075" y="3154686"/>
                    <a:pt x="4115902" y="3148148"/>
                  </a:cubicBezTo>
                  <a:cubicBezTo>
                    <a:pt x="4108734" y="3142413"/>
                    <a:pt x="4098485" y="3142342"/>
                    <a:pt x="4089776" y="3139439"/>
                  </a:cubicBezTo>
                  <a:cubicBezTo>
                    <a:pt x="4066099" y="3155223"/>
                    <a:pt x="4042489" y="3174273"/>
                    <a:pt x="4011399" y="3174273"/>
                  </a:cubicBezTo>
                  <a:cubicBezTo>
                    <a:pt x="4000933" y="3174273"/>
                    <a:pt x="3994635" y="3161537"/>
                    <a:pt x="3985273" y="3156856"/>
                  </a:cubicBezTo>
                  <a:cubicBezTo>
                    <a:pt x="3977063" y="3152751"/>
                    <a:pt x="3967856" y="3151051"/>
                    <a:pt x="3959148" y="3148148"/>
                  </a:cubicBezTo>
                  <a:cubicBezTo>
                    <a:pt x="3956136" y="3154172"/>
                    <a:pt x="3933543" y="3202955"/>
                    <a:pt x="3924313" y="3209108"/>
                  </a:cubicBezTo>
                  <a:cubicBezTo>
                    <a:pt x="3914354" y="3215747"/>
                    <a:pt x="3901090" y="3214913"/>
                    <a:pt x="3889479" y="3217816"/>
                  </a:cubicBezTo>
                  <a:cubicBezTo>
                    <a:pt x="3882649" y="3204157"/>
                    <a:pt x="3866953" y="3169164"/>
                    <a:pt x="3854645" y="3156856"/>
                  </a:cubicBezTo>
                  <a:cubicBezTo>
                    <a:pt x="3844382" y="3146593"/>
                    <a:pt x="3834325" y="3130730"/>
                    <a:pt x="3819810" y="3130730"/>
                  </a:cubicBezTo>
                  <a:cubicBezTo>
                    <a:pt x="3809344" y="3130730"/>
                    <a:pt x="3808199" y="3148147"/>
                    <a:pt x="3802393" y="3156856"/>
                  </a:cubicBezTo>
                  <a:cubicBezTo>
                    <a:pt x="3793685" y="3153953"/>
                    <a:pt x="3785269" y="3146348"/>
                    <a:pt x="3776268" y="3148148"/>
                  </a:cubicBezTo>
                  <a:cubicBezTo>
                    <a:pt x="3768217" y="3149758"/>
                    <a:pt x="3764106" y="3159257"/>
                    <a:pt x="3758850" y="3165565"/>
                  </a:cubicBezTo>
                  <a:cubicBezTo>
                    <a:pt x="3749558" y="3176715"/>
                    <a:pt x="3741433" y="3188788"/>
                    <a:pt x="3732725" y="3200399"/>
                  </a:cubicBezTo>
                  <a:cubicBezTo>
                    <a:pt x="3724016" y="3194593"/>
                    <a:pt x="3714000" y="3190383"/>
                    <a:pt x="3706599" y="3182982"/>
                  </a:cubicBezTo>
                  <a:cubicBezTo>
                    <a:pt x="3699198" y="3175581"/>
                    <a:pt x="3695266" y="3165373"/>
                    <a:pt x="3689182" y="3156856"/>
                  </a:cubicBezTo>
                  <a:cubicBezTo>
                    <a:pt x="3680746" y="3145045"/>
                    <a:pt x="3673319" y="3132285"/>
                    <a:pt x="3663056" y="3122022"/>
                  </a:cubicBezTo>
                  <a:cubicBezTo>
                    <a:pt x="3655655" y="3114621"/>
                    <a:pt x="3647193" y="3102552"/>
                    <a:pt x="3636930" y="3104605"/>
                  </a:cubicBezTo>
                  <a:cubicBezTo>
                    <a:pt x="3626667" y="3106657"/>
                    <a:pt x="3625319" y="3122022"/>
                    <a:pt x="3619513" y="3130730"/>
                  </a:cubicBezTo>
                  <a:cubicBezTo>
                    <a:pt x="3576264" y="3159565"/>
                    <a:pt x="3605018" y="3152530"/>
                    <a:pt x="3584679" y="3122022"/>
                  </a:cubicBezTo>
                  <a:cubicBezTo>
                    <a:pt x="3577847" y="3111775"/>
                    <a:pt x="3567262" y="3104605"/>
                    <a:pt x="3558553" y="3095896"/>
                  </a:cubicBezTo>
                  <a:cubicBezTo>
                    <a:pt x="3555650" y="3104605"/>
                    <a:pt x="3556336" y="3115531"/>
                    <a:pt x="3549845" y="3122022"/>
                  </a:cubicBezTo>
                  <a:cubicBezTo>
                    <a:pt x="3532429" y="3139438"/>
                    <a:pt x="3515009" y="3127827"/>
                    <a:pt x="3497593" y="3122022"/>
                  </a:cubicBezTo>
                  <a:cubicBezTo>
                    <a:pt x="3491068" y="3141599"/>
                    <a:pt x="3487223" y="3166119"/>
                    <a:pt x="3462759" y="3174273"/>
                  </a:cubicBezTo>
                  <a:cubicBezTo>
                    <a:pt x="3454050" y="3177176"/>
                    <a:pt x="3445342" y="3168468"/>
                    <a:pt x="3436633" y="3165565"/>
                  </a:cubicBezTo>
                  <a:cubicBezTo>
                    <a:pt x="3427925" y="3174273"/>
                    <a:pt x="3417339" y="3181443"/>
                    <a:pt x="3410508" y="3191690"/>
                  </a:cubicBezTo>
                  <a:cubicBezTo>
                    <a:pt x="3405416" y="3199328"/>
                    <a:pt x="3410010" y="3213711"/>
                    <a:pt x="3401799" y="3217816"/>
                  </a:cubicBezTo>
                  <a:cubicBezTo>
                    <a:pt x="3380766" y="3228333"/>
                    <a:pt x="3363637" y="3191053"/>
                    <a:pt x="3358256" y="3182982"/>
                  </a:cubicBezTo>
                  <a:cubicBezTo>
                    <a:pt x="3305611" y="3169820"/>
                    <a:pt x="3334777" y="3170488"/>
                    <a:pt x="3271170" y="3191690"/>
                  </a:cubicBezTo>
                  <a:cubicBezTo>
                    <a:pt x="3262462" y="3188787"/>
                    <a:pt x="3252683" y="3188074"/>
                    <a:pt x="3245045" y="3182982"/>
                  </a:cubicBezTo>
                  <a:cubicBezTo>
                    <a:pt x="3224928" y="3169571"/>
                    <a:pt x="3214354" y="3150008"/>
                    <a:pt x="3201502" y="3130730"/>
                  </a:cubicBezTo>
                  <a:cubicBezTo>
                    <a:pt x="3127826" y="3149150"/>
                    <a:pt x="3202805" y="3124057"/>
                    <a:pt x="3140542" y="3165565"/>
                  </a:cubicBezTo>
                  <a:cubicBezTo>
                    <a:pt x="3133049" y="3170560"/>
                    <a:pt x="3084223" y="3181822"/>
                    <a:pt x="3079582" y="3182982"/>
                  </a:cubicBezTo>
                  <a:cubicBezTo>
                    <a:pt x="3070873" y="3174273"/>
                    <a:pt x="3061471" y="3166207"/>
                    <a:pt x="3053456" y="3156856"/>
                  </a:cubicBezTo>
                  <a:cubicBezTo>
                    <a:pt x="3044010" y="3145836"/>
                    <a:pt x="3038480" y="3131314"/>
                    <a:pt x="3027330" y="3122022"/>
                  </a:cubicBezTo>
                  <a:cubicBezTo>
                    <a:pt x="3020278" y="3116145"/>
                    <a:pt x="3009913" y="3116216"/>
                    <a:pt x="3001205" y="3113313"/>
                  </a:cubicBezTo>
                  <a:cubicBezTo>
                    <a:pt x="2966765" y="3124793"/>
                    <a:pt x="2973797" y="3119389"/>
                    <a:pt x="2940245" y="3148148"/>
                  </a:cubicBezTo>
                  <a:cubicBezTo>
                    <a:pt x="2930894" y="3156163"/>
                    <a:pt x="2926067" y="3171286"/>
                    <a:pt x="2914119" y="3174273"/>
                  </a:cubicBezTo>
                  <a:cubicBezTo>
                    <a:pt x="2899759" y="3177863"/>
                    <a:pt x="2885090" y="3168468"/>
                    <a:pt x="2870576" y="3165565"/>
                  </a:cubicBezTo>
                  <a:cubicBezTo>
                    <a:pt x="2861867" y="3168468"/>
                    <a:pt x="2851618" y="3168539"/>
                    <a:pt x="2844450" y="3174273"/>
                  </a:cubicBezTo>
                  <a:cubicBezTo>
                    <a:pt x="2836277" y="3180811"/>
                    <a:pt x="2837499" y="3200399"/>
                    <a:pt x="2827033" y="3200399"/>
                  </a:cubicBezTo>
                  <a:cubicBezTo>
                    <a:pt x="2817938" y="3200399"/>
                    <a:pt x="2776133" y="3141240"/>
                    <a:pt x="2774782" y="3139439"/>
                  </a:cubicBezTo>
                  <a:cubicBezTo>
                    <a:pt x="2726988" y="3187233"/>
                    <a:pt x="2767612" y="3163688"/>
                    <a:pt x="2731239" y="3139439"/>
                  </a:cubicBezTo>
                  <a:cubicBezTo>
                    <a:pt x="2721281" y="3132800"/>
                    <a:pt x="2708016" y="3133633"/>
                    <a:pt x="2696405" y="3130730"/>
                  </a:cubicBezTo>
                  <a:cubicBezTo>
                    <a:pt x="2693502" y="3139439"/>
                    <a:pt x="2693573" y="3149804"/>
                    <a:pt x="2687696" y="3156856"/>
                  </a:cubicBezTo>
                  <a:cubicBezTo>
                    <a:pt x="2671545" y="3176237"/>
                    <a:pt x="2639844" y="3189491"/>
                    <a:pt x="2618028" y="3200399"/>
                  </a:cubicBezTo>
                  <a:cubicBezTo>
                    <a:pt x="2612222" y="3191690"/>
                    <a:pt x="2604285" y="3184073"/>
                    <a:pt x="2600610" y="3174273"/>
                  </a:cubicBezTo>
                  <a:cubicBezTo>
                    <a:pt x="2579772" y="3118706"/>
                    <a:pt x="2613607" y="3109025"/>
                    <a:pt x="2548359" y="3174273"/>
                  </a:cubicBezTo>
                  <a:cubicBezTo>
                    <a:pt x="2509552" y="3116064"/>
                    <a:pt x="2550349" y="3183604"/>
                    <a:pt x="2522233" y="3113313"/>
                  </a:cubicBezTo>
                  <a:cubicBezTo>
                    <a:pt x="2515001" y="3095233"/>
                    <a:pt x="2514999" y="3056339"/>
                    <a:pt x="2496108" y="3061062"/>
                  </a:cubicBezTo>
                  <a:cubicBezTo>
                    <a:pt x="2476195" y="3066041"/>
                    <a:pt x="2490302" y="3101702"/>
                    <a:pt x="2487399" y="3122022"/>
                  </a:cubicBezTo>
                  <a:cubicBezTo>
                    <a:pt x="2478690" y="3130731"/>
                    <a:pt x="2473350" y="3150563"/>
                    <a:pt x="2461273" y="3148148"/>
                  </a:cubicBezTo>
                  <a:cubicBezTo>
                    <a:pt x="2403961" y="3136685"/>
                    <a:pt x="2485659" y="3071510"/>
                    <a:pt x="2417730" y="3139439"/>
                  </a:cubicBezTo>
                  <a:cubicBezTo>
                    <a:pt x="2386267" y="3092243"/>
                    <a:pt x="2414359" y="3116965"/>
                    <a:pt x="2382896" y="3139439"/>
                  </a:cubicBezTo>
                  <a:cubicBezTo>
                    <a:pt x="2370175" y="3148525"/>
                    <a:pt x="2353867" y="3151050"/>
                    <a:pt x="2339353" y="3156856"/>
                  </a:cubicBezTo>
                  <a:cubicBezTo>
                    <a:pt x="2324520" y="3146967"/>
                    <a:pt x="2289193" y="3124113"/>
                    <a:pt x="2278393" y="3113313"/>
                  </a:cubicBezTo>
                  <a:cubicBezTo>
                    <a:pt x="2270992" y="3105912"/>
                    <a:pt x="2269016" y="3093888"/>
                    <a:pt x="2260976" y="3087188"/>
                  </a:cubicBezTo>
                  <a:cubicBezTo>
                    <a:pt x="2249707" y="3077797"/>
                    <a:pt x="2192983" y="3056506"/>
                    <a:pt x="2182599" y="3052353"/>
                  </a:cubicBezTo>
                  <a:cubicBezTo>
                    <a:pt x="2173890" y="3066867"/>
                    <a:pt x="2160578" y="3079475"/>
                    <a:pt x="2156473" y="3095896"/>
                  </a:cubicBezTo>
                  <a:cubicBezTo>
                    <a:pt x="2154247" y="3104802"/>
                    <a:pt x="2165182" y="3112842"/>
                    <a:pt x="2165182" y="3122022"/>
                  </a:cubicBezTo>
                  <a:cubicBezTo>
                    <a:pt x="2165182" y="3133991"/>
                    <a:pt x="2159376" y="3145245"/>
                    <a:pt x="2156473" y="3156856"/>
                  </a:cubicBezTo>
                  <a:cubicBezTo>
                    <a:pt x="2147765" y="3151050"/>
                    <a:pt x="2138521" y="3145977"/>
                    <a:pt x="2130348" y="3139439"/>
                  </a:cubicBezTo>
                  <a:cubicBezTo>
                    <a:pt x="2115013" y="3127171"/>
                    <a:pt x="2105522" y="3104171"/>
                    <a:pt x="2078096" y="3113313"/>
                  </a:cubicBezTo>
                  <a:cubicBezTo>
                    <a:pt x="2068167" y="3116623"/>
                    <a:pt x="2066485" y="3130730"/>
                    <a:pt x="2060679" y="3139439"/>
                  </a:cubicBezTo>
                  <a:cubicBezTo>
                    <a:pt x="2051970" y="3133633"/>
                    <a:pt x="2041254" y="3130063"/>
                    <a:pt x="2034553" y="3122022"/>
                  </a:cubicBezTo>
                  <a:cubicBezTo>
                    <a:pt x="2026242" y="3112049"/>
                    <a:pt x="2027700" y="3094734"/>
                    <a:pt x="2017136" y="3087188"/>
                  </a:cubicBezTo>
                  <a:cubicBezTo>
                    <a:pt x="2005091" y="3078585"/>
                    <a:pt x="1988107" y="3081382"/>
                    <a:pt x="1973593" y="3078479"/>
                  </a:cubicBezTo>
                  <a:cubicBezTo>
                    <a:pt x="1964885" y="3087188"/>
                    <a:pt x="1957715" y="3097773"/>
                    <a:pt x="1947468" y="3104605"/>
                  </a:cubicBezTo>
                  <a:cubicBezTo>
                    <a:pt x="1939830" y="3109697"/>
                    <a:pt x="1929779" y="3109697"/>
                    <a:pt x="1921342" y="3113313"/>
                  </a:cubicBezTo>
                  <a:cubicBezTo>
                    <a:pt x="1909410" y="3118427"/>
                    <a:pt x="1898119" y="3124924"/>
                    <a:pt x="1886508" y="3130730"/>
                  </a:cubicBezTo>
                  <a:cubicBezTo>
                    <a:pt x="1880702" y="3124924"/>
                    <a:pt x="1874346" y="3119621"/>
                    <a:pt x="1869090" y="3113313"/>
                  </a:cubicBezTo>
                  <a:cubicBezTo>
                    <a:pt x="1859798" y="3102163"/>
                    <a:pt x="1856734" y="3083069"/>
                    <a:pt x="1842965" y="3078479"/>
                  </a:cubicBezTo>
                  <a:cubicBezTo>
                    <a:pt x="1833036" y="3075169"/>
                    <a:pt x="1825548" y="3090090"/>
                    <a:pt x="1816839" y="3095896"/>
                  </a:cubicBezTo>
                  <a:cubicBezTo>
                    <a:pt x="1815139" y="3087395"/>
                    <a:pt x="1814039" y="3028529"/>
                    <a:pt x="1782005" y="3034936"/>
                  </a:cubicBezTo>
                  <a:cubicBezTo>
                    <a:pt x="1771742" y="3036989"/>
                    <a:pt x="1770394" y="3052353"/>
                    <a:pt x="1764588" y="3061062"/>
                  </a:cubicBezTo>
                  <a:lnTo>
                    <a:pt x="1729753" y="3069770"/>
                  </a:lnTo>
                  <a:cubicBezTo>
                    <a:pt x="1709839" y="3074748"/>
                    <a:pt x="1702631" y="3100997"/>
                    <a:pt x="1686210" y="3113313"/>
                  </a:cubicBezTo>
                  <a:cubicBezTo>
                    <a:pt x="1678866" y="3118821"/>
                    <a:pt x="1668793" y="3119119"/>
                    <a:pt x="1660085" y="3122022"/>
                  </a:cubicBezTo>
                  <a:cubicBezTo>
                    <a:pt x="1657182" y="3107508"/>
                    <a:pt x="1654587" y="3092928"/>
                    <a:pt x="1651376" y="3078479"/>
                  </a:cubicBezTo>
                  <a:cubicBezTo>
                    <a:pt x="1648780" y="3066795"/>
                    <a:pt x="1654279" y="3046548"/>
                    <a:pt x="1642668" y="3043645"/>
                  </a:cubicBezTo>
                  <a:cubicBezTo>
                    <a:pt x="1630720" y="3040658"/>
                    <a:pt x="1625893" y="3061755"/>
                    <a:pt x="1616542" y="3069770"/>
                  </a:cubicBezTo>
                  <a:cubicBezTo>
                    <a:pt x="1605522" y="3079216"/>
                    <a:pt x="1593319" y="3087187"/>
                    <a:pt x="1581708" y="3095896"/>
                  </a:cubicBezTo>
                  <a:cubicBezTo>
                    <a:pt x="1578805" y="3087187"/>
                    <a:pt x="1575226" y="3078676"/>
                    <a:pt x="1572999" y="3069770"/>
                  </a:cubicBezTo>
                  <a:cubicBezTo>
                    <a:pt x="1569409" y="3055411"/>
                    <a:pt x="1576606" y="3034438"/>
                    <a:pt x="1564290" y="3026228"/>
                  </a:cubicBezTo>
                  <a:cubicBezTo>
                    <a:pt x="1555582" y="3020422"/>
                    <a:pt x="1555046" y="3045815"/>
                    <a:pt x="1546873" y="3052353"/>
                  </a:cubicBezTo>
                  <a:cubicBezTo>
                    <a:pt x="1539705" y="3058087"/>
                    <a:pt x="1529456" y="3058159"/>
                    <a:pt x="1520748" y="3061062"/>
                  </a:cubicBezTo>
                  <a:cubicBezTo>
                    <a:pt x="1514942" y="3055256"/>
                    <a:pt x="1506564" y="3051192"/>
                    <a:pt x="1503330" y="3043645"/>
                  </a:cubicBezTo>
                  <a:cubicBezTo>
                    <a:pt x="1497499" y="3030040"/>
                    <a:pt x="1497833" y="3014551"/>
                    <a:pt x="1494622" y="3000102"/>
                  </a:cubicBezTo>
                  <a:cubicBezTo>
                    <a:pt x="1492026" y="2988418"/>
                    <a:pt x="1488816" y="2976879"/>
                    <a:pt x="1485913" y="2965268"/>
                  </a:cubicBezTo>
                  <a:cubicBezTo>
                    <a:pt x="1447711" y="2990736"/>
                    <a:pt x="1468161" y="2976405"/>
                    <a:pt x="1424953" y="3008810"/>
                  </a:cubicBezTo>
                  <a:cubicBezTo>
                    <a:pt x="1399833" y="3027649"/>
                    <a:pt x="1372702" y="3043645"/>
                    <a:pt x="1346576" y="3061062"/>
                  </a:cubicBezTo>
                  <a:cubicBezTo>
                    <a:pt x="1337867" y="3055256"/>
                    <a:pt x="1326988" y="3051818"/>
                    <a:pt x="1320450" y="3043645"/>
                  </a:cubicBezTo>
                  <a:cubicBezTo>
                    <a:pt x="1314716" y="3036477"/>
                    <a:pt x="1315358" y="3025956"/>
                    <a:pt x="1311742" y="3017519"/>
                  </a:cubicBezTo>
                  <a:cubicBezTo>
                    <a:pt x="1306628" y="3005587"/>
                    <a:pt x="1300131" y="2994296"/>
                    <a:pt x="1294325" y="2982685"/>
                  </a:cubicBezTo>
                  <a:cubicBezTo>
                    <a:pt x="1285616" y="2985588"/>
                    <a:pt x="1277025" y="2988871"/>
                    <a:pt x="1268199" y="2991393"/>
                  </a:cubicBezTo>
                  <a:cubicBezTo>
                    <a:pt x="1256691" y="2994681"/>
                    <a:pt x="1244720" y="2996317"/>
                    <a:pt x="1233365" y="3000102"/>
                  </a:cubicBezTo>
                  <a:cubicBezTo>
                    <a:pt x="1210650" y="3007674"/>
                    <a:pt x="1155336" y="3031801"/>
                    <a:pt x="1137570" y="3043645"/>
                  </a:cubicBezTo>
                  <a:cubicBezTo>
                    <a:pt x="1127323" y="3050476"/>
                    <a:pt x="1119460" y="3060419"/>
                    <a:pt x="1111445" y="3069770"/>
                  </a:cubicBezTo>
                  <a:cubicBezTo>
                    <a:pt x="1101999" y="3080790"/>
                    <a:pt x="1098660" y="3098887"/>
                    <a:pt x="1085319" y="3104605"/>
                  </a:cubicBezTo>
                  <a:cubicBezTo>
                    <a:pt x="1046905" y="3121068"/>
                    <a:pt x="1039798" y="3069179"/>
                    <a:pt x="1033068" y="3052353"/>
                  </a:cubicBezTo>
                  <a:cubicBezTo>
                    <a:pt x="1033068" y="3052353"/>
                    <a:pt x="997181" y="3086195"/>
                    <a:pt x="980816" y="3104605"/>
                  </a:cubicBezTo>
                  <a:cubicBezTo>
                    <a:pt x="973863" y="3112427"/>
                    <a:pt x="973328" y="3127420"/>
                    <a:pt x="963399" y="3130730"/>
                  </a:cubicBezTo>
                  <a:cubicBezTo>
                    <a:pt x="952045" y="3134515"/>
                    <a:pt x="940534" y="3122022"/>
                    <a:pt x="928565" y="3122022"/>
                  </a:cubicBezTo>
                  <a:cubicBezTo>
                    <a:pt x="919385" y="3122022"/>
                    <a:pt x="911148" y="3127827"/>
                    <a:pt x="902439" y="3130730"/>
                  </a:cubicBezTo>
                  <a:cubicBezTo>
                    <a:pt x="881558" y="3068092"/>
                    <a:pt x="906892" y="3146314"/>
                    <a:pt x="885022" y="3069770"/>
                  </a:cubicBezTo>
                  <a:cubicBezTo>
                    <a:pt x="882500" y="3060944"/>
                    <a:pt x="885218" y="3045871"/>
                    <a:pt x="876313" y="3043645"/>
                  </a:cubicBezTo>
                  <a:cubicBezTo>
                    <a:pt x="866614" y="3041220"/>
                    <a:pt x="826201" y="3085049"/>
                    <a:pt x="824062" y="3087188"/>
                  </a:cubicBezTo>
                  <a:cubicBezTo>
                    <a:pt x="812451" y="3090091"/>
                    <a:pt x="800435" y="3091694"/>
                    <a:pt x="789228" y="3095896"/>
                  </a:cubicBezTo>
                  <a:cubicBezTo>
                    <a:pt x="777072" y="3100454"/>
                    <a:pt x="766325" y="3108199"/>
                    <a:pt x="754393" y="3113313"/>
                  </a:cubicBezTo>
                  <a:cubicBezTo>
                    <a:pt x="745956" y="3116929"/>
                    <a:pt x="736976" y="3119119"/>
                    <a:pt x="728268" y="3122022"/>
                  </a:cubicBezTo>
                  <a:cubicBezTo>
                    <a:pt x="719559" y="3116216"/>
                    <a:pt x="707948" y="3113314"/>
                    <a:pt x="702142" y="3104605"/>
                  </a:cubicBezTo>
                  <a:cubicBezTo>
                    <a:pt x="681522" y="3073675"/>
                    <a:pt x="708268" y="3047517"/>
                    <a:pt x="676016" y="3095896"/>
                  </a:cubicBezTo>
                  <a:cubicBezTo>
                    <a:pt x="627098" y="3112202"/>
                    <a:pt x="667028" y="3108540"/>
                    <a:pt x="641182" y="3069770"/>
                  </a:cubicBezTo>
                  <a:cubicBezTo>
                    <a:pt x="635376" y="3061061"/>
                    <a:pt x="623765" y="3058159"/>
                    <a:pt x="615056" y="3052353"/>
                  </a:cubicBezTo>
                  <a:cubicBezTo>
                    <a:pt x="609250" y="3061062"/>
                    <a:pt x="602320" y="3069118"/>
                    <a:pt x="597639" y="3078479"/>
                  </a:cubicBezTo>
                  <a:cubicBezTo>
                    <a:pt x="593534" y="3086690"/>
                    <a:pt x="595421" y="3098114"/>
                    <a:pt x="588930" y="3104605"/>
                  </a:cubicBezTo>
                  <a:cubicBezTo>
                    <a:pt x="582439" y="3111096"/>
                    <a:pt x="571513" y="3110410"/>
                    <a:pt x="562805" y="3113313"/>
                  </a:cubicBezTo>
                  <a:cubicBezTo>
                    <a:pt x="552645" y="3098074"/>
                    <a:pt x="541033" y="3073399"/>
                    <a:pt x="519262" y="3069770"/>
                  </a:cubicBezTo>
                  <a:cubicBezTo>
                    <a:pt x="510207" y="3068261"/>
                    <a:pt x="501845" y="3075576"/>
                    <a:pt x="493136" y="3078479"/>
                  </a:cubicBezTo>
                  <a:cubicBezTo>
                    <a:pt x="493136" y="3078479"/>
                    <a:pt x="478160" y="3032847"/>
                    <a:pt x="458302" y="3026228"/>
                  </a:cubicBezTo>
                  <a:cubicBezTo>
                    <a:pt x="445986" y="3022123"/>
                    <a:pt x="446691" y="3049451"/>
                    <a:pt x="440885" y="3061062"/>
                  </a:cubicBezTo>
                  <a:cubicBezTo>
                    <a:pt x="435079" y="3052353"/>
                    <a:pt x="428149" y="3044297"/>
                    <a:pt x="423468" y="3034936"/>
                  </a:cubicBezTo>
                  <a:cubicBezTo>
                    <a:pt x="419363" y="3026725"/>
                    <a:pt x="421927" y="3014545"/>
                    <a:pt x="414759" y="3008810"/>
                  </a:cubicBezTo>
                  <a:cubicBezTo>
                    <a:pt x="405413" y="3001333"/>
                    <a:pt x="391536" y="3003005"/>
                    <a:pt x="379925" y="3000102"/>
                  </a:cubicBezTo>
                  <a:cubicBezTo>
                    <a:pt x="374119" y="3011713"/>
                    <a:pt x="367622" y="3023004"/>
                    <a:pt x="362508" y="3034936"/>
                  </a:cubicBezTo>
                  <a:cubicBezTo>
                    <a:pt x="358892" y="3043374"/>
                    <a:pt x="359676" y="3054010"/>
                    <a:pt x="353799" y="3061062"/>
                  </a:cubicBezTo>
                  <a:cubicBezTo>
                    <a:pt x="344507" y="3072212"/>
                    <a:pt x="330576" y="3078479"/>
                    <a:pt x="318965" y="3087188"/>
                  </a:cubicBezTo>
                  <a:cubicBezTo>
                    <a:pt x="311224" y="3063965"/>
                    <a:pt x="307187" y="3047750"/>
                    <a:pt x="292839" y="3026228"/>
                  </a:cubicBezTo>
                  <a:cubicBezTo>
                    <a:pt x="288285" y="3019396"/>
                    <a:pt x="281228" y="3014616"/>
                    <a:pt x="275422" y="3008810"/>
                  </a:cubicBezTo>
                  <a:cubicBezTo>
                    <a:pt x="247821" y="3050212"/>
                    <a:pt x="261315" y="3025007"/>
                    <a:pt x="240588" y="3087188"/>
                  </a:cubicBezTo>
                  <a:cubicBezTo>
                    <a:pt x="150214" y="3147436"/>
                    <a:pt x="285433" y="3051051"/>
                    <a:pt x="197045" y="3139439"/>
                  </a:cubicBezTo>
                  <a:cubicBezTo>
                    <a:pt x="190554" y="3145930"/>
                    <a:pt x="178263" y="3153656"/>
                    <a:pt x="170919" y="3148148"/>
                  </a:cubicBezTo>
                  <a:cubicBezTo>
                    <a:pt x="161344" y="3140967"/>
                    <a:pt x="165113" y="3124925"/>
                    <a:pt x="162210" y="3113313"/>
                  </a:cubicBezTo>
                  <a:cubicBezTo>
                    <a:pt x="156404" y="3104605"/>
                    <a:pt x="150876" y="3095705"/>
                    <a:pt x="144793" y="3087188"/>
                  </a:cubicBezTo>
                  <a:cubicBezTo>
                    <a:pt x="136357" y="3075377"/>
                    <a:pt x="126361" y="3064661"/>
                    <a:pt x="118668" y="3052353"/>
                  </a:cubicBezTo>
                  <a:cubicBezTo>
                    <a:pt x="111788" y="3041344"/>
                    <a:pt x="107056" y="3029130"/>
                    <a:pt x="101250" y="3017519"/>
                  </a:cubicBezTo>
                  <a:cubicBezTo>
                    <a:pt x="101250" y="3017519"/>
                    <a:pt x="76582" y="3051472"/>
                    <a:pt x="66416" y="3069770"/>
                  </a:cubicBezTo>
                  <a:cubicBezTo>
                    <a:pt x="61958" y="3077795"/>
                    <a:pt x="61813" y="3087685"/>
                    <a:pt x="57708" y="3095896"/>
                  </a:cubicBezTo>
                  <a:cubicBezTo>
                    <a:pt x="45585" y="3120142"/>
                    <a:pt x="33422" y="3128890"/>
                    <a:pt x="14165" y="3148148"/>
                  </a:cubicBezTo>
                  <a:cubicBezTo>
                    <a:pt x="14165" y="3148148"/>
                    <a:pt x="7920" y="3142724"/>
                    <a:pt x="443" y="3135657"/>
                  </a:cubicBezTo>
                  <a:lnTo>
                    <a:pt x="0" y="3135189"/>
                  </a:lnTo>
                  <a:close/>
                </a:path>
              </a:pathLst>
            </a:custGeom>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Trebuchet MS"/>
                <a:ea typeface="+mn-ea"/>
                <a:cs typeface="+mn-cs"/>
              </a:endParaRPr>
            </a:p>
          </p:txBody>
        </p:sp>
        <p:sp>
          <p:nvSpPr>
            <p:cNvPr id="12" name="TextBox 11">
              <a:extLst>
                <a:ext uri="{FF2B5EF4-FFF2-40B4-BE49-F238E27FC236}">
                  <a16:creationId xmlns:a16="http://schemas.microsoft.com/office/drawing/2014/main" id="{27E090BD-E846-4217-A56C-1A5C3E4B8C74}"/>
                </a:ext>
              </a:extLst>
            </p:cNvPr>
            <p:cNvSpPr txBox="1"/>
            <p:nvPr/>
          </p:nvSpPr>
          <p:spPr>
            <a:xfrm>
              <a:off x="946420" y="2647417"/>
              <a:ext cx="10432868" cy="23851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spc="-40" dirty="0">
                  <a:solidFill>
                    <a:schemeClr val="bg1"/>
                  </a:solidFill>
                  <a:latin typeface="Segoe UI" panose="020B0502040204020203" pitchFamily="34" charset="0"/>
                  <a:ea typeface="Times New Roman" panose="02020603050405020304" pitchFamily="18" charset="0"/>
                </a:rPr>
                <a:t>“</a:t>
              </a:r>
              <a:r>
                <a:rPr lang="en-US" sz="2400" spc="-40" dirty="0">
                  <a:solidFill>
                    <a:schemeClr val="bg1"/>
                  </a:solidFill>
                  <a:effectLst/>
                  <a:latin typeface="Segoe UI" panose="020B0502040204020203" pitchFamily="34" charset="0"/>
                  <a:ea typeface="Times New Roman" panose="02020603050405020304" pitchFamily="18" charset="0"/>
                </a:rPr>
                <a:t>Water baptism is a public, outward testimony that indicates a personal, inward faith. It gives evidence of the inner change that has already occurred in the believer’s life, when he or she was “born again” through faith in Jesus Christ.”</a:t>
              </a:r>
              <a:endParaRPr kumimoji="0" lang="en-US" sz="3200" b="0" i="0" u="none" strike="noStrike" cap="none" spc="-40" normalizeH="0" noProof="0" dirty="0">
                <a:ln>
                  <a:noFill/>
                </a:ln>
                <a:solidFill>
                  <a:schemeClr val="bg1"/>
                </a:solidFill>
                <a:effectLst/>
                <a:uLnTx/>
                <a:uFillTx/>
                <a:latin typeface="Trebuchet MS"/>
              </a:endParaRPr>
            </a:p>
          </p:txBody>
        </p:sp>
      </p:grpSp>
      <p:sp>
        <p:nvSpPr>
          <p:cNvPr id="5" name="TextBox 4">
            <a:extLst>
              <a:ext uri="{FF2B5EF4-FFF2-40B4-BE49-F238E27FC236}">
                <a16:creationId xmlns:a16="http://schemas.microsoft.com/office/drawing/2014/main" id="{E5CD381D-7CC0-4201-B81E-D6D582FA95A3}"/>
              </a:ext>
            </a:extLst>
          </p:cNvPr>
          <p:cNvSpPr txBox="1"/>
          <p:nvPr/>
        </p:nvSpPr>
        <p:spPr>
          <a:xfrm>
            <a:off x="879565" y="6071625"/>
            <a:ext cx="7959635" cy="369332"/>
          </a:xfrm>
          <a:prstGeom prst="rect">
            <a:avLst/>
          </a:prstGeom>
          <a:solidFill>
            <a:schemeClr val="tx1">
              <a:lumMod val="8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a:t>
            </a:r>
            <a:r>
              <a:rPr lang="en-US" dirty="0">
                <a:solidFill>
                  <a:prstClr val="black"/>
                </a:solidFill>
                <a:latin typeface="Trebuchet MS"/>
              </a:rPr>
              <a:t>Baptism</a:t>
            </a:r>
            <a:r>
              <a:rPr kumimoji="0" lang="en-US" sz="1800" b="0" i="0" u="none" strike="noStrike" kern="1200" cap="none" spc="0" normalizeH="0" baseline="0" noProof="0" dirty="0">
                <a:ln>
                  <a:noFill/>
                </a:ln>
                <a:solidFill>
                  <a:prstClr val="black"/>
                </a:solidFill>
                <a:effectLst/>
                <a:uLnTx/>
                <a:uFillTx/>
                <a:latin typeface="Trebuchet MS"/>
                <a:ea typeface="+mn-ea"/>
                <a:cs typeface="+mn-cs"/>
              </a:rPr>
              <a:t>.” </a:t>
            </a:r>
            <a:r>
              <a:rPr kumimoji="0" lang="en-US" sz="1800" b="0" i="1" u="none" strike="noStrike" kern="1200" cap="none" spc="0" normalizeH="0" baseline="0" noProof="0" dirty="0">
                <a:ln>
                  <a:noFill/>
                </a:ln>
                <a:solidFill>
                  <a:prstClr val="black"/>
                </a:solidFill>
                <a:effectLst/>
                <a:uLnTx/>
                <a:uFillTx/>
                <a:latin typeface="Trebuchet MS"/>
                <a:ea typeface="+mn-ea"/>
                <a:cs typeface="+mn-cs"/>
              </a:rPr>
              <a:t>Calvary West Houston</a:t>
            </a:r>
            <a:r>
              <a:rPr kumimoji="0" lang="en-US" sz="1800" b="0" i="0" u="none" strike="noStrike" kern="1200" cap="none" spc="0" normalizeH="0" baseline="0" noProof="0" dirty="0">
                <a:ln>
                  <a:noFill/>
                </a:ln>
                <a:solidFill>
                  <a:prstClr val="black"/>
                </a:solidFill>
                <a:effectLst/>
                <a:uLnTx/>
                <a:uFillTx/>
                <a:latin typeface="Trebuchet MS"/>
                <a:ea typeface="+mn-ea"/>
                <a:cs typeface="+mn-cs"/>
              </a:rPr>
              <a:t>, www.calvarywesthouston.org/baptism/. </a:t>
            </a:r>
          </a:p>
        </p:txBody>
      </p:sp>
      <p:pic>
        <p:nvPicPr>
          <p:cNvPr id="20" name="Picture 19">
            <a:extLst>
              <a:ext uri="{FF2B5EF4-FFF2-40B4-BE49-F238E27FC236}">
                <a16:creationId xmlns:a16="http://schemas.microsoft.com/office/drawing/2014/main" id="{11D29340-FE5D-461E-97CC-4625676AF183}"/>
              </a:ext>
            </a:extLst>
          </p:cNvPr>
          <p:cNvPicPr>
            <a:picLocks noChangeAspect="1"/>
          </p:cNvPicPr>
          <p:nvPr/>
        </p:nvPicPr>
        <p:blipFill>
          <a:blip r:embed="rId2"/>
          <a:stretch>
            <a:fillRect/>
          </a:stretch>
        </p:blipFill>
        <p:spPr>
          <a:xfrm>
            <a:off x="1073083" y="2871702"/>
            <a:ext cx="9939802" cy="8824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400238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F92C7C-6935-4471-BEE7-4C4D93B32190}"/>
              </a:ext>
            </a:extLst>
          </p:cNvPr>
          <p:cNvSpPr>
            <a:spLocks noGrp="1"/>
          </p:cNvSpPr>
          <p:nvPr>
            <p:ph type="body" sz="quarter" idx="13"/>
          </p:nvPr>
        </p:nvSpPr>
        <p:spPr>
          <a:xfrm>
            <a:off x="1287723" y="914400"/>
            <a:ext cx="4779247" cy="5448138"/>
          </a:xfrm>
          <a:custGeom>
            <a:avLst/>
            <a:gdLst>
              <a:gd name="connsiteX0" fmla="*/ 796557 w 4779247"/>
              <a:gd name="connsiteY0" fmla="*/ 0 h 5448138"/>
              <a:gd name="connsiteX1" fmla="*/ 1500166 w 4779247"/>
              <a:gd name="connsiteY1" fmla="*/ 0 h 5448138"/>
              <a:gd name="connsiteX2" fmla="*/ 2203774 w 4779247"/>
              <a:gd name="connsiteY2" fmla="*/ 0 h 5448138"/>
              <a:gd name="connsiteX3" fmla="*/ 2787902 w 4779247"/>
              <a:gd name="connsiteY3" fmla="*/ 0 h 5448138"/>
              <a:gd name="connsiteX4" fmla="*/ 3491511 w 4779247"/>
              <a:gd name="connsiteY4" fmla="*/ 0 h 5448138"/>
              <a:gd name="connsiteX5" fmla="*/ 4779247 w 4779247"/>
              <a:gd name="connsiteY5" fmla="*/ 0 h 5448138"/>
              <a:gd name="connsiteX6" fmla="*/ 4779247 w 4779247"/>
              <a:gd name="connsiteY6" fmla="*/ 0 h 5448138"/>
              <a:gd name="connsiteX7" fmla="*/ 4779247 w 4779247"/>
              <a:gd name="connsiteY7" fmla="*/ 626536 h 5448138"/>
              <a:gd name="connsiteX8" fmla="*/ 4779247 w 4779247"/>
              <a:gd name="connsiteY8" fmla="*/ 1362035 h 5448138"/>
              <a:gd name="connsiteX9" fmla="*/ 4779247 w 4779247"/>
              <a:gd name="connsiteY9" fmla="*/ 1934089 h 5448138"/>
              <a:gd name="connsiteX10" fmla="*/ 4779247 w 4779247"/>
              <a:gd name="connsiteY10" fmla="*/ 2615106 h 5448138"/>
              <a:gd name="connsiteX11" fmla="*/ 4779247 w 4779247"/>
              <a:gd name="connsiteY11" fmla="*/ 3350605 h 5448138"/>
              <a:gd name="connsiteX12" fmla="*/ 4779247 w 4779247"/>
              <a:gd name="connsiteY12" fmla="*/ 3868178 h 5448138"/>
              <a:gd name="connsiteX13" fmla="*/ 4779247 w 4779247"/>
              <a:gd name="connsiteY13" fmla="*/ 4385751 h 5448138"/>
              <a:gd name="connsiteX14" fmla="*/ 4779247 w 4779247"/>
              <a:gd name="connsiteY14" fmla="*/ 5448138 h 5448138"/>
              <a:gd name="connsiteX15" fmla="*/ 4096497 w 4779247"/>
              <a:gd name="connsiteY15" fmla="*/ 5448138 h 5448138"/>
              <a:gd name="connsiteX16" fmla="*/ 3365955 w 4779247"/>
              <a:gd name="connsiteY16" fmla="*/ 5448138 h 5448138"/>
              <a:gd name="connsiteX17" fmla="*/ 2730998 w 4779247"/>
              <a:gd name="connsiteY17" fmla="*/ 5448138 h 5448138"/>
              <a:gd name="connsiteX18" fmla="*/ 2000456 w 4779247"/>
              <a:gd name="connsiteY18" fmla="*/ 5448138 h 5448138"/>
              <a:gd name="connsiteX19" fmla="*/ 1413292 w 4779247"/>
              <a:gd name="connsiteY19" fmla="*/ 5448138 h 5448138"/>
              <a:gd name="connsiteX20" fmla="*/ 730542 w 4779247"/>
              <a:gd name="connsiteY20" fmla="*/ 5448138 h 5448138"/>
              <a:gd name="connsiteX21" fmla="*/ 0 w 4779247"/>
              <a:gd name="connsiteY21" fmla="*/ 5448138 h 5448138"/>
              <a:gd name="connsiteX22" fmla="*/ 0 w 4779247"/>
              <a:gd name="connsiteY22" fmla="*/ 4690595 h 5448138"/>
              <a:gd name="connsiteX23" fmla="*/ 0 w 4779247"/>
              <a:gd name="connsiteY23" fmla="*/ 3979567 h 5448138"/>
              <a:gd name="connsiteX24" fmla="*/ 0 w 4779247"/>
              <a:gd name="connsiteY24" fmla="*/ 3268540 h 5448138"/>
              <a:gd name="connsiteX25" fmla="*/ 0 w 4779247"/>
              <a:gd name="connsiteY25" fmla="*/ 2557513 h 5448138"/>
              <a:gd name="connsiteX26" fmla="*/ 0 w 4779247"/>
              <a:gd name="connsiteY26" fmla="*/ 1986033 h 5448138"/>
              <a:gd name="connsiteX27" fmla="*/ 0 w 4779247"/>
              <a:gd name="connsiteY27" fmla="*/ 796557 h 5448138"/>
              <a:gd name="connsiteX28" fmla="*/ 796557 w 4779247"/>
              <a:gd name="connsiteY28" fmla="*/ 0 h 544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79247" h="5448138" fill="none" extrusionOk="0">
                <a:moveTo>
                  <a:pt x="796557" y="0"/>
                </a:moveTo>
                <a:cubicBezTo>
                  <a:pt x="1084932" y="-7280"/>
                  <a:pt x="1338016" y="9553"/>
                  <a:pt x="1500166" y="0"/>
                </a:cubicBezTo>
                <a:cubicBezTo>
                  <a:pt x="1662316" y="-9553"/>
                  <a:pt x="2039964" y="10217"/>
                  <a:pt x="2203774" y="0"/>
                </a:cubicBezTo>
                <a:cubicBezTo>
                  <a:pt x="2367584" y="-10217"/>
                  <a:pt x="2528986" y="-4251"/>
                  <a:pt x="2787902" y="0"/>
                </a:cubicBezTo>
                <a:cubicBezTo>
                  <a:pt x="3046818" y="4251"/>
                  <a:pt x="3225571" y="19111"/>
                  <a:pt x="3491511" y="0"/>
                </a:cubicBezTo>
                <a:cubicBezTo>
                  <a:pt x="3757451" y="-19111"/>
                  <a:pt x="4496321" y="-24359"/>
                  <a:pt x="4779247" y="0"/>
                </a:cubicBezTo>
                <a:lnTo>
                  <a:pt x="4779247" y="0"/>
                </a:lnTo>
                <a:cubicBezTo>
                  <a:pt x="4758116" y="197687"/>
                  <a:pt x="4808732" y="457322"/>
                  <a:pt x="4779247" y="626536"/>
                </a:cubicBezTo>
                <a:cubicBezTo>
                  <a:pt x="4749762" y="795750"/>
                  <a:pt x="4807267" y="1094494"/>
                  <a:pt x="4779247" y="1362035"/>
                </a:cubicBezTo>
                <a:cubicBezTo>
                  <a:pt x="4751227" y="1629576"/>
                  <a:pt x="4780518" y="1804658"/>
                  <a:pt x="4779247" y="1934089"/>
                </a:cubicBezTo>
                <a:cubicBezTo>
                  <a:pt x="4777976" y="2063520"/>
                  <a:pt x="4760991" y="2274677"/>
                  <a:pt x="4779247" y="2615106"/>
                </a:cubicBezTo>
                <a:cubicBezTo>
                  <a:pt x="4797503" y="2955535"/>
                  <a:pt x="4776010" y="3177939"/>
                  <a:pt x="4779247" y="3350605"/>
                </a:cubicBezTo>
                <a:cubicBezTo>
                  <a:pt x="4782484" y="3523271"/>
                  <a:pt x="4780513" y="3616008"/>
                  <a:pt x="4779247" y="3868178"/>
                </a:cubicBezTo>
                <a:cubicBezTo>
                  <a:pt x="4777981" y="4120348"/>
                  <a:pt x="4777235" y="4264659"/>
                  <a:pt x="4779247" y="4385751"/>
                </a:cubicBezTo>
                <a:cubicBezTo>
                  <a:pt x="4781259" y="4506843"/>
                  <a:pt x="4733636" y="5046736"/>
                  <a:pt x="4779247" y="5448138"/>
                </a:cubicBezTo>
                <a:cubicBezTo>
                  <a:pt x="4539470" y="5453290"/>
                  <a:pt x="4272010" y="5430638"/>
                  <a:pt x="4096497" y="5448138"/>
                </a:cubicBezTo>
                <a:cubicBezTo>
                  <a:pt x="3920984" y="5465639"/>
                  <a:pt x="3528975" y="5470606"/>
                  <a:pt x="3365955" y="5448138"/>
                </a:cubicBezTo>
                <a:cubicBezTo>
                  <a:pt x="3202935" y="5425670"/>
                  <a:pt x="2868756" y="5470387"/>
                  <a:pt x="2730998" y="5448138"/>
                </a:cubicBezTo>
                <a:cubicBezTo>
                  <a:pt x="2593240" y="5425889"/>
                  <a:pt x="2326503" y="5474201"/>
                  <a:pt x="2000456" y="5448138"/>
                </a:cubicBezTo>
                <a:cubicBezTo>
                  <a:pt x="1674409" y="5422075"/>
                  <a:pt x="1570168" y="5456755"/>
                  <a:pt x="1413292" y="5448138"/>
                </a:cubicBezTo>
                <a:cubicBezTo>
                  <a:pt x="1256416" y="5439521"/>
                  <a:pt x="1022118" y="5480328"/>
                  <a:pt x="730542" y="5448138"/>
                </a:cubicBezTo>
                <a:cubicBezTo>
                  <a:pt x="438966" y="5415949"/>
                  <a:pt x="217230" y="5480755"/>
                  <a:pt x="0" y="5448138"/>
                </a:cubicBezTo>
                <a:cubicBezTo>
                  <a:pt x="20376" y="5121803"/>
                  <a:pt x="-13655" y="4972421"/>
                  <a:pt x="0" y="4690595"/>
                </a:cubicBezTo>
                <a:cubicBezTo>
                  <a:pt x="13655" y="4408769"/>
                  <a:pt x="26788" y="4257966"/>
                  <a:pt x="0" y="3979567"/>
                </a:cubicBezTo>
                <a:cubicBezTo>
                  <a:pt x="-26788" y="3701168"/>
                  <a:pt x="-13961" y="3491851"/>
                  <a:pt x="0" y="3268540"/>
                </a:cubicBezTo>
                <a:cubicBezTo>
                  <a:pt x="13961" y="3045229"/>
                  <a:pt x="22468" y="2772014"/>
                  <a:pt x="0" y="2557513"/>
                </a:cubicBezTo>
                <a:cubicBezTo>
                  <a:pt x="-22468" y="2343012"/>
                  <a:pt x="-4579" y="2166840"/>
                  <a:pt x="0" y="1986033"/>
                </a:cubicBezTo>
                <a:cubicBezTo>
                  <a:pt x="4579" y="1805226"/>
                  <a:pt x="33892" y="1362758"/>
                  <a:pt x="0" y="796557"/>
                </a:cubicBezTo>
                <a:cubicBezTo>
                  <a:pt x="-1272" y="293121"/>
                  <a:pt x="256098" y="37294"/>
                  <a:pt x="796557" y="0"/>
                </a:cubicBezTo>
                <a:close/>
              </a:path>
              <a:path w="4779247" h="5448138" stroke="0" extrusionOk="0">
                <a:moveTo>
                  <a:pt x="796557" y="0"/>
                </a:moveTo>
                <a:cubicBezTo>
                  <a:pt x="1065306" y="2244"/>
                  <a:pt x="1218609" y="-3756"/>
                  <a:pt x="1420512" y="0"/>
                </a:cubicBezTo>
                <a:cubicBezTo>
                  <a:pt x="1622415" y="3756"/>
                  <a:pt x="1720143" y="14795"/>
                  <a:pt x="1964813" y="0"/>
                </a:cubicBezTo>
                <a:cubicBezTo>
                  <a:pt x="2209483" y="-14795"/>
                  <a:pt x="2386746" y="27322"/>
                  <a:pt x="2708248" y="0"/>
                </a:cubicBezTo>
                <a:cubicBezTo>
                  <a:pt x="3029750" y="-27322"/>
                  <a:pt x="3162289" y="-11015"/>
                  <a:pt x="3332203" y="0"/>
                </a:cubicBezTo>
                <a:cubicBezTo>
                  <a:pt x="3502117" y="11015"/>
                  <a:pt x="3726701" y="-672"/>
                  <a:pt x="3956158" y="0"/>
                </a:cubicBezTo>
                <a:cubicBezTo>
                  <a:pt x="4185616" y="672"/>
                  <a:pt x="4401189" y="33390"/>
                  <a:pt x="4779247" y="0"/>
                </a:cubicBezTo>
                <a:lnTo>
                  <a:pt x="4779247" y="0"/>
                </a:lnTo>
                <a:cubicBezTo>
                  <a:pt x="4756905" y="181500"/>
                  <a:pt x="4788235" y="405077"/>
                  <a:pt x="4779247" y="572054"/>
                </a:cubicBezTo>
                <a:cubicBezTo>
                  <a:pt x="4770259" y="739031"/>
                  <a:pt x="4790224" y="1027378"/>
                  <a:pt x="4779247" y="1253072"/>
                </a:cubicBezTo>
                <a:cubicBezTo>
                  <a:pt x="4768270" y="1478766"/>
                  <a:pt x="4765767" y="1666568"/>
                  <a:pt x="4779247" y="1825126"/>
                </a:cubicBezTo>
                <a:cubicBezTo>
                  <a:pt x="4792727" y="1983684"/>
                  <a:pt x="4795380" y="2224761"/>
                  <a:pt x="4779247" y="2397181"/>
                </a:cubicBezTo>
                <a:cubicBezTo>
                  <a:pt x="4763114" y="2569602"/>
                  <a:pt x="4789457" y="2890281"/>
                  <a:pt x="4779247" y="3078198"/>
                </a:cubicBezTo>
                <a:cubicBezTo>
                  <a:pt x="4769037" y="3266115"/>
                  <a:pt x="4814377" y="3575951"/>
                  <a:pt x="4779247" y="3813697"/>
                </a:cubicBezTo>
                <a:cubicBezTo>
                  <a:pt x="4744117" y="4051443"/>
                  <a:pt x="4787505" y="4088286"/>
                  <a:pt x="4779247" y="4331270"/>
                </a:cubicBezTo>
                <a:cubicBezTo>
                  <a:pt x="4770989" y="4574254"/>
                  <a:pt x="4748842" y="5054218"/>
                  <a:pt x="4779247" y="5448138"/>
                </a:cubicBezTo>
                <a:cubicBezTo>
                  <a:pt x="4516156" y="5451939"/>
                  <a:pt x="4402289" y="5477105"/>
                  <a:pt x="4096497" y="5448138"/>
                </a:cubicBezTo>
                <a:cubicBezTo>
                  <a:pt x="3790705" y="5419172"/>
                  <a:pt x="3642224" y="5442243"/>
                  <a:pt x="3413748" y="5448138"/>
                </a:cubicBezTo>
                <a:cubicBezTo>
                  <a:pt x="3185272" y="5454033"/>
                  <a:pt x="2805665" y="5475555"/>
                  <a:pt x="2635413" y="5448138"/>
                </a:cubicBezTo>
                <a:cubicBezTo>
                  <a:pt x="2465161" y="5420721"/>
                  <a:pt x="2135703" y="5414082"/>
                  <a:pt x="1952664" y="5448138"/>
                </a:cubicBezTo>
                <a:cubicBezTo>
                  <a:pt x="1769625" y="5482194"/>
                  <a:pt x="1590716" y="5456348"/>
                  <a:pt x="1413292" y="5448138"/>
                </a:cubicBezTo>
                <a:cubicBezTo>
                  <a:pt x="1235868" y="5439928"/>
                  <a:pt x="1009591" y="5441709"/>
                  <a:pt x="826127" y="5448138"/>
                </a:cubicBezTo>
                <a:cubicBezTo>
                  <a:pt x="642663" y="5454567"/>
                  <a:pt x="304440" y="5476173"/>
                  <a:pt x="0" y="5448138"/>
                </a:cubicBezTo>
                <a:cubicBezTo>
                  <a:pt x="22456" y="5174146"/>
                  <a:pt x="18995" y="5005963"/>
                  <a:pt x="0" y="4783626"/>
                </a:cubicBezTo>
                <a:cubicBezTo>
                  <a:pt x="-18995" y="4561289"/>
                  <a:pt x="-691" y="4443949"/>
                  <a:pt x="0" y="4119115"/>
                </a:cubicBezTo>
                <a:cubicBezTo>
                  <a:pt x="691" y="3794281"/>
                  <a:pt x="21039" y="3699390"/>
                  <a:pt x="0" y="3501119"/>
                </a:cubicBezTo>
                <a:cubicBezTo>
                  <a:pt x="-21039" y="3302848"/>
                  <a:pt x="-14956" y="3128555"/>
                  <a:pt x="0" y="2976155"/>
                </a:cubicBezTo>
                <a:cubicBezTo>
                  <a:pt x="14956" y="2823755"/>
                  <a:pt x="-23973" y="2683894"/>
                  <a:pt x="0" y="2451191"/>
                </a:cubicBezTo>
                <a:cubicBezTo>
                  <a:pt x="23973" y="2218488"/>
                  <a:pt x="22292" y="1946758"/>
                  <a:pt x="0" y="1740163"/>
                </a:cubicBezTo>
                <a:cubicBezTo>
                  <a:pt x="-22292" y="1533568"/>
                  <a:pt x="16693" y="1050661"/>
                  <a:pt x="0" y="796557"/>
                </a:cubicBezTo>
                <a:cubicBezTo>
                  <a:pt x="67642" y="399245"/>
                  <a:pt x="272821" y="18391"/>
                  <a:pt x="796557" y="0"/>
                </a:cubicBezTo>
                <a:close/>
              </a:path>
            </a:pathLst>
          </a:custGeom>
          <a:ln>
            <a:solidFill>
              <a:srgbClr val="663300"/>
            </a:solidFill>
            <a:extLst>
              <a:ext uri="{C807C97D-BFC1-408E-A445-0C87EB9F89A2}">
                <ask:lineSketchStyleProps xmlns:ask="http://schemas.microsoft.com/office/drawing/2018/sketchyshapes" sd="1219033472">
                  <a:prstGeom prst="snipRoundRect">
                    <a:avLst>
                      <a:gd name="adj1" fmla="val 16667"/>
                      <a:gd name="adj2" fmla="val 0"/>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tIns="365760" anchor="t" anchorCtr="0">
            <a:normAutofit/>
          </a:bodyPr>
          <a:lstStyle/>
          <a:p>
            <a:pPr marL="571500" indent="-571500">
              <a:buFont typeface="Wingdings" panose="05000000000000000000" pitchFamily="2" charset="2"/>
              <a:buChar char="ü"/>
            </a:pPr>
            <a:r>
              <a:rPr lang="en-US" sz="3600" dirty="0"/>
              <a:t>3 wisemen at manger</a:t>
            </a:r>
          </a:p>
          <a:p>
            <a:pPr marL="571500" indent="-571500">
              <a:buFont typeface="Wingdings" panose="05000000000000000000" pitchFamily="2" charset="2"/>
              <a:buChar char="ü"/>
            </a:pPr>
            <a:r>
              <a:rPr lang="en-US" sz="3600" dirty="0"/>
              <a:t>December 25</a:t>
            </a:r>
            <a:r>
              <a:rPr lang="en-US" sz="3600" baseline="30000" dirty="0"/>
              <a:t>th</a:t>
            </a:r>
            <a:r>
              <a:rPr lang="en-US" sz="3600" dirty="0"/>
              <a:t> is the birthday of Jesus</a:t>
            </a:r>
          </a:p>
        </p:txBody>
      </p:sp>
      <p:sp>
        <p:nvSpPr>
          <p:cNvPr id="5" name="Text Placeholder 1">
            <a:extLst>
              <a:ext uri="{FF2B5EF4-FFF2-40B4-BE49-F238E27FC236}">
                <a16:creationId xmlns:a16="http://schemas.microsoft.com/office/drawing/2014/main" id="{72DA2E7A-2418-4F4F-8F4E-275189344315}"/>
              </a:ext>
            </a:extLst>
          </p:cNvPr>
          <p:cNvSpPr txBox="1">
            <a:spLocks/>
          </p:cNvSpPr>
          <p:nvPr/>
        </p:nvSpPr>
        <p:spPr>
          <a:xfrm>
            <a:off x="6066970" y="914400"/>
            <a:ext cx="4779247" cy="5448138"/>
          </a:xfrm>
          <a:custGeom>
            <a:avLst/>
            <a:gdLst>
              <a:gd name="connsiteX0" fmla="*/ 0 w 4779247"/>
              <a:gd name="connsiteY0" fmla="*/ 0 h 5448138"/>
              <a:gd name="connsiteX1" fmla="*/ 544301 w 4779247"/>
              <a:gd name="connsiteY1" fmla="*/ 0 h 5448138"/>
              <a:gd name="connsiteX2" fmla="*/ 1287736 w 4779247"/>
              <a:gd name="connsiteY2" fmla="*/ 0 h 5448138"/>
              <a:gd name="connsiteX3" fmla="*/ 2031172 w 4779247"/>
              <a:gd name="connsiteY3" fmla="*/ 0 h 5448138"/>
              <a:gd name="connsiteX4" fmla="*/ 2774607 w 4779247"/>
              <a:gd name="connsiteY4" fmla="*/ 0 h 5448138"/>
              <a:gd name="connsiteX5" fmla="*/ 3358735 w 4779247"/>
              <a:gd name="connsiteY5" fmla="*/ 0 h 5448138"/>
              <a:gd name="connsiteX6" fmla="*/ 3982690 w 4779247"/>
              <a:gd name="connsiteY6" fmla="*/ 0 h 5448138"/>
              <a:gd name="connsiteX7" fmla="*/ 4779247 w 4779247"/>
              <a:gd name="connsiteY7" fmla="*/ 796557 h 5448138"/>
              <a:gd name="connsiteX8" fmla="*/ 4779247 w 4779247"/>
              <a:gd name="connsiteY8" fmla="*/ 1554100 h 5448138"/>
              <a:gd name="connsiteX9" fmla="*/ 4779247 w 4779247"/>
              <a:gd name="connsiteY9" fmla="*/ 2265128 h 5448138"/>
              <a:gd name="connsiteX10" fmla="*/ 4779247 w 4779247"/>
              <a:gd name="connsiteY10" fmla="*/ 3022671 h 5448138"/>
              <a:gd name="connsiteX11" fmla="*/ 4779247 w 4779247"/>
              <a:gd name="connsiteY11" fmla="*/ 3640667 h 5448138"/>
              <a:gd name="connsiteX12" fmla="*/ 4779247 w 4779247"/>
              <a:gd name="connsiteY12" fmla="*/ 4398210 h 5448138"/>
              <a:gd name="connsiteX13" fmla="*/ 4779247 w 4779247"/>
              <a:gd name="connsiteY13" fmla="*/ 5448138 h 5448138"/>
              <a:gd name="connsiteX14" fmla="*/ 4000912 w 4779247"/>
              <a:gd name="connsiteY14" fmla="*/ 5448138 h 5448138"/>
              <a:gd name="connsiteX15" fmla="*/ 3413748 w 4779247"/>
              <a:gd name="connsiteY15" fmla="*/ 5448138 h 5448138"/>
              <a:gd name="connsiteX16" fmla="*/ 2826583 w 4779247"/>
              <a:gd name="connsiteY16" fmla="*/ 5448138 h 5448138"/>
              <a:gd name="connsiteX17" fmla="*/ 2239419 w 4779247"/>
              <a:gd name="connsiteY17" fmla="*/ 5448138 h 5448138"/>
              <a:gd name="connsiteX18" fmla="*/ 1461084 w 4779247"/>
              <a:gd name="connsiteY18" fmla="*/ 5448138 h 5448138"/>
              <a:gd name="connsiteX19" fmla="*/ 730542 w 4779247"/>
              <a:gd name="connsiteY19" fmla="*/ 5448138 h 5448138"/>
              <a:gd name="connsiteX20" fmla="*/ 0 w 4779247"/>
              <a:gd name="connsiteY20" fmla="*/ 5448138 h 5448138"/>
              <a:gd name="connsiteX21" fmla="*/ 0 w 4779247"/>
              <a:gd name="connsiteY21" fmla="*/ 4930565 h 5448138"/>
              <a:gd name="connsiteX22" fmla="*/ 0 w 4779247"/>
              <a:gd name="connsiteY22" fmla="*/ 4412992 h 5448138"/>
              <a:gd name="connsiteX23" fmla="*/ 0 w 4779247"/>
              <a:gd name="connsiteY23" fmla="*/ 3895419 h 5448138"/>
              <a:gd name="connsiteX24" fmla="*/ 0 w 4779247"/>
              <a:gd name="connsiteY24" fmla="*/ 3268883 h 5448138"/>
              <a:gd name="connsiteX25" fmla="*/ 0 w 4779247"/>
              <a:gd name="connsiteY25" fmla="*/ 2478903 h 5448138"/>
              <a:gd name="connsiteX26" fmla="*/ 0 w 4779247"/>
              <a:gd name="connsiteY26" fmla="*/ 1852367 h 5448138"/>
              <a:gd name="connsiteX27" fmla="*/ 0 w 4779247"/>
              <a:gd name="connsiteY27" fmla="*/ 1062387 h 5448138"/>
              <a:gd name="connsiteX28" fmla="*/ 0 w 4779247"/>
              <a:gd name="connsiteY28" fmla="*/ 0 h 544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79247" h="5448138" fill="none" extrusionOk="0">
                <a:moveTo>
                  <a:pt x="0" y="0"/>
                </a:moveTo>
                <a:cubicBezTo>
                  <a:pt x="254047" y="25559"/>
                  <a:pt x="319714" y="8296"/>
                  <a:pt x="544301" y="0"/>
                </a:cubicBezTo>
                <a:cubicBezTo>
                  <a:pt x="768888" y="-8296"/>
                  <a:pt x="917992" y="-26634"/>
                  <a:pt x="1287736" y="0"/>
                </a:cubicBezTo>
                <a:cubicBezTo>
                  <a:pt x="1657480" y="26634"/>
                  <a:pt x="1874366" y="-2671"/>
                  <a:pt x="2031172" y="0"/>
                </a:cubicBezTo>
                <a:cubicBezTo>
                  <a:pt x="2187978" y="2671"/>
                  <a:pt x="2432498" y="1438"/>
                  <a:pt x="2774607" y="0"/>
                </a:cubicBezTo>
                <a:cubicBezTo>
                  <a:pt x="3116717" y="-1438"/>
                  <a:pt x="3149228" y="-9675"/>
                  <a:pt x="3358735" y="0"/>
                </a:cubicBezTo>
                <a:cubicBezTo>
                  <a:pt x="3568242" y="9675"/>
                  <a:pt x="3852096" y="-11588"/>
                  <a:pt x="3982690" y="0"/>
                </a:cubicBezTo>
                <a:cubicBezTo>
                  <a:pt x="4486576" y="36881"/>
                  <a:pt x="4805741" y="391124"/>
                  <a:pt x="4779247" y="796557"/>
                </a:cubicBezTo>
                <a:cubicBezTo>
                  <a:pt x="4787125" y="1062031"/>
                  <a:pt x="4790347" y="1283753"/>
                  <a:pt x="4779247" y="1554100"/>
                </a:cubicBezTo>
                <a:cubicBezTo>
                  <a:pt x="4768147" y="1824447"/>
                  <a:pt x="4802249" y="1929525"/>
                  <a:pt x="4779247" y="2265128"/>
                </a:cubicBezTo>
                <a:cubicBezTo>
                  <a:pt x="4756245" y="2600731"/>
                  <a:pt x="4762253" y="2703602"/>
                  <a:pt x="4779247" y="3022671"/>
                </a:cubicBezTo>
                <a:cubicBezTo>
                  <a:pt x="4796241" y="3341740"/>
                  <a:pt x="4785243" y="3423269"/>
                  <a:pt x="4779247" y="3640667"/>
                </a:cubicBezTo>
                <a:cubicBezTo>
                  <a:pt x="4773251" y="3858065"/>
                  <a:pt x="4748983" y="4161031"/>
                  <a:pt x="4779247" y="4398210"/>
                </a:cubicBezTo>
                <a:cubicBezTo>
                  <a:pt x="4809511" y="4635389"/>
                  <a:pt x="4738736" y="5186140"/>
                  <a:pt x="4779247" y="5448138"/>
                </a:cubicBezTo>
                <a:cubicBezTo>
                  <a:pt x="4574158" y="5424231"/>
                  <a:pt x="4302322" y="5469648"/>
                  <a:pt x="4000912" y="5448138"/>
                </a:cubicBezTo>
                <a:cubicBezTo>
                  <a:pt x="3699502" y="5426628"/>
                  <a:pt x="3667369" y="5447861"/>
                  <a:pt x="3413748" y="5448138"/>
                </a:cubicBezTo>
                <a:cubicBezTo>
                  <a:pt x="3160127" y="5448415"/>
                  <a:pt x="2954824" y="5429227"/>
                  <a:pt x="2826583" y="5448138"/>
                </a:cubicBezTo>
                <a:cubicBezTo>
                  <a:pt x="2698342" y="5467049"/>
                  <a:pt x="2373761" y="5432751"/>
                  <a:pt x="2239419" y="5448138"/>
                </a:cubicBezTo>
                <a:cubicBezTo>
                  <a:pt x="2105077" y="5463525"/>
                  <a:pt x="1696726" y="5453327"/>
                  <a:pt x="1461084" y="5448138"/>
                </a:cubicBezTo>
                <a:cubicBezTo>
                  <a:pt x="1225443" y="5442949"/>
                  <a:pt x="882446" y="5438808"/>
                  <a:pt x="730542" y="5448138"/>
                </a:cubicBezTo>
                <a:cubicBezTo>
                  <a:pt x="578638" y="5457468"/>
                  <a:pt x="202180" y="5477366"/>
                  <a:pt x="0" y="5448138"/>
                </a:cubicBezTo>
                <a:cubicBezTo>
                  <a:pt x="-7238" y="5317991"/>
                  <a:pt x="1160" y="5057002"/>
                  <a:pt x="0" y="4930565"/>
                </a:cubicBezTo>
                <a:cubicBezTo>
                  <a:pt x="-1160" y="4804128"/>
                  <a:pt x="-20848" y="4535005"/>
                  <a:pt x="0" y="4412992"/>
                </a:cubicBezTo>
                <a:cubicBezTo>
                  <a:pt x="20848" y="4290979"/>
                  <a:pt x="-23590" y="4030328"/>
                  <a:pt x="0" y="3895419"/>
                </a:cubicBezTo>
                <a:cubicBezTo>
                  <a:pt x="23590" y="3760510"/>
                  <a:pt x="13724" y="3407764"/>
                  <a:pt x="0" y="3268883"/>
                </a:cubicBezTo>
                <a:cubicBezTo>
                  <a:pt x="-13724" y="3130002"/>
                  <a:pt x="39354" y="2832591"/>
                  <a:pt x="0" y="2478903"/>
                </a:cubicBezTo>
                <a:cubicBezTo>
                  <a:pt x="-39354" y="2125215"/>
                  <a:pt x="20416" y="2075367"/>
                  <a:pt x="0" y="1852367"/>
                </a:cubicBezTo>
                <a:cubicBezTo>
                  <a:pt x="-20416" y="1629367"/>
                  <a:pt x="-23767" y="1267925"/>
                  <a:pt x="0" y="1062387"/>
                </a:cubicBezTo>
                <a:cubicBezTo>
                  <a:pt x="23767" y="856849"/>
                  <a:pt x="36244" y="490096"/>
                  <a:pt x="0" y="0"/>
                </a:cubicBezTo>
                <a:close/>
              </a:path>
              <a:path w="4779247" h="5448138" stroke="0" extrusionOk="0">
                <a:moveTo>
                  <a:pt x="0" y="0"/>
                </a:moveTo>
                <a:cubicBezTo>
                  <a:pt x="328727" y="9288"/>
                  <a:pt x="430012" y="27012"/>
                  <a:pt x="663782" y="0"/>
                </a:cubicBezTo>
                <a:cubicBezTo>
                  <a:pt x="897552" y="-27012"/>
                  <a:pt x="1097448" y="-9801"/>
                  <a:pt x="1247910" y="0"/>
                </a:cubicBezTo>
                <a:cubicBezTo>
                  <a:pt x="1398372" y="9801"/>
                  <a:pt x="1763330" y="12297"/>
                  <a:pt x="1951518" y="0"/>
                </a:cubicBezTo>
                <a:cubicBezTo>
                  <a:pt x="2139706" y="-12297"/>
                  <a:pt x="2414154" y="21097"/>
                  <a:pt x="2535646" y="0"/>
                </a:cubicBezTo>
                <a:cubicBezTo>
                  <a:pt x="2657138" y="-21097"/>
                  <a:pt x="2916701" y="-31769"/>
                  <a:pt x="3279081" y="0"/>
                </a:cubicBezTo>
                <a:cubicBezTo>
                  <a:pt x="3641462" y="31769"/>
                  <a:pt x="3771623" y="-14959"/>
                  <a:pt x="3982690" y="0"/>
                </a:cubicBezTo>
                <a:cubicBezTo>
                  <a:pt x="4407383" y="36157"/>
                  <a:pt x="4741428" y="447215"/>
                  <a:pt x="4779247" y="796557"/>
                </a:cubicBezTo>
                <a:cubicBezTo>
                  <a:pt x="4766939" y="1018789"/>
                  <a:pt x="4810597" y="1180806"/>
                  <a:pt x="4779247" y="1507584"/>
                </a:cubicBezTo>
                <a:cubicBezTo>
                  <a:pt x="4747897" y="1834362"/>
                  <a:pt x="4777165" y="1873297"/>
                  <a:pt x="4779247" y="2172096"/>
                </a:cubicBezTo>
                <a:cubicBezTo>
                  <a:pt x="4781329" y="2470895"/>
                  <a:pt x="4777563" y="2650282"/>
                  <a:pt x="4779247" y="2836608"/>
                </a:cubicBezTo>
                <a:cubicBezTo>
                  <a:pt x="4780931" y="3022934"/>
                  <a:pt x="4757515" y="3213607"/>
                  <a:pt x="4779247" y="3361572"/>
                </a:cubicBezTo>
                <a:cubicBezTo>
                  <a:pt x="4800979" y="3509537"/>
                  <a:pt x="4767332" y="3898380"/>
                  <a:pt x="4779247" y="4119115"/>
                </a:cubicBezTo>
                <a:cubicBezTo>
                  <a:pt x="4791162" y="4339850"/>
                  <a:pt x="4803488" y="4510894"/>
                  <a:pt x="4779247" y="4644079"/>
                </a:cubicBezTo>
                <a:cubicBezTo>
                  <a:pt x="4755006" y="4777264"/>
                  <a:pt x="4811729" y="5245541"/>
                  <a:pt x="4779247" y="5448138"/>
                </a:cubicBezTo>
                <a:cubicBezTo>
                  <a:pt x="4533959" y="5441053"/>
                  <a:pt x="4337932" y="5469907"/>
                  <a:pt x="4192082" y="5448138"/>
                </a:cubicBezTo>
                <a:cubicBezTo>
                  <a:pt x="4046233" y="5426369"/>
                  <a:pt x="3796916" y="5424193"/>
                  <a:pt x="3557125" y="5448138"/>
                </a:cubicBezTo>
                <a:cubicBezTo>
                  <a:pt x="3317334" y="5472083"/>
                  <a:pt x="3104836" y="5456665"/>
                  <a:pt x="2826583" y="5448138"/>
                </a:cubicBezTo>
                <a:cubicBezTo>
                  <a:pt x="2548330" y="5439611"/>
                  <a:pt x="2486023" y="5433614"/>
                  <a:pt x="2239419" y="5448138"/>
                </a:cubicBezTo>
                <a:cubicBezTo>
                  <a:pt x="1992815" y="5462662"/>
                  <a:pt x="1819025" y="5420566"/>
                  <a:pt x="1461084" y="5448138"/>
                </a:cubicBezTo>
                <a:cubicBezTo>
                  <a:pt x="1103143" y="5475710"/>
                  <a:pt x="917541" y="5432250"/>
                  <a:pt x="778335" y="5448138"/>
                </a:cubicBezTo>
                <a:cubicBezTo>
                  <a:pt x="639129" y="5464026"/>
                  <a:pt x="387714" y="5478386"/>
                  <a:pt x="0" y="5448138"/>
                </a:cubicBezTo>
                <a:cubicBezTo>
                  <a:pt x="5350" y="5200338"/>
                  <a:pt x="-4080" y="5113947"/>
                  <a:pt x="0" y="4930565"/>
                </a:cubicBezTo>
                <a:cubicBezTo>
                  <a:pt x="4080" y="4747183"/>
                  <a:pt x="2599" y="4568914"/>
                  <a:pt x="0" y="4412992"/>
                </a:cubicBezTo>
                <a:cubicBezTo>
                  <a:pt x="-2599" y="4257070"/>
                  <a:pt x="25869" y="4149484"/>
                  <a:pt x="0" y="3895419"/>
                </a:cubicBezTo>
                <a:cubicBezTo>
                  <a:pt x="-25869" y="3641354"/>
                  <a:pt x="15396" y="3432573"/>
                  <a:pt x="0" y="3159920"/>
                </a:cubicBezTo>
                <a:cubicBezTo>
                  <a:pt x="-15396" y="2887267"/>
                  <a:pt x="1774" y="2802548"/>
                  <a:pt x="0" y="2587866"/>
                </a:cubicBezTo>
                <a:cubicBezTo>
                  <a:pt x="-1774" y="2373184"/>
                  <a:pt x="7651" y="2200154"/>
                  <a:pt x="0" y="1852367"/>
                </a:cubicBezTo>
                <a:cubicBezTo>
                  <a:pt x="-7651" y="1504580"/>
                  <a:pt x="-10167" y="1241436"/>
                  <a:pt x="0" y="1062387"/>
                </a:cubicBezTo>
                <a:cubicBezTo>
                  <a:pt x="10167" y="883338"/>
                  <a:pt x="9969" y="497690"/>
                  <a:pt x="0" y="0"/>
                </a:cubicBezTo>
                <a:close/>
              </a:path>
            </a:pathLst>
          </a:custGeom>
          <a:ln>
            <a:solidFill>
              <a:srgbClr val="663300"/>
            </a:solidFill>
            <a:extLst>
              <a:ext uri="{C807C97D-BFC1-408E-A445-0C87EB9F89A2}">
                <ask:lineSketchStyleProps xmlns:ask="http://schemas.microsoft.com/office/drawing/2018/sketchyshapes" sd="1441890212">
                  <a:prstGeom prst="round1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vert="horz" lIns="91440" tIns="365760" rIns="91440" bIns="45720" rtlCol="0" anchor="t" anchorCtr="0">
            <a:normAutofit/>
          </a:bodyPr>
          <a:lstStyle>
            <a:lvl1pPr marL="0" indent="0" algn="l" defTabSz="1219170" rtl="0" eaLnBrk="1" latinLnBrk="0" hangingPunct="1">
              <a:spcBef>
                <a:spcPct val="20000"/>
              </a:spcBef>
              <a:buFont typeface="Arial"/>
              <a:buNone/>
              <a:defRPr sz="4267" b="1" kern="1200">
                <a:solidFill>
                  <a:schemeClr val="dk1"/>
                </a:solidFill>
                <a:latin typeface="+mn-lt"/>
                <a:ea typeface="+mn-ea"/>
                <a:cs typeface="+mn-cs"/>
              </a:defRPr>
            </a:lvl1pPr>
            <a:lvl2pPr marL="609585" indent="0" algn="l" defTabSz="1219170" rtl="0" eaLnBrk="1" latinLnBrk="0" hangingPunct="1">
              <a:spcBef>
                <a:spcPct val="20000"/>
              </a:spcBef>
              <a:buFont typeface="Arial"/>
              <a:buNone/>
              <a:defRPr sz="4000" kern="1200">
                <a:solidFill>
                  <a:schemeClr val="dk1"/>
                </a:solidFill>
                <a:latin typeface="+mn-lt"/>
                <a:ea typeface="+mn-ea"/>
                <a:cs typeface="+mn-cs"/>
              </a:defRPr>
            </a:lvl2pPr>
            <a:lvl3pPr marL="1219170" indent="0" algn="l" defTabSz="1219170" rtl="0" eaLnBrk="1" latinLnBrk="0" hangingPunct="1">
              <a:spcBef>
                <a:spcPct val="20000"/>
              </a:spcBef>
              <a:buFont typeface="Arial"/>
              <a:buNone/>
              <a:defRPr sz="4000" kern="1200">
                <a:solidFill>
                  <a:schemeClr val="dk1"/>
                </a:solidFill>
                <a:latin typeface="+mn-lt"/>
                <a:ea typeface="+mn-ea"/>
                <a:cs typeface="+mn-cs"/>
              </a:defRPr>
            </a:lvl3pPr>
            <a:lvl4pPr marL="1828754" indent="0" algn="l" defTabSz="1219170" rtl="0" eaLnBrk="1" latinLnBrk="0" hangingPunct="1">
              <a:spcBef>
                <a:spcPct val="20000"/>
              </a:spcBef>
              <a:buFont typeface="Arial"/>
              <a:buNone/>
              <a:defRPr sz="4000" kern="1200">
                <a:solidFill>
                  <a:schemeClr val="dk1"/>
                </a:solidFill>
                <a:latin typeface="+mn-lt"/>
                <a:ea typeface="+mn-ea"/>
                <a:cs typeface="+mn-cs"/>
              </a:defRPr>
            </a:lvl4pPr>
            <a:lvl5pPr marL="2438339" indent="0" algn="l" defTabSz="1219170" rtl="0" eaLnBrk="1" latinLnBrk="0" hangingPunct="1">
              <a:spcBef>
                <a:spcPct val="20000"/>
              </a:spcBef>
              <a:buFont typeface="Arial"/>
              <a:buNone/>
              <a:defRPr sz="4000" kern="1200">
                <a:solidFill>
                  <a:schemeClr val="dk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9pPr>
          </a:lstStyle>
          <a:p>
            <a:pPr marL="571500" indent="-571500">
              <a:buFont typeface="Wingdings" panose="05000000000000000000" pitchFamily="2" charset="2"/>
              <a:buChar char="ü"/>
            </a:pPr>
            <a:r>
              <a:rPr lang="en-US" sz="3600" dirty="0"/>
              <a:t>A </a:t>
            </a:r>
            <a:r>
              <a:rPr lang="en-US" sz="3600" spc="-150" dirty="0"/>
              <a:t>rapture &amp;  </a:t>
            </a:r>
            <a:br>
              <a:rPr lang="en-US" sz="3600" spc="-150" dirty="0"/>
            </a:br>
            <a:r>
              <a:rPr lang="en-US" sz="3600" spc="-150" dirty="0"/>
              <a:t>7-year tribulation</a:t>
            </a:r>
          </a:p>
          <a:p>
            <a:pPr marL="571500" indent="-571500">
              <a:buFont typeface="Wingdings" panose="05000000000000000000" pitchFamily="2" charset="2"/>
              <a:buChar char="ü"/>
            </a:pPr>
            <a:r>
              <a:rPr lang="en-US" sz="3600" dirty="0"/>
              <a:t>God just wants me to be happy</a:t>
            </a:r>
          </a:p>
          <a:p>
            <a:pPr marL="571500" indent="-571500">
              <a:buFont typeface="Wingdings" panose="05000000000000000000" pitchFamily="2" charset="2"/>
              <a:buChar char="ü"/>
            </a:pPr>
            <a:r>
              <a:rPr lang="en-US" sz="3600" dirty="0"/>
              <a:t>Baptism is a church ordinance</a:t>
            </a:r>
          </a:p>
        </p:txBody>
      </p:sp>
      <p:sp>
        <p:nvSpPr>
          <p:cNvPr id="6" name="TextBox 5">
            <a:extLst>
              <a:ext uri="{FF2B5EF4-FFF2-40B4-BE49-F238E27FC236}">
                <a16:creationId xmlns:a16="http://schemas.microsoft.com/office/drawing/2014/main" id="{386F54F0-4AC9-436C-A6CE-4FE746C09943}"/>
              </a:ext>
            </a:extLst>
          </p:cNvPr>
          <p:cNvSpPr txBox="1"/>
          <p:nvPr/>
        </p:nvSpPr>
        <p:spPr>
          <a:xfrm>
            <a:off x="6427902" y="5857467"/>
            <a:ext cx="4062331" cy="338554"/>
          </a:xfrm>
          <a:prstGeom prst="rect">
            <a:avLst/>
          </a:prstGeom>
          <a:noFill/>
        </p:spPr>
        <p:txBody>
          <a:bodyPr wrap="none" rtlCol="0">
            <a:spAutoFit/>
          </a:bodyPr>
          <a:lstStyle/>
          <a:p>
            <a:r>
              <a:rPr lang="en-US" sz="1600" i="1" spc="300" dirty="0">
                <a:solidFill>
                  <a:schemeClr val="bg1"/>
                </a:solidFill>
              </a:rPr>
              <a:t>-The Book of Imaginary Facts-</a:t>
            </a:r>
          </a:p>
        </p:txBody>
      </p:sp>
      <p:grpSp>
        <p:nvGrpSpPr>
          <p:cNvPr id="7" name="Graphic 3" descr="Storytelling">
            <a:extLst>
              <a:ext uri="{FF2B5EF4-FFF2-40B4-BE49-F238E27FC236}">
                <a16:creationId xmlns:a16="http://schemas.microsoft.com/office/drawing/2014/main" id="{BC12FE9E-6D68-434D-9B36-52663D26CF96}"/>
              </a:ext>
            </a:extLst>
          </p:cNvPr>
          <p:cNvGrpSpPr/>
          <p:nvPr/>
        </p:nvGrpSpPr>
        <p:grpSpPr>
          <a:xfrm>
            <a:off x="4130561" y="4647596"/>
            <a:ext cx="1582172" cy="1672541"/>
            <a:chOff x="5294343" y="212512"/>
            <a:chExt cx="1582172" cy="1672541"/>
          </a:xfrm>
          <a:solidFill>
            <a:srgbClr val="FFFFFF"/>
          </a:solidFill>
        </p:grpSpPr>
        <p:sp>
          <p:nvSpPr>
            <p:cNvPr id="8" name="Freeform: Shape 7">
              <a:extLst>
                <a:ext uri="{FF2B5EF4-FFF2-40B4-BE49-F238E27FC236}">
                  <a16:creationId xmlns:a16="http://schemas.microsoft.com/office/drawing/2014/main" id="{30278318-7365-4A0E-B705-748B2908551B}"/>
                </a:ext>
              </a:extLst>
            </p:cNvPr>
            <p:cNvSpPr/>
            <p:nvPr/>
          </p:nvSpPr>
          <p:spPr>
            <a:xfrm>
              <a:off x="5317229" y="862900"/>
              <a:ext cx="1557539" cy="1022153"/>
            </a:xfrm>
            <a:custGeom>
              <a:avLst/>
              <a:gdLst>
                <a:gd name="connsiteX0" fmla="*/ 1468741 w 1557539"/>
                <a:gd name="connsiteY0" fmla="*/ 197825 h 1022153"/>
                <a:gd name="connsiteX1" fmla="*/ 1468467 w 1557539"/>
                <a:gd name="connsiteY1" fmla="*/ 197825 h 1022153"/>
                <a:gd name="connsiteX2" fmla="*/ 1420473 w 1557539"/>
                <a:gd name="connsiteY2" fmla="*/ 199336 h 1022153"/>
                <a:gd name="connsiteX3" fmla="*/ 1413590 w 1557539"/>
                <a:gd name="connsiteY3" fmla="*/ 125791 h 1022153"/>
                <a:gd name="connsiteX4" fmla="*/ 1393945 w 1557539"/>
                <a:gd name="connsiteY4" fmla="*/ 125297 h 1022153"/>
                <a:gd name="connsiteX5" fmla="*/ 1337894 w 1557539"/>
                <a:gd name="connsiteY5" fmla="*/ 128006 h 1022153"/>
                <a:gd name="connsiteX6" fmla="*/ 1327268 w 1557539"/>
                <a:gd name="connsiteY6" fmla="*/ 4885 h 1022153"/>
                <a:gd name="connsiteX7" fmla="*/ 1256018 w 1557539"/>
                <a:gd name="connsiteY7" fmla="*/ 35 h 1022153"/>
                <a:gd name="connsiteX8" fmla="*/ 782656 w 1557539"/>
                <a:gd name="connsiteY8" fmla="*/ 204456 h 1022153"/>
                <a:gd name="connsiteX9" fmla="*/ 774894 w 1557539"/>
                <a:gd name="connsiteY9" fmla="*/ 204456 h 1022153"/>
                <a:gd name="connsiteX10" fmla="*/ 301526 w 1557539"/>
                <a:gd name="connsiteY10" fmla="*/ 35 h 1022153"/>
                <a:gd name="connsiteX11" fmla="*/ 230276 w 1557539"/>
                <a:gd name="connsiteY11" fmla="*/ 4885 h 1022153"/>
                <a:gd name="connsiteX12" fmla="*/ 219653 w 1557539"/>
                <a:gd name="connsiteY12" fmla="*/ 127999 h 1022153"/>
                <a:gd name="connsiteX13" fmla="*/ 163607 w 1557539"/>
                <a:gd name="connsiteY13" fmla="*/ 125289 h 1022153"/>
                <a:gd name="connsiteX14" fmla="*/ 143960 w 1557539"/>
                <a:gd name="connsiteY14" fmla="*/ 125783 h 1022153"/>
                <a:gd name="connsiteX15" fmla="*/ 137084 w 1557539"/>
                <a:gd name="connsiteY15" fmla="*/ 199329 h 1022153"/>
                <a:gd name="connsiteX16" fmla="*/ 89086 w 1557539"/>
                <a:gd name="connsiteY16" fmla="*/ 197818 h 1022153"/>
                <a:gd name="connsiteX17" fmla="*/ 88811 w 1557539"/>
                <a:gd name="connsiteY17" fmla="*/ 197818 h 1022153"/>
                <a:gd name="connsiteX18" fmla="*/ 53584 w 1557539"/>
                <a:gd name="connsiteY18" fmla="*/ 229934 h 1022153"/>
                <a:gd name="connsiteX19" fmla="*/ 165 w 1557539"/>
                <a:gd name="connsiteY19" fmla="*/ 806724 h 1022153"/>
                <a:gd name="connsiteX20" fmla="*/ 32063 w 1557539"/>
                <a:gd name="connsiteY20" fmla="*/ 845399 h 1022153"/>
                <a:gd name="connsiteX21" fmla="*/ 35422 w 1557539"/>
                <a:gd name="connsiteY21" fmla="*/ 845560 h 1022153"/>
                <a:gd name="connsiteX22" fmla="*/ 36583 w 1557539"/>
                <a:gd name="connsiteY22" fmla="*/ 845544 h 1022153"/>
                <a:gd name="connsiteX23" fmla="*/ 74466 w 1557539"/>
                <a:gd name="connsiteY23" fmla="*/ 844958 h 1022153"/>
                <a:gd name="connsiteX24" fmla="*/ 695868 w 1557539"/>
                <a:gd name="connsiteY24" fmla="*/ 1010167 h 1022153"/>
                <a:gd name="connsiteX25" fmla="*/ 735156 w 1557539"/>
                <a:gd name="connsiteY25" fmla="*/ 1022154 h 1022153"/>
                <a:gd name="connsiteX26" fmla="*/ 823338 w 1557539"/>
                <a:gd name="connsiteY26" fmla="*/ 1022154 h 1022153"/>
                <a:gd name="connsiteX27" fmla="*/ 861219 w 1557539"/>
                <a:gd name="connsiteY27" fmla="*/ 1011074 h 1022153"/>
                <a:gd name="connsiteX28" fmla="*/ 1485873 w 1557539"/>
                <a:gd name="connsiteY28" fmla="*/ 844966 h 1022153"/>
                <a:gd name="connsiteX29" fmla="*/ 1520907 w 1557539"/>
                <a:gd name="connsiteY29" fmla="*/ 845501 h 1022153"/>
                <a:gd name="connsiteX30" fmla="*/ 1521910 w 1557539"/>
                <a:gd name="connsiteY30" fmla="*/ 845517 h 1022153"/>
                <a:gd name="connsiteX31" fmla="*/ 1557539 w 1557539"/>
                <a:gd name="connsiteY31" fmla="*/ 810056 h 1022153"/>
                <a:gd name="connsiteX32" fmla="*/ 1557387 w 1557539"/>
                <a:gd name="connsiteY32" fmla="*/ 806678 h 1022153"/>
                <a:gd name="connsiteX33" fmla="*/ 1503960 w 1557539"/>
                <a:gd name="connsiteY33" fmla="*/ 229934 h 1022153"/>
                <a:gd name="connsiteX34" fmla="*/ 1468741 w 1557539"/>
                <a:gd name="connsiteY34" fmla="*/ 197825 h 1022153"/>
                <a:gd name="connsiteX35" fmla="*/ 716180 w 1557539"/>
                <a:gd name="connsiteY35" fmla="*/ 979043 h 1022153"/>
                <a:gd name="connsiteX36" fmla="*/ 74457 w 1557539"/>
                <a:gd name="connsiteY36" fmla="*/ 807794 h 1022153"/>
                <a:gd name="connsiteX37" fmla="*/ 37341 w 1557539"/>
                <a:gd name="connsiteY37" fmla="*/ 808339 h 1022153"/>
                <a:gd name="connsiteX38" fmla="*/ 90441 w 1557539"/>
                <a:gd name="connsiteY38" fmla="*/ 235007 h 1022153"/>
                <a:gd name="connsiteX39" fmla="*/ 133603 w 1557539"/>
                <a:gd name="connsiteY39" fmla="*/ 236409 h 1022153"/>
                <a:gd name="connsiteX40" fmla="*/ 83868 w 1557539"/>
                <a:gd name="connsiteY40" fmla="*/ 767728 h 1022153"/>
                <a:gd name="connsiteX41" fmla="*/ 100965 w 1557539"/>
                <a:gd name="connsiteY41" fmla="*/ 767423 h 1022153"/>
                <a:gd name="connsiteX42" fmla="*/ 716940 w 1557539"/>
                <a:gd name="connsiteY42" fmla="*/ 977791 h 1022153"/>
                <a:gd name="connsiteX43" fmla="*/ 722168 w 1557539"/>
                <a:gd name="connsiteY43" fmla="*/ 981903 h 1022153"/>
                <a:gd name="connsiteX44" fmla="*/ 716180 w 1557539"/>
                <a:gd name="connsiteY44" fmla="*/ 979043 h 1022153"/>
                <a:gd name="connsiteX45" fmla="*/ 759883 w 1557539"/>
                <a:gd name="connsiteY45" fmla="*/ 964643 h 1022153"/>
                <a:gd name="connsiteX46" fmla="*/ 124672 w 1557539"/>
                <a:gd name="connsiteY46" fmla="*/ 730624 h 1022153"/>
                <a:gd name="connsiteX47" fmla="*/ 177838 w 1557539"/>
                <a:gd name="connsiteY47" fmla="*/ 162661 h 1022153"/>
                <a:gd name="connsiteX48" fmla="*/ 216468 w 1557539"/>
                <a:gd name="connsiteY48" fmla="*/ 164925 h 1022153"/>
                <a:gd name="connsiteX49" fmla="*/ 172493 w 1557539"/>
                <a:gd name="connsiteY49" fmla="*/ 674551 h 1022153"/>
                <a:gd name="connsiteX50" fmla="*/ 760186 w 1557539"/>
                <a:gd name="connsiteY50" fmla="*/ 959328 h 1022153"/>
                <a:gd name="connsiteX51" fmla="*/ 760186 w 1557539"/>
                <a:gd name="connsiteY51" fmla="*/ 964498 h 1022153"/>
                <a:gd name="connsiteX52" fmla="*/ 759883 w 1557539"/>
                <a:gd name="connsiteY52" fmla="*/ 964639 h 1022153"/>
                <a:gd name="connsiteX53" fmla="*/ 759883 w 1557539"/>
                <a:gd name="connsiteY53" fmla="*/ 964643 h 1022153"/>
                <a:gd name="connsiteX54" fmla="*/ 759883 w 1557539"/>
                <a:gd name="connsiteY54" fmla="*/ 907977 h 1022153"/>
                <a:gd name="connsiteX55" fmla="*/ 212497 w 1557539"/>
                <a:gd name="connsiteY55" fmla="*/ 643327 h 1022153"/>
                <a:gd name="connsiteX56" fmla="*/ 264689 w 1557539"/>
                <a:gd name="connsiteY56" fmla="*/ 38479 h 1022153"/>
                <a:gd name="connsiteX57" fmla="*/ 301529 w 1557539"/>
                <a:gd name="connsiteY57" fmla="*/ 37214 h 1022153"/>
                <a:gd name="connsiteX58" fmla="*/ 751788 w 1557539"/>
                <a:gd name="connsiteY58" fmla="*/ 233868 h 1022153"/>
                <a:gd name="connsiteX59" fmla="*/ 760186 w 1557539"/>
                <a:gd name="connsiteY59" fmla="*/ 242738 h 1022153"/>
                <a:gd name="connsiteX60" fmla="*/ 760186 w 1557539"/>
                <a:gd name="connsiteY60" fmla="*/ 907849 h 1022153"/>
                <a:gd name="connsiteX61" fmla="*/ 759880 w 1557539"/>
                <a:gd name="connsiteY61" fmla="*/ 907974 h 1022153"/>
                <a:gd name="connsiteX62" fmla="*/ 759883 w 1557539"/>
                <a:gd name="connsiteY62" fmla="*/ 907977 h 1022153"/>
                <a:gd name="connsiteX63" fmla="*/ 797354 w 1557539"/>
                <a:gd name="connsiteY63" fmla="*/ 242757 h 1022153"/>
                <a:gd name="connsiteX64" fmla="*/ 805761 w 1557539"/>
                <a:gd name="connsiteY64" fmla="*/ 233878 h 1022153"/>
                <a:gd name="connsiteX65" fmla="*/ 1256022 w 1557539"/>
                <a:gd name="connsiteY65" fmla="*/ 37210 h 1022153"/>
                <a:gd name="connsiteX66" fmla="*/ 1292861 w 1557539"/>
                <a:gd name="connsiteY66" fmla="*/ 38475 h 1022153"/>
                <a:gd name="connsiteX67" fmla="*/ 1345053 w 1557539"/>
                <a:gd name="connsiteY67" fmla="*/ 643323 h 1022153"/>
                <a:gd name="connsiteX68" fmla="*/ 797660 w 1557539"/>
                <a:gd name="connsiteY68" fmla="*/ 907974 h 1022153"/>
                <a:gd name="connsiteX69" fmla="*/ 797354 w 1557539"/>
                <a:gd name="connsiteY69" fmla="*/ 907842 h 1022153"/>
                <a:gd name="connsiteX70" fmla="*/ 797354 w 1557539"/>
                <a:gd name="connsiteY70" fmla="*/ 242757 h 1022153"/>
                <a:gd name="connsiteX71" fmla="*/ 797354 w 1557539"/>
                <a:gd name="connsiteY71" fmla="*/ 964507 h 1022153"/>
                <a:gd name="connsiteX72" fmla="*/ 797354 w 1557539"/>
                <a:gd name="connsiteY72" fmla="*/ 959337 h 1022153"/>
                <a:gd name="connsiteX73" fmla="*/ 1385054 w 1557539"/>
                <a:gd name="connsiteY73" fmla="*/ 674560 h 1022153"/>
                <a:gd name="connsiteX74" fmla="*/ 1341078 w 1557539"/>
                <a:gd name="connsiteY74" fmla="*/ 164928 h 1022153"/>
                <a:gd name="connsiteX75" fmla="*/ 1379710 w 1557539"/>
                <a:gd name="connsiteY75" fmla="*/ 162665 h 1022153"/>
                <a:gd name="connsiteX76" fmla="*/ 1432876 w 1557539"/>
                <a:gd name="connsiteY76" fmla="*/ 730624 h 1022153"/>
                <a:gd name="connsiteX77" fmla="*/ 797657 w 1557539"/>
                <a:gd name="connsiteY77" fmla="*/ 964639 h 1022153"/>
                <a:gd name="connsiteX78" fmla="*/ 797354 w 1557539"/>
                <a:gd name="connsiteY78" fmla="*/ 964498 h 1022153"/>
                <a:gd name="connsiteX79" fmla="*/ 797354 w 1557539"/>
                <a:gd name="connsiteY79" fmla="*/ 964507 h 1022153"/>
                <a:gd name="connsiteX80" fmla="*/ 1485864 w 1557539"/>
                <a:gd name="connsiteY80" fmla="*/ 807800 h 1022153"/>
                <a:gd name="connsiteX81" fmla="*/ 841540 w 1557539"/>
                <a:gd name="connsiteY81" fmla="*/ 979539 h 1022153"/>
                <a:gd name="connsiteX82" fmla="*/ 833953 w 1557539"/>
                <a:gd name="connsiteY82" fmla="*/ 983070 h 1022153"/>
                <a:gd name="connsiteX83" fmla="*/ 840117 w 1557539"/>
                <a:gd name="connsiteY83" fmla="*/ 978140 h 1022153"/>
                <a:gd name="connsiteX84" fmla="*/ 1456581 w 1557539"/>
                <a:gd name="connsiteY84" fmla="*/ 767438 h 1022153"/>
                <a:gd name="connsiteX85" fmla="*/ 1473678 w 1557539"/>
                <a:gd name="connsiteY85" fmla="*/ 767743 h 1022153"/>
                <a:gd name="connsiteX86" fmla="*/ 1423941 w 1557539"/>
                <a:gd name="connsiteY86" fmla="*/ 236409 h 1022153"/>
                <a:gd name="connsiteX87" fmla="*/ 1467105 w 1557539"/>
                <a:gd name="connsiteY87" fmla="*/ 235007 h 1022153"/>
                <a:gd name="connsiteX88" fmla="*/ 1520202 w 1557539"/>
                <a:gd name="connsiteY88" fmla="*/ 808285 h 1022153"/>
                <a:gd name="connsiteX89" fmla="*/ 1485864 w 1557539"/>
                <a:gd name="connsiteY89" fmla="*/ 807791 h 1022153"/>
                <a:gd name="connsiteX90" fmla="*/ 1485864 w 1557539"/>
                <a:gd name="connsiteY90" fmla="*/ 807800 h 102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557539" h="1022153" fill="none" extrusionOk="0">
                  <a:moveTo>
                    <a:pt x="1468741" y="197825"/>
                  </a:moveTo>
                  <a:cubicBezTo>
                    <a:pt x="1468644" y="197817"/>
                    <a:pt x="1468583" y="197822"/>
                    <a:pt x="1468467" y="197825"/>
                  </a:cubicBezTo>
                  <a:cubicBezTo>
                    <a:pt x="1452356" y="199147"/>
                    <a:pt x="1441339" y="198718"/>
                    <a:pt x="1420473" y="199336"/>
                  </a:cubicBezTo>
                  <a:cubicBezTo>
                    <a:pt x="1419875" y="176052"/>
                    <a:pt x="1415994" y="157166"/>
                    <a:pt x="1413590" y="125791"/>
                  </a:cubicBezTo>
                  <a:cubicBezTo>
                    <a:pt x="1414733" y="126477"/>
                    <a:pt x="1406729" y="123983"/>
                    <a:pt x="1393945" y="125297"/>
                  </a:cubicBezTo>
                  <a:cubicBezTo>
                    <a:pt x="1381050" y="124346"/>
                    <a:pt x="1363288" y="127657"/>
                    <a:pt x="1337894" y="128006"/>
                  </a:cubicBezTo>
                  <a:cubicBezTo>
                    <a:pt x="1334411" y="88976"/>
                    <a:pt x="1327617" y="36999"/>
                    <a:pt x="1327268" y="4885"/>
                  </a:cubicBezTo>
                  <a:cubicBezTo>
                    <a:pt x="1303752" y="2296"/>
                    <a:pt x="1283756" y="-751"/>
                    <a:pt x="1256018" y="35"/>
                  </a:cubicBezTo>
                  <a:cubicBezTo>
                    <a:pt x="1096409" y="-31594"/>
                    <a:pt x="902611" y="63182"/>
                    <a:pt x="782656" y="204456"/>
                  </a:cubicBezTo>
                  <a:cubicBezTo>
                    <a:pt x="780752" y="204467"/>
                    <a:pt x="777577" y="204075"/>
                    <a:pt x="774894" y="204456"/>
                  </a:cubicBezTo>
                  <a:cubicBezTo>
                    <a:pt x="650171" y="69713"/>
                    <a:pt x="475834" y="-11963"/>
                    <a:pt x="301526" y="35"/>
                  </a:cubicBezTo>
                  <a:cubicBezTo>
                    <a:pt x="273817" y="-3911"/>
                    <a:pt x="250313" y="-1164"/>
                    <a:pt x="230276" y="4885"/>
                  </a:cubicBezTo>
                  <a:cubicBezTo>
                    <a:pt x="222243" y="52363"/>
                    <a:pt x="224236" y="84235"/>
                    <a:pt x="219653" y="127999"/>
                  </a:cubicBezTo>
                  <a:cubicBezTo>
                    <a:pt x="194722" y="125798"/>
                    <a:pt x="176495" y="124349"/>
                    <a:pt x="163607" y="125289"/>
                  </a:cubicBezTo>
                  <a:cubicBezTo>
                    <a:pt x="150831" y="125289"/>
                    <a:pt x="143960" y="125783"/>
                    <a:pt x="143960" y="125783"/>
                  </a:cubicBezTo>
                  <a:cubicBezTo>
                    <a:pt x="139139" y="145980"/>
                    <a:pt x="139411" y="174230"/>
                    <a:pt x="137084" y="199329"/>
                  </a:cubicBezTo>
                  <a:cubicBezTo>
                    <a:pt x="114877" y="198286"/>
                    <a:pt x="102530" y="198214"/>
                    <a:pt x="89086" y="197818"/>
                  </a:cubicBezTo>
                  <a:cubicBezTo>
                    <a:pt x="89018" y="197822"/>
                    <a:pt x="88919" y="197828"/>
                    <a:pt x="88811" y="197818"/>
                  </a:cubicBezTo>
                  <a:cubicBezTo>
                    <a:pt x="68312" y="196330"/>
                    <a:pt x="57335" y="210912"/>
                    <a:pt x="53584" y="229934"/>
                  </a:cubicBezTo>
                  <a:cubicBezTo>
                    <a:pt x="15912" y="461925"/>
                    <a:pt x="166" y="672013"/>
                    <a:pt x="165" y="806724"/>
                  </a:cubicBezTo>
                  <a:cubicBezTo>
                    <a:pt x="447" y="828061"/>
                    <a:pt x="14632" y="842026"/>
                    <a:pt x="32063" y="845399"/>
                  </a:cubicBezTo>
                  <a:cubicBezTo>
                    <a:pt x="32992" y="845305"/>
                    <a:pt x="34209" y="845639"/>
                    <a:pt x="35422" y="845560"/>
                  </a:cubicBezTo>
                  <a:cubicBezTo>
                    <a:pt x="35849" y="845565"/>
                    <a:pt x="36168" y="845571"/>
                    <a:pt x="36583" y="845544"/>
                  </a:cubicBezTo>
                  <a:cubicBezTo>
                    <a:pt x="49947" y="843652"/>
                    <a:pt x="60296" y="847075"/>
                    <a:pt x="74466" y="844958"/>
                  </a:cubicBezTo>
                  <a:cubicBezTo>
                    <a:pt x="159614" y="814578"/>
                    <a:pt x="501561" y="890010"/>
                    <a:pt x="695868" y="1010167"/>
                  </a:cubicBezTo>
                  <a:cubicBezTo>
                    <a:pt x="708709" y="1019370"/>
                    <a:pt x="720706" y="1020921"/>
                    <a:pt x="735156" y="1022154"/>
                  </a:cubicBezTo>
                  <a:cubicBezTo>
                    <a:pt x="769273" y="1019982"/>
                    <a:pt x="779375" y="1022387"/>
                    <a:pt x="823338" y="1022154"/>
                  </a:cubicBezTo>
                  <a:cubicBezTo>
                    <a:pt x="836912" y="1023756"/>
                    <a:pt x="850270" y="1017832"/>
                    <a:pt x="861219" y="1011074"/>
                  </a:cubicBezTo>
                  <a:cubicBezTo>
                    <a:pt x="1077768" y="877531"/>
                    <a:pt x="1332936" y="842454"/>
                    <a:pt x="1485873" y="844966"/>
                  </a:cubicBezTo>
                  <a:cubicBezTo>
                    <a:pt x="1500364" y="846311"/>
                    <a:pt x="1511710" y="845110"/>
                    <a:pt x="1520907" y="845501"/>
                  </a:cubicBezTo>
                  <a:cubicBezTo>
                    <a:pt x="1521125" y="845551"/>
                    <a:pt x="1521615" y="845528"/>
                    <a:pt x="1521910" y="845517"/>
                  </a:cubicBezTo>
                  <a:cubicBezTo>
                    <a:pt x="1539973" y="842837"/>
                    <a:pt x="1557927" y="828028"/>
                    <a:pt x="1557539" y="810056"/>
                  </a:cubicBezTo>
                  <a:cubicBezTo>
                    <a:pt x="1557694" y="808999"/>
                    <a:pt x="1557491" y="808072"/>
                    <a:pt x="1557387" y="806678"/>
                  </a:cubicBezTo>
                  <a:cubicBezTo>
                    <a:pt x="1517327" y="588988"/>
                    <a:pt x="1517044" y="394105"/>
                    <a:pt x="1503960" y="229934"/>
                  </a:cubicBezTo>
                  <a:cubicBezTo>
                    <a:pt x="1505854" y="213508"/>
                    <a:pt x="1485077" y="201557"/>
                    <a:pt x="1468741" y="197825"/>
                  </a:cubicBezTo>
                  <a:close/>
                  <a:moveTo>
                    <a:pt x="716180" y="979043"/>
                  </a:moveTo>
                  <a:cubicBezTo>
                    <a:pt x="497572" y="853815"/>
                    <a:pt x="208905" y="834165"/>
                    <a:pt x="74457" y="807794"/>
                  </a:cubicBezTo>
                  <a:cubicBezTo>
                    <a:pt x="63358" y="805288"/>
                    <a:pt x="48876" y="807081"/>
                    <a:pt x="37341" y="808339"/>
                  </a:cubicBezTo>
                  <a:cubicBezTo>
                    <a:pt x="54734" y="575733"/>
                    <a:pt x="95788" y="426896"/>
                    <a:pt x="90441" y="235007"/>
                  </a:cubicBezTo>
                  <a:cubicBezTo>
                    <a:pt x="98145" y="235178"/>
                    <a:pt x="117366" y="235613"/>
                    <a:pt x="133603" y="236409"/>
                  </a:cubicBezTo>
                  <a:cubicBezTo>
                    <a:pt x="99553" y="363469"/>
                    <a:pt x="94195" y="552290"/>
                    <a:pt x="83868" y="767728"/>
                  </a:cubicBezTo>
                  <a:cubicBezTo>
                    <a:pt x="84355" y="767909"/>
                    <a:pt x="90946" y="767683"/>
                    <a:pt x="100965" y="767423"/>
                  </a:cubicBezTo>
                  <a:cubicBezTo>
                    <a:pt x="167662" y="775234"/>
                    <a:pt x="398529" y="781478"/>
                    <a:pt x="716940" y="977791"/>
                  </a:cubicBezTo>
                  <a:cubicBezTo>
                    <a:pt x="718693" y="979084"/>
                    <a:pt x="722460" y="981480"/>
                    <a:pt x="722168" y="981903"/>
                  </a:cubicBezTo>
                  <a:cubicBezTo>
                    <a:pt x="720171" y="980889"/>
                    <a:pt x="717984" y="979978"/>
                    <a:pt x="716180" y="979043"/>
                  </a:cubicBezTo>
                  <a:close/>
                  <a:moveTo>
                    <a:pt x="759883" y="964643"/>
                  </a:moveTo>
                  <a:cubicBezTo>
                    <a:pt x="521592" y="789458"/>
                    <a:pt x="238891" y="731737"/>
                    <a:pt x="124672" y="730624"/>
                  </a:cubicBezTo>
                  <a:cubicBezTo>
                    <a:pt x="144424" y="558283"/>
                    <a:pt x="167396" y="340370"/>
                    <a:pt x="177838" y="162661"/>
                  </a:cubicBezTo>
                  <a:cubicBezTo>
                    <a:pt x="188248" y="163684"/>
                    <a:pt x="200989" y="166029"/>
                    <a:pt x="216468" y="164925"/>
                  </a:cubicBezTo>
                  <a:cubicBezTo>
                    <a:pt x="205661" y="302106"/>
                    <a:pt x="204080" y="541782"/>
                    <a:pt x="172493" y="674551"/>
                  </a:cubicBezTo>
                  <a:cubicBezTo>
                    <a:pt x="165521" y="702725"/>
                    <a:pt x="547111" y="658076"/>
                    <a:pt x="760186" y="959328"/>
                  </a:cubicBezTo>
                  <a:cubicBezTo>
                    <a:pt x="760237" y="961689"/>
                    <a:pt x="760323" y="962281"/>
                    <a:pt x="760186" y="964498"/>
                  </a:cubicBezTo>
                  <a:cubicBezTo>
                    <a:pt x="760195" y="964676"/>
                    <a:pt x="760052" y="964789"/>
                    <a:pt x="759883" y="964639"/>
                  </a:cubicBezTo>
                  <a:lnTo>
                    <a:pt x="759883" y="964643"/>
                  </a:lnTo>
                  <a:close/>
                  <a:moveTo>
                    <a:pt x="759883" y="907977"/>
                  </a:moveTo>
                  <a:cubicBezTo>
                    <a:pt x="553993" y="722415"/>
                    <a:pt x="284816" y="657295"/>
                    <a:pt x="212497" y="643327"/>
                  </a:cubicBezTo>
                  <a:cubicBezTo>
                    <a:pt x="200514" y="460190"/>
                    <a:pt x="219482" y="260813"/>
                    <a:pt x="264689" y="38479"/>
                  </a:cubicBezTo>
                  <a:cubicBezTo>
                    <a:pt x="276151" y="36674"/>
                    <a:pt x="285091" y="35957"/>
                    <a:pt x="301529" y="37214"/>
                  </a:cubicBezTo>
                  <a:cubicBezTo>
                    <a:pt x="474896" y="33644"/>
                    <a:pt x="637291" y="95729"/>
                    <a:pt x="751788" y="233868"/>
                  </a:cubicBezTo>
                  <a:cubicBezTo>
                    <a:pt x="755538" y="238260"/>
                    <a:pt x="758382" y="240342"/>
                    <a:pt x="760186" y="242738"/>
                  </a:cubicBezTo>
                  <a:cubicBezTo>
                    <a:pt x="782104" y="438364"/>
                    <a:pt x="763280" y="680424"/>
                    <a:pt x="760186" y="907849"/>
                  </a:cubicBezTo>
                  <a:cubicBezTo>
                    <a:pt x="760195" y="908079"/>
                    <a:pt x="760052" y="908119"/>
                    <a:pt x="759880" y="907974"/>
                  </a:cubicBezTo>
                  <a:lnTo>
                    <a:pt x="759883" y="907977"/>
                  </a:lnTo>
                  <a:close/>
                  <a:moveTo>
                    <a:pt x="797354" y="242757"/>
                  </a:moveTo>
                  <a:cubicBezTo>
                    <a:pt x="800818" y="238734"/>
                    <a:pt x="803501" y="236677"/>
                    <a:pt x="805761" y="233878"/>
                  </a:cubicBezTo>
                  <a:cubicBezTo>
                    <a:pt x="938335" y="81021"/>
                    <a:pt x="1082358" y="41923"/>
                    <a:pt x="1256022" y="37210"/>
                  </a:cubicBezTo>
                  <a:cubicBezTo>
                    <a:pt x="1270090" y="38727"/>
                    <a:pt x="1282491" y="36016"/>
                    <a:pt x="1292861" y="38475"/>
                  </a:cubicBezTo>
                  <a:cubicBezTo>
                    <a:pt x="1308409" y="321727"/>
                    <a:pt x="1311215" y="490921"/>
                    <a:pt x="1345053" y="643323"/>
                  </a:cubicBezTo>
                  <a:cubicBezTo>
                    <a:pt x="1280788" y="712156"/>
                    <a:pt x="1062395" y="730133"/>
                    <a:pt x="797660" y="907974"/>
                  </a:cubicBezTo>
                  <a:cubicBezTo>
                    <a:pt x="797495" y="908103"/>
                    <a:pt x="797335" y="908059"/>
                    <a:pt x="797354" y="907842"/>
                  </a:cubicBezTo>
                  <a:cubicBezTo>
                    <a:pt x="793291" y="688131"/>
                    <a:pt x="826480" y="562009"/>
                    <a:pt x="797354" y="242757"/>
                  </a:cubicBezTo>
                  <a:close/>
                  <a:moveTo>
                    <a:pt x="797354" y="964507"/>
                  </a:moveTo>
                  <a:cubicBezTo>
                    <a:pt x="797501" y="961976"/>
                    <a:pt x="797264" y="960393"/>
                    <a:pt x="797354" y="959337"/>
                  </a:cubicBezTo>
                  <a:cubicBezTo>
                    <a:pt x="1042016" y="716252"/>
                    <a:pt x="1385054" y="674559"/>
                    <a:pt x="1385054" y="674560"/>
                  </a:cubicBezTo>
                  <a:cubicBezTo>
                    <a:pt x="1371563" y="511451"/>
                    <a:pt x="1351607" y="337735"/>
                    <a:pt x="1341078" y="164928"/>
                  </a:cubicBezTo>
                  <a:cubicBezTo>
                    <a:pt x="1356148" y="163915"/>
                    <a:pt x="1368239" y="162983"/>
                    <a:pt x="1379710" y="162665"/>
                  </a:cubicBezTo>
                  <a:cubicBezTo>
                    <a:pt x="1402960" y="298819"/>
                    <a:pt x="1408805" y="594600"/>
                    <a:pt x="1432876" y="730624"/>
                  </a:cubicBezTo>
                  <a:cubicBezTo>
                    <a:pt x="1329274" y="687498"/>
                    <a:pt x="1050425" y="765825"/>
                    <a:pt x="797657" y="964639"/>
                  </a:cubicBezTo>
                  <a:cubicBezTo>
                    <a:pt x="797484" y="964786"/>
                    <a:pt x="797341" y="964720"/>
                    <a:pt x="797354" y="964498"/>
                  </a:cubicBezTo>
                  <a:lnTo>
                    <a:pt x="797354" y="964507"/>
                  </a:lnTo>
                  <a:close/>
                  <a:moveTo>
                    <a:pt x="1485864" y="807800"/>
                  </a:moveTo>
                  <a:cubicBezTo>
                    <a:pt x="1332709" y="804669"/>
                    <a:pt x="1115928" y="820429"/>
                    <a:pt x="841540" y="979539"/>
                  </a:cubicBezTo>
                  <a:cubicBezTo>
                    <a:pt x="839240" y="981444"/>
                    <a:pt x="837248" y="982391"/>
                    <a:pt x="833953" y="983070"/>
                  </a:cubicBezTo>
                  <a:cubicBezTo>
                    <a:pt x="833693" y="982209"/>
                    <a:pt x="838008" y="979609"/>
                    <a:pt x="840117" y="978140"/>
                  </a:cubicBezTo>
                  <a:cubicBezTo>
                    <a:pt x="1084377" y="777785"/>
                    <a:pt x="1390913" y="751371"/>
                    <a:pt x="1456581" y="767438"/>
                  </a:cubicBezTo>
                  <a:cubicBezTo>
                    <a:pt x="1467665" y="767438"/>
                    <a:pt x="1473679" y="767742"/>
                    <a:pt x="1473678" y="767743"/>
                  </a:cubicBezTo>
                  <a:cubicBezTo>
                    <a:pt x="1447015" y="597804"/>
                    <a:pt x="1418607" y="370852"/>
                    <a:pt x="1423941" y="236409"/>
                  </a:cubicBezTo>
                  <a:cubicBezTo>
                    <a:pt x="1440815" y="234178"/>
                    <a:pt x="1456867" y="235669"/>
                    <a:pt x="1467105" y="235007"/>
                  </a:cubicBezTo>
                  <a:cubicBezTo>
                    <a:pt x="1499807" y="386342"/>
                    <a:pt x="1527942" y="682858"/>
                    <a:pt x="1520202" y="808285"/>
                  </a:cubicBezTo>
                  <a:cubicBezTo>
                    <a:pt x="1510621" y="808174"/>
                    <a:pt x="1499568" y="807787"/>
                    <a:pt x="1485864" y="807791"/>
                  </a:cubicBezTo>
                  <a:lnTo>
                    <a:pt x="1485864" y="807800"/>
                  </a:lnTo>
                  <a:close/>
                </a:path>
                <a:path w="1557539" h="1022153" stroke="0" extrusionOk="0">
                  <a:moveTo>
                    <a:pt x="1468741" y="197825"/>
                  </a:moveTo>
                  <a:cubicBezTo>
                    <a:pt x="1468611" y="197812"/>
                    <a:pt x="1468589" y="197814"/>
                    <a:pt x="1468467" y="197825"/>
                  </a:cubicBezTo>
                  <a:cubicBezTo>
                    <a:pt x="1456500" y="198074"/>
                    <a:pt x="1439049" y="196373"/>
                    <a:pt x="1420473" y="199336"/>
                  </a:cubicBezTo>
                  <a:cubicBezTo>
                    <a:pt x="1420763" y="165380"/>
                    <a:pt x="1413739" y="152560"/>
                    <a:pt x="1413590" y="125791"/>
                  </a:cubicBezTo>
                  <a:cubicBezTo>
                    <a:pt x="1414042" y="126007"/>
                    <a:pt x="1407148" y="125347"/>
                    <a:pt x="1393945" y="125297"/>
                  </a:cubicBezTo>
                  <a:cubicBezTo>
                    <a:pt x="1381773" y="123891"/>
                    <a:pt x="1358960" y="125526"/>
                    <a:pt x="1337894" y="128006"/>
                  </a:cubicBezTo>
                  <a:cubicBezTo>
                    <a:pt x="1340132" y="88351"/>
                    <a:pt x="1326559" y="48646"/>
                    <a:pt x="1327268" y="4885"/>
                  </a:cubicBezTo>
                  <a:cubicBezTo>
                    <a:pt x="1301173" y="5519"/>
                    <a:pt x="1276012" y="-4724"/>
                    <a:pt x="1256018" y="35"/>
                  </a:cubicBezTo>
                  <a:cubicBezTo>
                    <a:pt x="1080413" y="24888"/>
                    <a:pt x="888606" y="73267"/>
                    <a:pt x="782656" y="204456"/>
                  </a:cubicBezTo>
                  <a:cubicBezTo>
                    <a:pt x="780037" y="204211"/>
                    <a:pt x="778661" y="204579"/>
                    <a:pt x="774894" y="204456"/>
                  </a:cubicBezTo>
                  <a:cubicBezTo>
                    <a:pt x="674481" y="109132"/>
                    <a:pt x="484694" y="5255"/>
                    <a:pt x="301526" y="35"/>
                  </a:cubicBezTo>
                  <a:cubicBezTo>
                    <a:pt x="281376" y="-3495"/>
                    <a:pt x="254600" y="-2138"/>
                    <a:pt x="230276" y="4885"/>
                  </a:cubicBezTo>
                  <a:cubicBezTo>
                    <a:pt x="225179" y="41372"/>
                    <a:pt x="224245" y="70149"/>
                    <a:pt x="219653" y="127999"/>
                  </a:cubicBezTo>
                  <a:cubicBezTo>
                    <a:pt x="194712" y="124406"/>
                    <a:pt x="176002" y="126994"/>
                    <a:pt x="163607" y="125289"/>
                  </a:cubicBezTo>
                  <a:cubicBezTo>
                    <a:pt x="150832" y="125288"/>
                    <a:pt x="143961" y="125783"/>
                    <a:pt x="143960" y="125783"/>
                  </a:cubicBezTo>
                  <a:cubicBezTo>
                    <a:pt x="141588" y="145410"/>
                    <a:pt x="139955" y="172605"/>
                    <a:pt x="137084" y="199329"/>
                  </a:cubicBezTo>
                  <a:cubicBezTo>
                    <a:pt x="120350" y="196966"/>
                    <a:pt x="101260" y="198780"/>
                    <a:pt x="89086" y="197818"/>
                  </a:cubicBezTo>
                  <a:cubicBezTo>
                    <a:pt x="89016" y="197827"/>
                    <a:pt x="88889" y="197814"/>
                    <a:pt x="88811" y="197818"/>
                  </a:cubicBezTo>
                  <a:cubicBezTo>
                    <a:pt x="70481" y="196365"/>
                    <a:pt x="59194" y="212554"/>
                    <a:pt x="53584" y="229934"/>
                  </a:cubicBezTo>
                  <a:cubicBezTo>
                    <a:pt x="37019" y="464732"/>
                    <a:pt x="-12798" y="660555"/>
                    <a:pt x="165" y="806724"/>
                  </a:cubicBezTo>
                  <a:cubicBezTo>
                    <a:pt x="-2190" y="827184"/>
                    <a:pt x="11777" y="842469"/>
                    <a:pt x="32063" y="845399"/>
                  </a:cubicBezTo>
                  <a:cubicBezTo>
                    <a:pt x="33382" y="845569"/>
                    <a:pt x="34288" y="845310"/>
                    <a:pt x="35422" y="845560"/>
                  </a:cubicBezTo>
                  <a:cubicBezTo>
                    <a:pt x="35883" y="845607"/>
                    <a:pt x="36109" y="845579"/>
                    <a:pt x="36583" y="845544"/>
                  </a:cubicBezTo>
                  <a:cubicBezTo>
                    <a:pt x="46606" y="847501"/>
                    <a:pt x="59328" y="842712"/>
                    <a:pt x="74466" y="844958"/>
                  </a:cubicBezTo>
                  <a:cubicBezTo>
                    <a:pt x="245023" y="814567"/>
                    <a:pt x="495112" y="826996"/>
                    <a:pt x="695868" y="1010167"/>
                  </a:cubicBezTo>
                  <a:cubicBezTo>
                    <a:pt x="706409" y="1017470"/>
                    <a:pt x="722124" y="1021127"/>
                    <a:pt x="735156" y="1022154"/>
                  </a:cubicBezTo>
                  <a:cubicBezTo>
                    <a:pt x="763067" y="1019346"/>
                    <a:pt x="782372" y="1018539"/>
                    <a:pt x="823338" y="1022154"/>
                  </a:cubicBezTo>
                  <a:cubicBezTo>
                    <a:pt x="835678" y="1022039"/>
                    <a:pt x="852043" y="1018856"/>
                    <a:pt x="861219" y="1011074"/>
                  </a:cubicBezTo>
                  <a:cubicBezTo>
                    <a:pt x="1113284" y="860260"/>
                    <a:pt x="1356865" y="863728"/>
                    <a:pt x="1485873" y="844966"/>
                  </a:cubicBezTo>
                  <a:cubicBezTo>
                    <a:pt x="1500005" y="847290"/>
                    <a:pt x="1511193" y="845247"/>
                    <a:pt x="1520907" y="845501"/>
                  </a:cubicBezTo>
                  <a:cubicBezTo>
                    <a:pt x="1521339" y="845502"/>
                    <a:pt x="1521550" y="845523"/>
                    <a:pt x="1521910" y="845517"/>
                  </a:cubicBezTo>
                  <a:cubicBezTo>
                    <a:pt x="1538983" y="842141"/>
                    <a:pt x="1554708" y="832452"/>
                    <a:pt x="1557539" y="810056"/>
                  </a:cubicBezTo>
                  <a:cubicBezTo>
                    <a:pt x="1557705" y="808964"/>
                    <a:pt x="1557596" y="807688"/>
                    <a:pt x="1557387" y="806678"/>
                  </a:cubicBezTo>
                  <a:cubicBezTo>
                    <a:pt x="1558477" y="614574"/>
                    <a:pt x="1536111" y="479222"/>
                    <a:pt x="1503960" y="229934"/>
                  </a:cubicBezTo>
                  <a:cubicBezTo>
                    <a:pt x="1506322" y="213445"/>
                    <a:pt x="1483855" y="198408"/>
                    <a:pt x="1468741" y="197825"/>
                  </a:cubicBezTo>
                  <a:close/>
                  <a:moveTo>
                    <a:pt x="716180" y="979043"/>
                  </a:moveTo>
                  <a:cubicBezTo>
                    <a:pt x="479328" y="862138"/>
                    <a:pt x="229522" y="785390"/>
                    <a:pt x="74457" y="807794"/>
                  </a:cubicBezTo>
                  <a:cubicBezTo>
                    <a:pt x="60208" y="810046"/>
                    <a:pt x="49361" y="809066"/>
                    <a:pt x="37341" y="808339"/>
                  </a:cubicBezTo>
                  <a:cubicBezTo>
                    <a:pt x="64616" y="573882"/>
                    <a:pt x="47952" y="467556"/>
                    <a:pt x="90441" y="235007"/>
                  </a:cubicBezTo>
                  <a:cubicBezTo>
                    <a:pt x="100035" y="235241"/>
                    <a:pt x="116994" y="234328"/>
                    <a:pt x="133603" y="236409"/>
                  </a:cubicBezTo>
                  <a:cubicBezTo>
                    <a:pt x="91807" y="422826"/>
                    <a:pt x="87316" y="547954"/>
                    <a:pt x="83868" y="767728"/>
                  </a:cubicBezTo>
                  <a:cubicBezTo>
                    <a:pt x="83953" y="766969"/>
                    <a:pt x="90319" y="768381"/>
                    <a:pt x="100965" y="767423"/>
                  </a:cubicBezTo>
                  <a:cubicBezTo>
                    <a:pt x="161245" y="817869"/>
                    <a:pt x="407473" y="795476"/>
                    <a:pt x="716940" y="977791"/>
                  </a:cubicBezTo>
                  <a:cubicBezTo>
                    <a:pt x="718670" y="979199"/>
                    <a:pt x="722408" y="981522"/>
                    <a:pt x="722168" y="981903"/>
                  </a:cubicBezTo>
                  <a:cubicBezTo>
                    <a:pt x="720364" y="981643"/>
                    <a:pt x="718335" y="980063"/>
                    <a:pt x="716180" y="979043"/>
                  </a:cubicBezTo>
                  <a:close/>
                  <a:moveTo>
                    <a:pt x="759883" y="964643"/>
                  </a:moveTo>
                  <a:cubicBezTo>
                    <a:pt x="516821" y="758691"/>
                    <a:pt x="224895" y="713596"/>
                    <a:pt x="124672" y="730624"/>
                  </a:cubicBezTo>
                  <a:cubicBezTo>
                    <a:pt x="172330" y="525858"/>
                    <a:pt x="139703" y="424745"/>
                    <a:pt x="177838" y="162661"/>
                  </a:cubicBezTo>
                  <a:cubicBezTo>
                    <a:pt x="187976" y="163121"/>
                    <a:pt x="199951" y="161907"/>
                    <a:pt x="216468" y="164925"/>
                  </a:cubicBezTo>
                  <a:cubicBezTo>
                    <a:pt x="220066" y="404974"/>
                    <a:pt x="193759" y="477538"/>
                    <a:pt x="172493" y="674551"/>
                  </a:cubicBezTo>
                  <a:cubicBezTo>
                    <a:pt x="195475" y="709811"/>
                    <a:pt x="579696" y="719277"/>
                    <a:pt x="760186" y="959328"/>
                  </a:cubicBezTo>
                  <a:cubicBezTo>
                    <a:pt x="760343" y="961548"/>
                    <a:pt x="760290" y="962632"/>
                    <a:pt x="760186" y="964498"/>
                  </a:cubicBezTo>
                  <a:cubicBezTo>
                    <a:pt x="760191" y="964703"/>
                    <a:pt x="760066" y="964759"/>
                    <a:pt x="759883" y="964639"/>
                  </a:cubicBezTo>
                  <a:lnTo>
                    <a:pt x="759883" y="964643"/>
                  </a:lnTo>
                  <a:close/>
                  <a:moveTo>
                    <a:pt x="759883" y="907977"/>
                  </a:moveTo>
                  <a:cubicBezTo>
                    <a:pt x="568748" y="713875"/>
                    <a:pt x="312208" y="654138"/>
                    <a:pt x="212497" y="643327"/>
                  </a:cubicBezTo>
                  <a:cubicBezTo>
                    <a:pt x="222352" y="481770"/>
                    <a:pt x="251301" y="189504"/>
                    <a:pt x="264689" y="38479"/>
                  </a:cubicBezTo>
                  <a:cubicBezTo>
                    <a:pt x="272413" y="38306"/>
                    <a:pt x="284918" y="39277"/>
                    <a:pt x="301529" y="37214"/>
                  </a:cubicBezTo>
                  <a:cubicBezTo>
                    <a:pt x="493722" y="19341"/>
                    <a:pt x="659639" y="99913"/>
                    <a:pt x="751788" y="233868"/>
                  </a:cubicBezTo>
                  <a:cubicBezTo>
                    <a:pt x="755943" y="237907"/>
                    <a:pt x="758522" y="240423"/>
                    <a:pt x="760186" y="242738"/>
                  </a:cubicBezTo>
                  <a:cubicBezTo>
                    <a:pt x="792963" y="416561"/>
                    <a:pt x="730090" y="750199"/>
                    <a:pt x="760186" y="907849"/>
                  </a:cubicBezTo>
                  <a:cubicBezTo>
                    <a:pt x="760178" y="908063"/>
                    <a:pt x="760078" y="908128"/>
                    <a:pt x="759880" y="907974"/>
                  </a:cubicBezTo>
                  <a:lnTo>
                    <a:pt x="759883" y="907977"/>
                  </a:lnTo>
                  <a:close/>
                  <a:moveTo>
                    <a:pt x="797354" y="242757"/>
                  </a:moveTo>
                  <a:cubicBezTo>
                    <a:pt x="800403" y="239723"/>
                    <a:pt x="802658" y="237443"/>
                    <a:pt x="805761" y="233878"/>
                  </a:cubicBezTo>
                  <a:cubicBezTo>
                    <a:pt x="921508" y="84630"/>
                    <a:pt x="1111495" y="18362"/>
                    <a:pt x="1256022" y="37210"/>
                  </a:cubicBezTo>
                  <a:cubicBezTo>
                    <a:pt x="1270687" y="37714"/>
                    <a:pt x="1283996" y="37742"/>
                    <a:pt x="1292861" y="38475"/>
                  </a:cubicBezTo>
                  <a:cubicBezTo>
                    <a:pt x="1302244" y="169838"/>
                    <a:pt x="1354081" y="470119"/>
                    <a:pt x="1345053" y="643323"/>
                  </a:cubicBezTo>
                  <a:cubicBezTo>
                    <a:pt x="1234386" y="653327"/>
                    <a:pt x="1059071" y="742112"/>
                    <a:pt x="797660" y="907974"/>
                  </a:cubicBezTo>
                  <a:cubicBezTo>
                    <a:pt x="797485" y="908133"/>
                    <a:pt x="797387" y="908071"/>
                    <a:pt x="797354" y="907842"/>
                  </a:cubicBezTo>
                  <a:cubicBezTo>
                    <a:pt x="824673" y="671124"/>
                    <a:pt x="779341" y="573488"/>
                    <a:pt x="797354" y="242757"/>
                  </a:cubicBezTo>
                  <a:close/>
                  <a:moveTo>
                    <a:pt x="797354" y="964507"/>
                  </a:moveTo>
                  <a:cubicBezTo>
                    <a:pt x="797507" y="962438"/>
                    <a:pt x="797270" y="960729"/>
                    <a:pt x="797354" y="959337"/>
                  </a:cubicBezTo>
                  <a:cubicBezTo>
                    <a:pt x="1042016" y="716250"/>
                    <a:pt x="1385053" y="674560"/>
                    <a:pt x="1385054" y="674560"/>
                  </a:cubicBezTo>
                  <a:cubicBezTo>
                    <a:pt x="1377052" y="459442"/>
                    <a:pt x="1367285" y="414791"/>
                    <a:pt x="1341078" y="164928"/>
                  </a:cubicBezTo>
                  <a:cubicBezTo>
                    <a:pt x="1355274" y="166135"/>
                    <a:pt x="1371221" y="161774"/>
                    <a:pt x="1379710" y="162665"/>
                  </a:cubicBezTo>
                  <a:cubicBezTo>
                    <a:pt x="1384108" y="291503"/>
                    <a:pt x="1441038" y="603607"/>
                    <a:pt x="1432876" y="730624"/>
                  </a:cubicBezTo>
                  <a:cubicBezTo>
                    <a:pt x="1295282" y="764192"/>
                    <a:pt x="1074918" y="723485"/>
                    <a:pt x="797657" y="964639"/>
                  </a:cubicBezTo>
                  <a:cubicBezTo>
                    <a:pt x="797491" y="964808"/>
                    <a:pt x="797350" y="964710"/>
                    <a:pt x="797354" y="964498"/>
                  </a:cubicBezTo>
                  <a:lnTo>
                    <a:pt x="797354" y="964507"/>
                  </a:lnTo>
                  <a:close/>
                  <a:moveTo>
                    <a:pt x="1485864" y="807800"/>
                  </a:moveTo>
                  <a:cubicBezTo>
                    <a:pt x="1355087" y="782090"/>
                    <a:pt x="1068968" y="816722"/>
                    <a:pt x="841540" y="979539"/>
                  </a:cubicBezTo>
                  <a:cubicBezTo>
                    <a:pt x="839193" y="980916"/>
                    <a:pt x="836229" y="982405"/>
                    <a:pt x="833953" y="983070"/>
                  </a:cubicBezTo>
                  <a:cubicBezTo>
                    <a:pt x="833854" y="982250"/>
                    <a:pt x="838360" y="979664"/>
                    <a:pt x="840117" y="978140"/>
                  </a:cubicBezTo>
                  <a:cubicBezTo>
                    <a:pt x="1096734" y="777489"/>
                    <a:pt x="1389902" y="772775"/>
                    <a:pt x="1456581" y="767438"/>
                  </a:cubicBezTo>
                  <a:cubicBezTo>
                    <a:pt x="1467665" y="767437"/>
                    <a:pt x="1473678" y="767744"/>
                    <a:pt x="1473678" y="767743"/>
                  </a:cubicBezTo>
                  <a:cubicBezTo>
                    <a:pt x="1471353" y="595490"/>
                    <a:pt x="1440534" y="433817"/>
                    <a:pt x="1423941" y="236409"/>
                  </a:cubicBezTo>
                  <a:cubicBezTo>
                    <a:pt x="1438917" y="236842"/>
                    <a:pt x="1456032" y="234680"/>
                    <a:pt x="1467105" y="235007"/>
                  </a:cubicBezTo>
                  <a:cubicBezTo>
                    <a:pt x="1495940" y="369426"/>
                    <a:pt x="1520468" y="645224"/>
                    <a:pt x="1520202" y="808285"/>
                  </a:cubicBezTo>
                  <a:cubicBezTo>
                    <a:pt x="1511075" y="809979"/>
                    <a:pt x="1498167" y="808729"/>
                    <a:pt x="1485864" y="807791"/>
                  </a:cubicBezTo>
                  <a:lnTo>
                    <a:pt x="1485864" y="807800"/>
                  </a:lnTo>
                  <a:close/>
                </a:path>
              </a:pathLst>
            </a:custGeom>
            <a:ln>
              <a:extLst>
                <a:ext uri="{C807C97D-BFC1-408E-A445-0C87EB9F89A2}">
                  <ask:lineSketchStyleProps xmlns:ask="http://schemas.microsoft.com/office/drawing/2018/sketchyshapes" sd="1219033472">
                    <a:custGeom>
                      <a:avLst/>
                      <a:gdLst>
                        <a:gd name="connsiteX0" fmla="*/ 1468741 w 1557539"/>
                        <a:gd name="connsiteY0" fmla="*/ 197825 h 1022153"/>
                        <a:gd name="connsiteX1" fmla="*/ 1468467 w 1557539"/>
                        <a:gd name="connsiteY1" fmla="*/ 197825 h 1022153"/>
                        <a:gd name="connsiteX2" fmla="*/ 1420473 w 1557539"/>
                        <a:gd name="connsiteY2" fmla="*/ 199336 h 1022153"/>
                        <a:gd name="connsiteX3" fmla="*/ 1413590 w 1557539"/>
                        <a:gd name="connsiteY3" fmla="*/ 125791 h 1022153"/>
                        <a:gd name="connsiteX4" fmla="*/ 1393945 w 1557539"/>
                        <a:gd name="connsiteY4" fmla="*/ 125297 h 1022153"/>
                        <a:gd name="connsiteX5" fmla="*/ 1337894 w 1557539"/>
                        <a:gd name="connsiteY5" fmla="*/ 128006 h 1022153"/>
                        <a:gd name="connsiteX6" fmla="*/ 1327268 w 1557539"/>
                        <a:gd name="connsiteY6" fmla="*/ 4885 h 1022153"/>
                        <a:gd name="connsiteX7" fmla="*/ 1256018 w 1557539"/>
                        <a:gd name="connsiteY7" fmla="*/ 35 h 1022153"/>
                        <a:gd name="connsiteX8" fmla="*/ 782656 w 1557539"/>
                        <a:gd name="connsiteY8" fmla="*/ 204456 h 1022153"/>
                        <a:gd name="connsiteX9" fmla="*/ 774894 w 1557539"/>
                        <a:gd name="connsiteY9" fmla="*/ 204456 h 1022153"/>
                        <a:gd name="connsiteX10" fmla="*/ 301526 w 1557539"/>
                        <a:gd name="connsiteY10" fmla="*/ 35 h 1022153"/>
                        <a:gd name="connsiteX11" fmla="*/ 230276 w 1557539"/>
                        <a:gd name="connsiteY11" fmla="*/ 4885 h 1022153"/>
                        <a:gd name="connsiteX12" fmla="*/ 219653 w 1557539"/>
                        <a:gd name="connsiteY12" fmla="*/ 127999 h 1022153"/>
                        <a:gd name="connsiteX13" fmla="*/ 163607 w 1557539"/>
                        <a:gd name="connsiteY13" fmla="*/ 125289 h 1022153"/>
                        <a:gd name="connsiteX14" fmla="*/ 143960 w 1557539"/>
                        <a:gd name="connsiteY14" fmla="*/ 125783 h 1022153"/>
                        <a:gd name="connsiteX15" fmla="*/ 137084 w 1557539"/>
                        <a:gd name="connsiteY15" fmla="*/ 199329 h 1022153"/>
                        <a:gd name="connsiteX16" fmla="*/ 89086 w 1557539"/>
                        <a:gd name="connsiteY16" fmla="*/ 197818 h 1022153"/>
                        <a:gd name="connsiteX17" fmla="*/ 88811 w 1557539"/>
                        <a:gd name="connsiteY17" fmla="*/ 197818 h 1022153"/>
                        <a:gd name="connsiteX18" fmla="*/ 53584 w 1557539"/>
                        <a:gd name="connsiteY18" fmla="*/ 229934 h 1022153"/>
                        <a:gd name="connsiteX19" fmla="*/ 165 w 1557539"/>
                        <a:gd name="connsiteY19" fmla="*/ 806724 h 1022153"/>
                        <a:gd name="connsiteX20" fmla="*/ 32063 w 1557539"/>
                        <a:gd name="connsiteY20" fmla="*/ 845399 h 1022153"/>
                        <a:gd name="connsiteX21" fmla="*/ 35422 w 1557539"/>
                        <a:gd name="connsiteY21" fmla="*/ 845560 h 1022153"/>
                        <a:gd name="connsiteX22" fmla="*/ 36583 w 1557539"/>
                        <a:gd name="connsiteY22" fmla="*/ 845544 h 1022153"/>
                        <a:gd name="connsiteX23" fmla="*/ 74466 w 1557539"/>
                        <a:gd name="connsiteY23" fmla="*/ 844958 h 1022153"/>
                        <a:gd name="connsiteX24" fmla="*/ 695868 w 1557539"/>
                        <a:gd name="connsiteY24" fmla="*/ 1010167 h 1022153"/>
                        <a:gd name="connsiteX25" fmla="*/ 735156 w 1557539"/>
                        <a:gd name="connsiteY25" fmla="*/ 1022154 h 1022153"/>
                        <a:gd name="connsiteX26" fmla="*/ 823338 w 1557539"/>
                        <a:gd name="connsiteY26" fmla="*/ 1022154 h 1022153"/>
                        <a:gd name="connsiteX27" fmla="*/ 861219 w 1557539"/>
                        <a:gd name="connsiteY27" fmla="*/ 1011074 h 1022153"/>
                        <a:gd name="connsiteX28" fmla="*/ 1485873 w 1557539"/>
                        <a:gd name="connsiteY28" fmla="*/ 844966 h 1022153"/>
                        <a:gd name="connsiteX29" fmla="*/ 1520907 w 1557539"/>
                        <a:gd name="connsiteY29" fmla="*/ 845501 h 1022153"/>
                        <a:gd name="connsiteX30" fmla="*/ 1521910 w 1557539"/>
                        <a:gd name="connsiteY30" fmla="*/ 845517 h 1022153"/>
                        <a:gd name="connsiteX31" fmla="*/ 1557539 w 1557539"/>
                        <a:gd name="connsiteY31" fmla="*/ 810056 h 1022153"/>
                        <a:gd name="connsiteX32" fmla="*/ 1557387 w 1557539"/>
                        <a:gd name="connsiteY32" fmla="*/ 806678 h 1022153"/>
                        <a:gd name="connsiteX33" fmla="*/ 1503960 w 1557539"/>
                        <a:gd name="connsiteY33" fmla="*/ 229934 h 1022153"/>
                        <a:gd name="connsiteX34" fmla="*/ 1468741 w 1557539"/>
                        <a:gd name="connsiteY34" fmla="*/ 197825 h 1022153"/>
                        <a:gd name="connsiteX35" fmla="*/ 716180 w 1557539"/>
                        <a:gd name="connsiteY35" fmla="*/ 979043 h 1022153"/>
                        <a:gd name="connsiteX36" fmla="*/ 74457 w 1557539"/>
                        <a:gd name="connsiteY36" fmla="*/ 807794 h 1022153"/>
                        <a:gd name="connsiteX37" fmla="*/ 37341 w 1557539"/>
                        <a:gd name="connsiteY37" fmla="*/ 808339 h 1022153"/>
                        <a:gd name="connsiteX38" fmla="*/ 90441 w 1557539"/>
                        <a:gd name="connsiteY38" fmla="*/ 235007 h 1022153"/>
                        <a:gd name="connsiteX39" fmla="*/ 133603 w 1557539"/>
                        <a:gd name="connsiteY39" fmla="*/ 236409 h 1022153"/>
                        <a:gd name="connsiteX40" fmla="*/ 83868 w 1557539"/>
                        <a:gd name="connsiteY40" fmla="*/ 767728 h 1022153"/>
                        <a:gd name="connsiteX41" fmla="*/ 100965 w 1557539"/>
                        <a:gd name="connsiteY41" fmla="*/ 767423 h 1022153"/>
                        <a:gd name="connsiteX42" fmla="*/ 716940 w 1557539"/>
                        <a:gd name="connsiteY42" fmla="*/ 977791 h 1022153"/>
                        <a:gd name="connsiteX43" fmla="*/ 722168 w 1557539"/>
                        <a:gd name="connsiteY43" fmla="*/ 981903 h 1022153"/>
                        <a:gd name="connsiteX44" fmla="*/ 716180 w 1557539"/>
                        <a:gd name="connsiteY44" fmla="*/ 979043 h 1022153"/>
                        <a:gd name="connsiteX45" fmla="*/ 759883 w 1557539"/>
                        <a:gd name="connsiteY45" fmla="*/ 964643 h 1022153"/>
                        <a:gd name="connsiteX46" fmla="*/ 124672 w 1557539"/>
                        <a:gd name="connsiteY46" fmla="*/ 730624 h 1022153"/>
                        <a:gd name="connsiteX47" fmla="*/ 177838 w 1557539"/>
                        <a:gd name="connsiteY47" fmla="*/ 162661 h 1022153"/>
                        <a:gd name="connsiteX48" fmla="*/ 216468 w 1557539"/>
                        <a:gd name="connsiteY48" fmla="*/ 164925 h 1022153"/>
                        <a:gd name="connsiteX49" fmla="*/ 172493 w 1557539"/>
                        <a:gd name="connsiteY49" fmla="*/ 674551 h 1022153"/>
                        <a:gd name="connsiteX50" fmla="*/ 760186 w 1557539"/>
                        <a:gd name="connsiteY50" fmla="*/ 959328 h 1022153"/>
                        <a:gd name="connsiteX51" fmla="*/ 760186 w 1557539"/>
                        <a:gd name="connsiteY51" fmla="*/ 964498 h 1022153"/>
                        <a:gd name="connsiteX52" fmla="*/ 759883 w 1557539"/>
                        <a:gd name="connsiteY52" fmla="*/ 964639 h 1022153"/>
                        <a:gd name="connsiteX53" fmla="*/ 759883 w 1557539"/>
                        <a:gd name="connsiteY53" fmla="*/ 907977 h 1022153"/>
                        <a:gd name="connsiteX54" fmla="*/ 212497 w 1557539"/>
                        <a:gd name="connsiteY54" fmla="*/ 643327 h 1022153"/>
                        <a:gd name="connsiteX55" fmla="*/ 264689 w 1557539"/>
                        <a:gd name="connsiteY55" fmla="*/ 38479 h 1022153"/>
                        <a:gd name="connsiteX56" fmla="*/ 301529 w 1557539"/>
                        <a:gd name="connsiteY56" fmla="*/ 37214 h 1022153"/>
                        <a:gd name="connsiteX57" fmla="*/ 751788 w 1557539"/>
                        <a:gd name="connsiteY57" fmla="*/ 233868 h 1022153"/>
                        <a:gd name="connsiteX58" fmla="*/ 760186 w 1557539"/>
                        <a:gd name="connsiteY58" fmla="*/ 242738 h 1022153"/>
                        <a:gd name="connsiteX59" fmla="*/ 760186 w 1557539"/>
                        <a:gd name="connsiteY59" fmla="*/ 907849 h 1022153"/>
                        <a:gd name="connsiteX60" fmla="*/ 759880 w 1557539"/>
                        <a:gd name="connsiteY60" fmla="*/ 907974 h 1022153"/>
                        <a:gd name="connsiteX61" fmla="*/ 797354 w 1557539"/>
                        <a:gd name="connsiteY61" fmla="*/ 242757 h 1022153"/>
                        <a:gd name="connsiteX62" fmla="*/ 805761 w 1557539"/>
                        <a:gd name="connsiteY62" fmla="*/ 233878 h 1022153"/>
                        <a:gd name="connsiteX63" fmla="*/ 1256022 w 1557539"/>
                        <a:gd name="connsiteY63" fmla="*/ 37210 h 1022153"/>
                        <a:gd name="connsiteX64" fmla="*/ 1292861 w 1557539"/>
                        <a:gd name="connsiteY64" fmla="*/ 38475 h 1022153"/>
                        <a:gd name="connsiteX65" fmla="*/ 1345053 w 1557539"/>
                        <a:gd name="connsiteY65" fmla="*/ 643323 h 1022153"/>
                        <a:gd name="connsiteX66" fmla="*/ 797660 w 1557539"/>
                        <a:gd name="connsiteY66" fmla="*/ 907974 h 1022153"/>
                        <a:gd name="connsiteX67" fmla="*/ 797354 w 1557539"/>
                        <a:gd name="connsiteY67" fmla="*/ 907842 h 1022153"/>
                        <a:gd name="connsiteX68" fmla="*/ 797354 w 1557539"/>
                        <a:gd name="connsiteY68" fmla="*/ 964507 h 1022153"/>
                        <a:gd name="connsiteX69" fmla="*/ 797354 w 1557539"/>
                        <a:gd name="connsiteY69" fmla="*/ 959337 h 1022153"/>
                        <a:gd name="connsiteX70" fmla="*/ 1385054 w 1557539"/>
                        <a:gd name="connsiteY70" fmla="*/ 674560 h 1022153"/>
                        <a:gd name="connsiteX71" fmla="*/ 1341078 w 1557539"/>
                        <a:gd name="connsiteY71" fmla="*/ 164928 h 1022153"/>
                        <a:gd name="connsiteX72" fmla="*/ 1379710 w 1557539"/>
                        <a:gd name="connsiteY72" fmla="*/ 162665 h 1022153"/>
                        <a:gd name="connsiteX73" fmla="*/ 1432876 w 1557539"/>
                        <a:gd name="connsiteY73" fmla="*/ 730624 h 1022153"/>
                        <a:gd name="connsiteX74" fmla="*/ 797657 w 1557539"/>
                        <a:gd name="connsiteY74" fmla="*/ 964639 h 1022153"/>
                        <a:gd name="connsiteX75" fmla="*/ 797354 w 1557539"/>
                        <a:gd name="connsiteY75" fmla="*/ 964498 h 1022153"/>
                        <a:gd name="connsiteX76" fmla="*/ 1485864 w 1557539"/>
                        <a:gd name="connsiteY76" fmla="*/ 807800 h 1022153"/>
                        <a:gd name="connsiteX77" fmla="*/ 841540 w 1557539"/>
                        <a:gd name="connsiteY77" fmla="*/ 979539 h 1022153"/>
                        <a:gd name="connsiteX78" fmla="*/ 833953 w 1557539"/>
                        <a:gd name="connsiteY78" fmla="*/ 983070 h 1022153"/>
                        <a:gd name="connsiteX79" fmla="*/ 840117 w 1557539"/>
                        <a:gd name="connsiteY79" fmla="*/ 978140 h 1022153"/>
                        <a:gd name="connsiteX80" fmla="*/ 1456581 w 1557539"/>
                        <a:gd name="connsiteY80" fmla="*/ 767438 h 1022153"/>
                        <a:gd name="connsiteX81" fmla="*/ 1473678 w 1557539"/>
                        <a:gd name="connsiteY81" fmla="*/ 767743 h 1022153"/>
                        <a:gd name="connsiteX82" fmla="*/ 1423941 w 1557539"/>
                        <a:gd name="connsiteY82" fmla="*/ 236409 h 1022153"/>
                        <a:gd name="connsiteX83" fmla="*/ 1467105 w 1557539"/>
                        <a:gd name="connsiteY83" fmla="*/ 235007 h 1022153"/>
                        <a:gd name="connsiteX84" fmla="*/ 1520202 w 1557539"/>
                        <a:gd name="connsiteY84" fmla="*/ 808285 h 1022153"/>
                        <a:gd name="connsiteX85" fmla="*/ 1485864 w 1557539"/>
                        <a:gd name="connsiteY85" fmla="*/ 807791 h 102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557539" h="1022153">
                          <a:moveTo>
                            <a:pt x="1468741" y="197825"/>
                          </a:moveTo>
                          <a:lnTo>
                            <a:pt x="1468467" y="197825"/>
                          </a:lnTo>
                          <a:cubicBezTo>
                            <a:pt x="1455749" y="197925"/>
                            <a:pt x="1439507" y="198338"/>
                            <a:pt x="1420473" y="199336"/>
                          </a:cubicBezTo>
                          <a:lnTo>
                            <a:pt x="1413590" y="125791"/>
                          </a:lnTo>
                          <a:cubicBezTo>
                            <a:pt x="1413590" y="125791"/>
                            <a:pt x="1406725" y="125297"/>
                            <a:pt x="1393945" y="125297"/>
                          </a:cubicBezTo>
                          <a:cubicBezTo>
                            <a:pt x="1381090" y="125297"/>
                            <a:pt x="1361795" y="125960"/>
                            <a:pt x="1337894" y="128006"/>
                          </a:cubicBezTo>
                          <a:lnTo>
                            <a:pt x="1327268" y="4885"/>
                          </a:lnTo>
                          <a:cubicBezTo>
                            <a:pt x="1303687" y="1360"/>
                            <a:pt x="1279859" y="-262"/>
                            <a:pt x="1256018" y="35"/>
                          </a:cubicBezTo>
                          <a:cubicBezTo>
                            <a:pt x="1076864" y="330"/>
                            <a:pt x="905706" y="74245"/>
                            <a:pt x="782656" y="204456"/>
                          </a:cubicBezTo>
                          <a:lnTo>
                            <a:pt x="774894" y="204456"/>
                          </a:lnTo>
                          <a:cubicBezTo>
                            <a:pt x="651836" y="74251"/>
                            <a:pt x="480680" y="338"/>
                            <a:pt x="301526" y="35"/>
                          </a:cubicBezTo>
                          <a:cubicBezTo>
                            <a:pt x="277685" y="-264"/>
                            <a:pt x="253857" y="1358"/>
                            <a:pt x="230276" y="4885"/>
                          </a:cubicBezTo>
                          <a:lnTo>
                            <a:pt x="219653" y="127999"/>
                          </a:lnTo>
                          <a:cubicBezTo>
                            <a:pt x="195747" y="125954"/>
                            <a:pt x="176455" y="125289"/>
                            <a:pt x="163607" y="125289"/>
                          </a:cubicBezTo>
                          <a:cubicBezTo>
                            <a:pt x="150832" y="125289"/>
                            <a:pt x="143960" y="125783"/>
                            <a:pt x="143960" y="125783"/>
                          </a:cubicBezTo>
                          <a:lnTo>
                            <a:pt x="137084" y="199329"/>
                          </a:lnTo>
                          <a:cubicBezTo>
                            <a:pt x="118049" y="198331"/>
                            <a:pt x="101803" y="197918"/>
                            <a:pt x="89086" y="197818"/>
                          </a:cubicBezTo>
                          <a:lnTo>
                            <a:pt x="88811" y="197818"/>
                          </a:lnTo>
                          <a:cubicBezTo>
                            <a:pt x="70535" y="197814"/>
                            <a:pt x="55265" y="211735"/>
                            <a:pt x="53584" y="229934"/>
                          </a:cubicBezTo>
                          <a:lnTo>
                            <a:pt x="165" y="806724"/>
                          </a:lnTo>
                          <a:cubicBezTo>
                            <a:pt x="-1706" y="826213"/>
                            <a:pt x="12575" y="843527"/>
                            <a:pt x="32063" y="845399"/>
                          </a:cubicBezTo>
                          <a:cubicBezTo>
                            <a:pt x="33179" y="845505"/>
                            <a:pt x="34300" y="845560"/>
                            <a:pt x="35422" y="845560"/>
                          </a:cubicBezTo>
                          <a:cubicBezTo>
                            <a:pt x="35808" y="845560"/>
                            <a:pt x="36195" y="845560"/>
                            <a:pt x="36583" y="845544"/>
                          </a:cubicBezTo>
                          <a:cubicBezTo>
                            <a:pt x="47345" y="845198"/>
                            <a:pt x="60041" y="844958"/>
                            <a:pt x="74466" y="844958"/>
                          </a:cubicBezTo>
                          <a:cubicBezTo>
                            <a:pt x="204563" y="844958"/>
                            <a:pt x="473341" y="864794"/>
                            <a:pt x="695868" y="1010167"/>
                          </a:cubicBezTo>
                          <a:cubicBezTo>
                            <a:pt x="707520" y="1017896"/>
                            <a:pt x="721174" y="1022061"/>
                            <a:pt x="735156" y="1022154"/>
                          </a:cubicBezTo>
                          <a:lnTo>
                            <a:pt x="823338" y="1022154"/>
                          </a:lnTo>
                          <a:cubicBezTo>
                            <a:pt x="836751" y="1022074"/>
                            <a:pt x="849875" y="1018236"/>
                            <a:pt x="861219" y="1011074"/>
                          </a:cubicBezTo>
                          <a:cubicBezTo>
                            <a:pt x="1095836" y="864878"/>
                            <a:pt x="1359574" y="844966"/>
                            <a:pt x="1485873" y="844966"/>
                          </a:cubicBezTo>
                          <a:cubicBezTo>
                            <a:pt x="1499125" y="844966"/>
                            <a:pt x="1510873" y="845183"/>
                            <a:pt x="1520907" y="845501"/>
                          </a:cubicBezTo>
                          <a:lnTo>
                            <a:pt x="1521910" y="845517"/>
                          </a:lnTo>
                          <a:cubicBezTo>
                            <a:pt x="1541542" y="845564"/>
                            <a:pt x="1557493" y="829688"/>
                            <a:pt x="1557539" y="810056"/>
                          </a:cubicBezTo>
                          <a:cubicBezTo>
                            <a:pt x="1557543" y="808928"/>
                            <a:pt x="1557491" y="807800"/>
                            <a:pt x="1557387" y="806678"/>
                          </a:cubicBezTo>
                          <a:lnTo>
                            <a:pt x="1503960" y="229934"/>
                          </a:lnTo>
                          <a:cubicBezTo>
                            <a:pt x="1502275" y="211741"/>
                            <a:pt x="1487012" y="197825"/>
                            <a:pt x="1468741" y="197825"/>
                          </a:cubicBezTo>
                          <a:close/>
                          <a:moveTo>
                            <a:pt x="716180" y="979043"/>
                          </a:moveTo>
                          <a:cubicBezTo>
                            <a:pt x="488091" y="830043"/>
                            <a:pt x="216219" y="807794"/>
                            <a:pt x="74457" y="807794"/>
                          </a:cubicBezTo>
                          <a:cubicBezTo>
                            <a:pt x="61820" y="807794"/>
                            <a:pt x="49337" y="807980"/>
                            <a:pt x="37341" y="808339"/>
                          </a:cubicBezTo>
                          <a:lnTo>
                            <a:pt x="90441" y="235007"/>
                          </a:lnTo>
                          <a:cubicBezTo>
                            <a:pt x="101643" y="235115"/>
                            <a:pt x="116244" y="235496"/>
                            <a:pt x="133603" y="236409"/>
                          </a:cubicBezTo>
                          <a:lnTo>
                            <a:pt x="83868" y="767728"/>
                          </a:lnTo>
                          <a:cubicBezTo>
                            <a:pt x="83868" y="767728"/>
                            <a:pt x="89870" y="767423"/>
                            <a:pt x="100965" y="767423"/>
                          </a:cubicBezTo>
                          <a:cubicBezTo>
                            <a:pt x="173579" y="767423"/>
                            <a:pt x="464285" y="780532"/>
                            <a:pt x="716940" y="977791"/>
                          </a:cubicBezTo>
                          <a:cubicBezTo>
                            <a:pt x="718685" y="979153"/>
                            <a:pt x="722400" y="981508"/>
                            <a:pt x="722168" y="981903"/>
                          </a:cubicBezTo>
                          <a:cubicBezTo>
                            <a:pt x="720018" y="981314"/>
                            <a:pt x="717990" y="980346"/>
                            <a:pt x="716180" y="979043"/>
                          </a:cubicBezTo>
                          <a:close/>
                          <a:moveTo>
                            <a:pt x="759883" y="964643"/>
                          </a:moveTo>
                          <a:cubicBezTo>
                            <a:pt x="516645" y="763814"/>
                            <a:pt x="235908" y="733971"/>
                            <a:pt x="124672" y="730624"/>
                          </a:cubicBezTo>
                          <a:lnTo>
                            <a:pt x="177838" y="162661"/>
                          </a:lnTo>
                          <a:cubicBezTo>
                            <a:pt x="188379" y="162945"/>
                            <a:pt x="201439" y="163640"/>
                            <a:pt x="216468" y="164925"/>
                          </a:cubicBezTo>
                          <a:lnTo>
                            <a:pt x="172493" y="674551"/>
                          </a:lnTo>
                          <a:cubicBezTo>
                            <a:pt x="172493" y="674551"/>
                            <a:pt x="515524" y="716242"/>
                            <a:pt x="760186" y="959328"/>
                          </a:cubicBezTo>
                          <a:lnTo>
                            <a:pt x="760186" y="964498"/>
                          </a:lnTo>
                          <a:cubicBezTo>
                            <a:pt x="760186" y="964713"/>
                            <a:pt x="760049" y="964777"/>
                            <a:pt x="759883" y="964639"/>
                          </a:cubicBezTo>
                          <a:close/>
                          <a:moveTo>
                            <a:pt x="759883" y="907977"/>
                          </a:moveTo>
                          <a:cubicBezTo>
                            <a:pt x="556925" y="722018"/>
                            <a:pt x="304861" y="660353"/>
                            <a:pt x="212497" y="643327"/>
                          </a:cubicBezTo>
                          <a:lnTo>
                            <a:pt x="264689" y="38479"/>
                          </a:lnTo>
                          <a:cubicBezTo>
                            <a:pt x="274689" y="37767"/>
                            <a:pt x="287116" y="37214"/>
                            <a:pt x="301529" y="37214"/>
                          </a:cubicBezTo>
                          <a:cubicBezTo>
                            <a:pt x="472395" y="37477"/>
                            <a:pt x="635475" y="108703"/>
                            <a:pt x="751788" y="233868"/>
                          </a:cubicBezTo>
                          <a:lnTo>
                            <a:pt x="760186" y="242738"/>
                          </a:lnTo>
                          <a:lnTo>
                            <a:pt x="760186" y="907849"/>
                          </a:lnTo>
                          <a:cubicBezTo>
                            <a:pt x="760186" y="908069"/>
                            <a:pt x="760047" y="908126"/>
                            <a:pt x="759880" y="907974"/>
                          </a:cubicBezTo>
                          <a:close/>
                          <a:moveTo>
                            <a:pt x="797354" y="242757"/>
                          </a:moveTo>
                          <a:lnTo>
                            <a:pt x="805761" y="233878"/>
                          </a:lnTo>
                          <a:cubicBezTo>
                            <a:pt x="922071" y="108703"/>
                            <a:pt x="1085152" y="37472"/>
                            <a:pt x="1256022" y="37210"/>
                          </a:cubicBezTo>
                          <a:cubicBezTo>
                            <a:pt x="1270436" y="37210"/>
                            <a:pt x="1282863" y="37767"/>
                            <a:pt x="1292861" y="38475"/>
                          </a:cubicBezTo>
                          <a:lnTo>
                            <a:pt x="1345053" y="643323"/>
                          </a:lnTo>
                          <a:cubicBezTo>
                            <a:pt x="1252692" y="660349"/>
                            <a:pt x="1000619" y="722014"/>
                            <a:pt x="797660" y="907974"/>
                          </a:cubicBezTo>
                          <a:cubicBezTo>
                            <a:pt x="797493" y="908126"/>
                            <a:pt x="797354" y="908069"/>
                            <a:pt x="797354" y="907842"/>
                          </a:cubicBezTo>
                          <a:close/>
                          <a:moveTo>
                            <a:pt x="797354" y="964507"/>
                          </a:moveTo>
                          <a:lnTo>
                            <a:pt x="797354" y="959337"/>
                          </a:lnTo>
                          <a:cubicBezTo>
                            <a:pt x="1042016" y="716251"/>
                            <a:pt x="1385054" y="674560"/>
                            <a:pt x="1385054" y="674560"/>
                          </a:cubicBezTo>
                          <a:lnTo>
                            <a:pt x="1341078" y="164928"/>
                          </a:lnTo>
                          <a:cubicBezTo>
                            <a:pt x="1356099" y="163644"/>
                            <a:pt x="1369165" y="162949"/>
                            <a:pt x="1379710" y="162665"/>
                          </a:cubicBezTo>
                          <a:lnTo>
                            <a:pt x="1432876" y="730624"/>
                          </a:lnTo>
                          <a:cubicBezTo>
                            <a:pt x="1321641" y="733969"/>
                            <a:pt x="1040904" y="763805"/>
                            <a:pt x="797657" y="964639"/>
                          </a:cubicBezTo>
                          <a:cubicBezTo>
                            <a:pt x="797491" y="964777"/>
                            <a:pt x="797354" y="964713"/>
                            <a:pt x="797354" y="964498"/>
                          </a:cubicBezTo>
                          <a:close/>
                          <a:moveTo>
                            <a:pt x="1485864" y="807800"/>
                          </a:moveTo>
                          <a:cubicBezTo>
                            <a:pt x="1348158" y="807800"/>
                            <a:pt x="1081345" y="830100"/>
                            <a:pt x="841540" y="979539"/>
                          </a:cubicBezTo>
                          <a:cubicBezTo>
                            <a:pt x="839227" y="981132"/>
                            <a:pt x="836662" y="982327"/>
                            <a:pt x="833953" y="983070"/>
                          </a:cubicBezTo>
                          <a:cubicBezTo>
                            <a:pt x="833544" y="982452"/>
                            <a:pt x="838065" y="979744"/>
                            <a:pt x="840117" y="978140"/>
                          </a:cubicBezTo>
                          <a:cubicBezTo>
                            <a:pt x="1092900" y="780523"/>
                            <a:pt x="1383945" y="767434"/>
                            <a:pt x="1456581" y="767438"/>
                          </a:cubicBezTo>
                          <a:cubicBezTo>
                            <a:pt x="1467665" y="767438"/>
                            <a:pt x="1473678" y="767743"/>
                            <a:pt x="1473678" y="767743"/>
                          </a:cubicBezTo>
                          <a:lnTo>
                            <a:pt x="1423941" y="236409"/>
                          </a:lnTo>
                          <a:cubicBezTo>
                            <a:pt x="1441298" y="235496"/>
                            <a:pt x="1455905" y="235108"/>
                            <a:pt x="1467105" y="235007"/>
                          </a:cubicBezTo>
                          <a:lnTo>
                            <a:pt x="1520202" y="808285"/>
                          </a:lnTo>
                          <a:cubicBezTo>
                            <a:pt x="1510253" y="807990"/>
                            <a:pt x="1498744" y="807791"/>
                            <a:pt x="1485864" y="807791"/>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9" name="Freeform: Shape 8">
              <a:extLst>
                <a:ext uri="{FF2B5EF4-FFF2-40B4-BE49-F238E27FC236}">
                  <a16:creationId xmlns:a16="http://schemas.microsoft.com/office/drawing/2014/main" id="{C53810E2-E577-4CFC-B488-EB87E59D6F7A}"/>
                </a:ext>
              </a:extLst>
            </p:cNvPr>
            <p:cNvSpPr/>
            <p:nvPr/>
          </p:nvSpPr>
          <p:spPr>
            <a:xfrm>
              <a:off x="6483373" y="212512"/>
              <a:ext cx="188392" cy="223004"/>
            </a:xfrm>
            <a:custGeom>
              <a:avLst/>
              <a:gdLst>
                <a:gd name="connsiteX0" fmla="*/ 94197 w 188392"/>
                <a:gd name="connsiteY0" fmla="*/ 223005 h 223004"/>
                <a:gd name="connsiteX1" fmla="*/ 188392 w 188392"/>
                <a:gd name="connsiteY1" fmla="*/ 111471 h 223004"/>
                <a:gd name="connsiteX2" fmla="*/ 94197 w 188392"/>
                <a:gd name="connsiteY2" fmla="*/ 0 h 223004"/>
                <a:gd name="connsiteX3" fmla="*/ 0 w 188392"/>
                <a:gd name="connsiteY3" fmla="*/ 111471 h 223004"/>
                <a:gd name="connsiteX4" fmla="*/ 94197 w 188392"/>
                <a:gd name="connsiteY4" fmla="*/ 223005 h 223004"/>
                <a:gd name="connsiteX5" fmla="*/ 94219 w 188392"/>
                <a:gd name="connsiteY5" fmla="*/ 81268 h 223004"/>
                <a:gd name="connsiteX6" fmla="*/ 121476 w 188392"/>
                <a:gd name="connsiteY6" fmla="*/ 111476 h 223004"/>
                <a:gd name="connsiteX7" fmla="*/ 94219 w 188392"/>
                <a:gd name="connsiteY7" fmla="*/ 141688 h 223004"/>
                <a:gd name="connsiteX8" fmla="*/ 66959 w 188392"/>
                <a:gd name="connsiteY8" fmla="*/ 111476 h 223004"/>
                <a:gd name="connsiteX9" fmla="*/ 94219 w 188392"/>
                <a:gd name="connsiteY9" fmla="*/ 81268 h 2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92" h="223004" fill="none" extrusionOk="0">
                  <a:moveTo>
                    <a:pt x="94197" y="223005"/>
                  </a:moveTo>
                  <a:cubicBezTo>
                    <a:pt x="110860" y="185589"/>
                    <a:pt x="144129" y="123932"/>
                    <a:pt x="188392" y="111471"/>
                  </a:cubicBezTo>
                  <a:cubicBezTo>
                    <a:pt x="142752" y="101362"/>
                    <a:pt x="101920" y="42364"/>
                    <a:pt x="94197" y="0"/>
                  </a:cubicBezTo>
                  <a:cubicBezTo>
                    <a:pt x="75066" y="49573"/>
                    <a:pt x="36509" y="87502"/>
                    <a:pt x="0" y="111471"/>
                  </a:cubicBezTo>
                  <a:cubicBezTo>
                    <a:pt x="41929" y="133413"/>
                    <a:pt x="81704" y="183496"/>
                    <a:pt x="94197" y="223005"/>
                  </a:cubicBezTo>
                  <a:close/>
                  <a:moveTo>
                    <a:pt x="94219" y="81268"/>
                  </a:moveTo>
                  <a:cubicBezTo>
                    <a:pt x="102119" y="93309"/>
                    <a:pt x="109826" y="101667"/>
                    <a:pt x="121476" y="111476"/>
                  </a:cubicBezTo>
                  <a:cubicBezTo>
                    <a:pt x="110446" y="122519"/>
                    <a:pt x="101689" y="132554"/>
                    <a:pt x="94219" y="141688"/>
                  </a:cubicBezTo>
                  <a:cubicBezTo>
                    <a:pt x="86452" y="132014"/>
                    <a:pt x="78179" y="120217"/>
                    <a:pt x="66959" y="111476"/>
                  </a:cubicBezTo>
                  <a:cubicBezTo>
                    <a:pt x="74280" y="101657"/>
                    <a:pt x="84397" y="92636"/>
                    <a:pt x="94219" y="81268"/>
                  </a:cubicBezTo>
                  <a:close/>
                </a:path>
                <a:path w="188392" h="223004" stroke="0" extrusionOk="0">
                  <a:moveTo>
                    <a:pt x="94197" y="223005"/>
                  </a:moveTo>
                  <a:cubicBezTo>
                    <a:pt x="110539" y="174139"/>
                    <a:pt x="134263" y="130037"/>
                    <a:pt x="188392" y="111471"/>
                  </a:cubicBezTo>
                  <a:cubicBezTo>
                    <a:pt x="133617" y="84882"/>
                    <a:pt x="102650" y="50229"/>
                    <a:pt x="94197" y="0"/>
                  </a:cubicBezTo>
                  <a:cubicBezTo>
                    <a:pt x="80585" y="52634"/>
                    <a:pt x="39472" y="84497"/>
                    <a:pt x="0" y="111471"/>
                  </a:cubicBezTo>
                  <a:cubicBezTo>
                    <a:pt x="48189" y="137624"/>
                    <a:pt x="75111" y="172326"/>
                    <a:pt x="94197" y="223005"/>
                  </a:cubicBezTo>
                  <a:close/>
                  <a:moveTo>
                    <a:pt x="94219" y="81268"/>
                  </a:moveTo>
                  <a:cubicBezTo>
                    <a:pt x="101959" y="92573"/>
                    <a:pt x="110991" y="101119"/>
                    <a:pt x="121476" y="111476"/>
                  </a:cubicBezTo>
                  <a:cubicBezTo>
                    <a:pt x="112604" y="118453"/>
                    <a:pt x="100751" y="131303"/>
                    <a:pt x="94219" y="141688"/>
                  </a:cubicBezTo>
                  <a:cubicBezTo>
                    <a:pt x="86253" y="129438"/>
                    <a:pt x="77237" y="117278"/>
                    <a:pt x="66959" y="111476"/>
                  </a:cubicBezTo>
                  <a:cubicBezTo>
                    <a:pt x="76943" y="101025"/>
                    <a:pt x="86115" y="93488"/>
                    <a:pt x="94219" y="81268"/>
                  </a:cubicBezTo>
                  <a:close/>
                </a:path>
              </a:pathLst>
            </a:custGeom>
            <a:ln>
              <a:extLst>
                <a:ext uri="{C807C97D-BFC1-408E-A445-0C87EB9F89A2}">
                  <ask:lineSketchStyleProps xmlns:ask="http://schemas.microsoft.com/office/drawing/2018/sketchyshapes" sd="505694260">
                    <a:custGeom>
                      <a:avLst/>
                      <a:gdLst>
                        <a:gd name="connsiteX0" fmla="*/ 94197 w 188392"/>
                        <a:gd name="connsiteY0" fmla="*/ 223005 h 223004"/>
                        <a:gd name="connsiteX1" fmla="*/ 188392 w 188392"/>
                        <a:gd name="connsiteY1" fmla="*/ 111471 h 223004"/>
                        <a:gd name="connsiteX2" fmla="*/ 94197 w 188392"/>
                        <a:gd name="connsiteY2" fmla="*/ 0 h 223004"/>
                        <a:gd name="connsiteX3" fmla="*/ 0 w 188392"/>
                        <a:gd name="connsiteY3" fmla="*/ 111471 h 223004"/>
                        <a:gd name="connsiteX4" fmla="*/ 94197 w 188392"/>
                        <a:gd name="connsiteY4" fmla="*/ 223005 h 223004"/>
                        <a:gd name="connsiteX5" fmla="*/ 94219 w 188392"/>
                        <a:gd name="connsiteY5" fmla="*/ 81268 h 223004"/>
                        <a:gd name="connsiteX6" fmla="*/ 121476 w 188392"/>
                        <a:gd name="connsiteY6" fmla="*/ 111476 h 223004"/>
                        <a:gd name="connsiteX7" fmla="*/ 94219 w 188392"/>
                        <a:gd name="connsiteY7" fmla="*/ 141688 h 223004"/>
                        <a:gd name="connsiteX8" fmla="*/ 66959 w 188392"/>
                        <a:gd name="connsiteY8" fmla="*/ 111476 h 223004"/>
                        <a:gd name="connsiteX9" fmla="*/ 94219 w 188392"/>
                        <a:gd name="connsiteY9" fmla="*/ 81268 h 2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92" h="223004">
                          <a:moveTo>
                            <a:pt x="94197" y="223005"/>
                          </a:moveTo>
                          <a:cubicBezTo>
                            <a:pt x="108122" y="174025"/>
                            <a:pt x="142435" y="133397"/>
                            <a:pt x="188392" y="111471"/>
                          </a:cubicBezTo>
                          <a:cubicBezTo>
                            <a:pt x="142450" y="89555"/>
                            <a:pt x="108140" y="48954"/>
                            <a:pt x="94197" y="0"/>
                          </a:cubicBezTo>
                          <a:cubicBezTo>
                            <a:pt x="80295" y="48977"/>
                            <a:pt x="45972" y="89593"/>
                            <a:pt x="0" y="111471"/>
                          </a:cubicBezTo>
                          <a:cubicBezTo>
                            <a:pt x="45987" y="133359"/>
                            <a:pt x="80313" y="174003"/>
                            <a:pt x="94197" y="223005"/>
                          </a:cubicBezTo>
                          <a:close/>
                          <a:moveTo>
                            <a:pt x="94219" y="81268"/>
                          </a:moveTo>
                          <a:cubicBezTo>
                            <a:pt x="102316" y="92188"/>
                            <a:pt x="111445" y="102304"/>
                            <a:pt x="121476" y="111476"/>
                          </a:cubicBezTo>
                          <a:cubicBezTo>
                            <a:pt x="111443" y="120650"/>
                            <a:pt x="102316" y="130767"/>
                            <a:pt x="94219" y="141688"/>
                          </a:cubicBezTo>
                          <a:cubicBezTo>
                            <a:pt x="86124" y="130765"/>
                            <a:pt x="76996" y="120647"/>
                            <a:pt x="66959" y="111476"/>
                          </a:cubicBezTo>
                          <a:cubicBezTo>
                            <a:pt x="76994" y="102306"/>
                            <a:pt x="86124" y="92190"/>
                            <a:pt x="94219" y="81268"/>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0" name="Freeform: Shape 9">
              <a:extLst>
                <a:ext uri="{FF2B5EF4-FFF2-40B4-BE49-F238E27FC236}">
                  <a16:creationId xmlns:a16="http://schemas.microsoft.com/office/drawing/2014/main" id="{4160B271-1514-423B-9DE2-639E63FF2949}"/>
                </a:ext>
              </a:extLst>
            </p:cNvPr>
            <p:cNvSpPr/>
            <p:nvPr/>
          </p:nvSpPr>
          <p:spPr>
            <a:xfrm>
              <a:off x="5294343" y="621354"/>
              <a:ext cx="188394" cy="223004"/>
            </a:xfrm>
            <a:custGeom>
              <a:avLst/>
              <a:gdLst>
                <a:gd name="connsiteX0" fmla="*/ 94199 w 188394"/>
                <a:gd name="connsiteY0" fmla="*/ 223004 h 223004"/>
                <a:gd name="connsiteX1" fmla="*/ 188394 w 188394"/>
                <a:gd name="connsiteY1" fmla="*/ 111471 h 223004"/>
                <a:gd name="connsiteX2" fmla="*/ 94199 w 188394"/>
                <a:gd name="connsiteY2" fmla="*/ 0 h 223004"/>
                <a:gd name="connsiteX3" fmla="*/ 0 w 188394"/>
                <a:gd name="connsiteY3" fmla="*/ 111471 h 223004"/>
                <a:gd name="connsiteX4" fmla="*/ 94199 w 188394"/>
                <a:gd name="connsiteY4" fmla="*/ 223004 h 223004"/>
                <a:gd name="connsiteX5" fmla="*/ 94221 w 188394"/>
                <a:gd name="connsiteY5" fmla="*/ 81272 h 223004"/>
                <a:gd name="connsiteX6" fmla="*/ 121478 w 188394"/>
                <a:gd name="connsiteY6" fmla="*/ 111476 h 223004"/>
                <a:gd name="connsiteX7" fmla="*/ 94221 w 188394"/>
                <a:gd name="connsiteY7" fmla="*/ 141688 h 223004"/>
                <a:gd name="connsiteX8" fmla="*/ 66961 w 188394"/>
                <a:gd name="connsiteY8" fmla="*/ 111476 h 223004"/>
                <a:gd name="connsiteX9" fmla="*/ 94221 w 188394"/>
                <a:gd name="connsiteY9" fmla="*/ 81272 h 2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94" h="223004" fill="none" extrusionOk="0">
                  <a:moveTo>
                    <a:pt x="94199" y="223004"/>
                  </a:moveTo>
                  <a:cubicBezTo>
                    <a:pt x="110117" y="174491"/>
                    <a:pt x="130788" y="130930"/>
                    <a:pt x="188394" y="111471"/>
                  </a:cubicBezTo>
                  <a:cubicBezTo>
                    <a:pt x="139785" y="88683"/>
                    <a:pt x="101740" y="44742"/>
                    <a:pt x="94199" y="0"/>
                  </a:cubicBezTo>
                  <a:cubicBezTo>
                    <a:pt x="80059" y="51822"/>
                    <a:pt x="49979" y="96514"/>
                    <a:pt x="0" y="111471"/>
                  </a:cubicBezTo>
                  <a:cubicBezTo>
                    <a:pt x="48728" y="140505"/>
                    <a:pt x="81387" y="177713"/>
                    <a:pt x="94199" y="223004"/>
                  </a:cubicBezTo>
                  <a:close/>
                  <a:moveTo>
                    <a:pt x="94221" y="81272"/>
                  </a:moveTo>
                  <a:cubicBezTo>
                    <a:pt x="103814" y="93938"/>
                    <a:pt x="112136" y="102262"/>
                    <a:pt x="121478" y="111476"/>
                  </a:cubicBezTo>
                  <a:cubicBezTo>
                    <a:pt x="113332" y="122472"/>
                    <a:pt x="100902" y="130758"/>
                    <a:pt x="94221" y="141688"/>
                  </a:cubicBezTo>
                  <a:cubicBezTo>
                    <a:pt x="86766" y="131546"/>
                    <a:pt x="76309" y="121984"/>
                    <a:pt x="66961" y="111476"/>
                  </a:cubicBezTo>
                  <a:cubicBezTo>
                    <a:pt x="79207" y="100498"/>
                    <a:pt x="87869" y="91554"/>
                    <a:pt x="94221" y="81272"/>
                  </a:cubicBezTo>
                  <a:close/>
                </a:path>
                <a:path w="188394" h="223004" stroke="0" extrusionOk="0">
                  <a:moveTo>
                    <a:pt x="94199" y="223004"/>
                  </a:moveTo>
                  <a:cubicBezTo>
                    <a:pt x="111449" y="183175"/>
                    <a:pt x="144618" y="131318"/>
                    <a:pt x="188394" y="111471"/>
                  </a:cubicBezTo>
                  <a:cubicBezTo>
                    <a:pt x="129906" y="90407"/>
                    <a:pt x="118179" y="50312"/>
                    <a:pt x="94199" y="0"/>
                  </a:cubicBezTo>
                  <a:cubicBezTo>
                    <a:pt x="86916" y="47150"/>
                    <a:pt x="36625" y="88001"/>
                    <a:pt x="0" y="111471"/>
                  </a:cubicBezTo>
                  <a:cubicBezTo>
                    <a:pt x="48232" y="134491"/>
                    <a:pt x="74557" y="176791"/>
                    <a:pt x="94199" y="223004"/>
                  </a:cubicBezTo>
                  <a:close/>
                  <a:moveTo>
                    <a:pt x="94221" y="81272"/>
                  </a:moveTo>
                  <a:cubicBezTo>
                    <a:pt x="103073" y="91451"/>
                    <a:pt x="110506" y="101905"/>
                    <a:pt x="121478" y="111476"/>
                  </a:cubicBezTo>
                  <a:cubicBezTo>
                    <a:pt x="110899" y="122200"/>
                    <a:pt x="103905" y="131693"/>
                    <a:pt x="94221" y="141688"/>
                  </a:cubicBezTo>
                  <a:cubicBezTo>
                    <a:pt x="86705" y="133977"/>
                    <a:pt x="77078" y="121079"/>
                    <a:pt x="66961" y="111476"/>
                  </a:cubicBezTo>
                  <a:cubicBezTo>
                    <a:pt x="76935" y="103017"/>
                    <a:pt x="85235" y="94432"/>
                    <a:pt x="94221" y="81272"/>
                  </a:cubicBezTo>
                  <a:close/>
                </a:path>
              </a:pathLst>
            </a:custGeom>
            <a:ln>
              <a:extLst>
                <a:ext uri="{C807C97D-BFC1-408E-A445-0C87EB9F89A2}">
                  <ask:lineSketchStyleProps xmlns:ask="http://schemas.microsoft.com/office/drawing/2018/sketchyshapes" sd="3758518313">
                    <a:custGeom>
                      <a:avLst/>
                      <a:gdLst>
                        <a:gd name="connsiteX0" fmla="*/ 94199 w 188394"/>
                        <a:gd name="connsiteY0" fmla="*/ 223004 h 223004"/>
                        <a:gd name="connsiteX1" fmla="*/ 188394 w 188394"/>
                        <a:gd name="connsiteY1" fmla="*/ 111471 h 223004"/>
                        <a:gd name="connsiteX2" fmla="*/ 94199 w 188394"/>
                        <a:gd name="connsiteY2" fmla="*/ 0 h 223004"/>
                        <a:gd name="connsiteX3" fmla="*/ 0 w 188394"/>
                        <a:gd name="connsiteY3" fmla="*/ 111471 h 223004"/>
                        <a:gd name="connsiteX4" fmla="*/ 94199 w 188394"/>
                        <a:gd name="connsiteY4" fmla="*/ 223004 h 223004"/>
                        <a:gd name="connsiteX5" fmla="*/ 94221 w 188394"/>
                        <a:gd name="connsiteY5" fmla="*/ 81272 h 223004"/>
                        <a:gd name="connsiteX6" fmla="*/ 121478 w 188394"/>
                        <a:gd name="connsiteY6" fmla="*/ 111476 h 223004"/>
                        <a:gd name="connsiteX7" fmla="*/ 94221 w 188394"/>
                        <a:gd name="connsiteY7" fmla="*/ 141688 h 223004"/>
                        <a:gd name="connsiteX8" fmla="*/ 66961 w 188394"/>
                        <a:gd name="connsiteY8" fmla="*/ 111476 h 223004"/>
                        <a:gd name="connsiteX9" fmla="*/ 94221 w 188394"/>
                        <a:gd name="connsiteY9" fmla="*/ 81272 h 2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94" h="223004">
                          <a:moveTo>
                            <a:pt x="94199" y="223004"/>
                          </a:moveTo>
                          <a:cubicBezTo>
                            <a:pt x="108124" y="174023"/>
                            <a:pt x="142435" y="133396"/>
                            <a:pt x="188394" y="111471"/>
                          </a:cubicBezTo>
                          <a:cubicBezTo>
                            <a:pt x="142452" y="89557"/>
                            <a:pt x="108142" y="48955"/>
                            <a:pt x="94199" y="0"/>
                          </a:cubicBezTo>
                          <a:cubicBezTo>
                            <a:pt x="80295" y="48977"/>
                            <a:pt x="45972" y="89594"/>
                            <a:pt x="0" y="111471"/>
                          </a:cubicBezTo>
                          <a:cubicBezTo>
                            <a:pt x="45988" y="133359"/>
                            <a:pt x="80314" y="174003"/>
                            <a:pt x="94199" y="223004"/>
                          </a:cubicBezTo>
                          <a:close/>
                          <a:moveTo>
                            <a:pt x="94221" y="81272"/>
                          </a:moveTo>
                          <a:cubicBezTo>
                            <a:pt x="102318" y="92190"/>
                            <a:pt x="111446" y="102305"/>
                            <a:pt x="121478" y="111476"/>
                          </a:cubicBezTo>
                          <a:cubicBezTo>
                            <a:pt x="111445" y="120649"/>
                            <a:pt x="102316" y="130766"/>
                            <a:pt x="94221" y="141688"/>
                          </a:cubicBezTo>
                          <a:cubicBezTo>
                            <a:pt x="86127" y="130764"/>
                            <a:pt x="76998" y="120647"/>
                            <a:pt x="66961" y="111476"/>
                          </a:cubicBezTo>
                          <a:cubicBezTo>
                            <a:pt x="76995" y="102305"/>
                            <a:pt x="86124" y="92190"/>
                            <a:pt x="94221" y="81272"/>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1" name="Freeform: Shape 10">
              <a:extLst>
                <a:ext uri="{FF2B5EF4-FFF2-40B4-BE49-F238E27FC236}">
                  <a16:creationId xmlns:a16="http://schemas.microsoft.com/office/drawing/2014/main" id="{A3361EAF-3420-4B15-A0BD-0FE790C596A9}"/>
                </a:ext>
              </a:extLst>
            </p:cNvPr>
            <p:cNvSpPr/>
            <p:nvPr/>
          </p:nvSpPr>
          <p:spPr>
            <a:xfrm>
              <a:off x="5492995" y="249680"/>
              <a:ext cx="156995" cy="185837"/>
            </a:xfrm>
            <a:custGeom>
              <a:avLst/>
              <a:gdLst>
                <a:gd name="connsiteX0" fmla="*/ 78498 w 156995"/>
                <a:gd name="connsiteY0" fmla="*/ 185837 h 185837"/>
                <a:gd name="connsiteX1" fmla="*/ 156995 w 156995"/>
                <a:gd name="connsiteY1" fmla="*/ 92896 h 185837"/>
                <a:gd name="connsiteX2" fmla="*/ 78498 w 156995"/>
                <a:gd name="connsiteY2" fmla="*/ 0 h 185837"/>
                <a:gd name="connsiteX3" fmla="*/ 0 w 156995"/>
                <a:gd name="connsiteY3" fmla="*/ 92896 h 185837"/>
                <a:gd name="connsiteX4" fmla="*/ 78498 w 156995"/>
                <a:gd name="connsiteY4" fmla="*/ 185837 h 185837"/>
                <a:gd name="connsiteX5" fmla="*/ 78516 w 156995"/>
                <a:gd name="connsiteY5" fmla="*/ 77816 h 185837"/>
                <a:gd name="connsiteX6" fmla="*/ 92227 w 156995"/>
                <a:gd name="connsiteY6" fmla="*/ 92896 h 185837"/>
                <a:gd name="connsiteX7" fmla="*/ 78516 w 156995"/>
                <a:gd name="connsiteY7" fmla="*/ 107986 h 185837"/>
                <a:gd name="connsiteX8" fmla="*/ 64805 w 156995"/>
                <a:gd name="connsiteY8" fmla="*/ 92896 h 185837"/>
                <a:gd name="connsiteX9" fmla="*/ 78516 w 156995"/>
                <a:gd name="connsiteY9" fmla="*/ 77816 h 1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95" h="185837" fill="none" extrusionOk="0">
                  <a:moveTo>
                    <a:pt x="78498" y="185837"/>
                  </a:moveTo>
                  <a:cubicBezTo>
                    <a:pt x="87644" y="141381"/>
                    <a:pt x="114778" y="103313"/>
                    <a:pt x="156995" y="92896"/>
                  </a:cubicBezTo>
                  <a:cubicBezTo>
                    <a:pt x="112026" y="79024"/>
                    <a:pt x="91122" y="40822"/>
                    <a:pt x="78498" y="0"/>
                  </a:cubicBezTo>
                  <a:cubicBezTo>
                    <a:pt x="68087" y="39161"/>
                    <a:pt x="30101" y="81343"/>
                    <a:pt x="0" y="92896"/>
                  </a:cubicBezTo>
                  <a:cubicBezTo>
                    <a:pt x="41119" y="118050"/>
                    <a:pt x="62590" y="140312"/>
                    <a:pt x="78498" y="185837"/>
                  </a:cubicBezTo>
                  <a:close/>
                  <a:moveTo>
                    <a:pt x="78516" y="77816"/>
                  </a:moveTo>
                  <a:cubicBezTo>
                    <a:pt x="82829" y="82289"/>
                    <a:pt x="86908" y="88471"/>
                    <a:pt x="92227" y="92896"/>
                  </a:cubicBezTo>
                  <a:cubicBezTo>
                    <a:pt x="87431" y="97083"/>
                    <a:pt x="82124" y="103611"/>
                    <a:pt x="78516" y="107986"/>
                  </a:cubicBezTo>
                  <a:cubicBezTo>
                    <a:pt x="74469" y="101972"/>
                    <a:pt x="68465" y="97032"/>
                    <a:pt x="64805" y="92896"/>
                  </a:cubicBezTo>
                  <a:cubicBezTo>
                    <a:pt x="68665" y="88877"/>
                    <a:pt x="74045" y="82769"/>
                    <a:pt x="78516" y="77816"/>
                  </a:cubicBezTo>
                  <a:close/>
                </a:path>
                <a:path w="156995" h="185837" stroke="0" extrusionOk="0">
                  <a:moveTo>
                    <a:pt x="78498" y="185837"/>
                  </a:moveTo>
                  <a:cubicBezTo>
                    <a:pt x="88265" y="142734"/>
                    <a:pt x="117325" y="109210"/>
                    <a:pt x="156995" y="92896"/>
                  </a:cubicBezTo>
                  <a:cubicBezTo>
                    <a:pt x="110222" y="75421"/>
                    <a:pt x="89211" y="34701"/>
                    <a:pt x="78498" y="0"/>
                  </a:cubicBezTo>
                  <a:cubicBezTo>
                    <a:pt x="72744" y="39486"/>
                    <a:pt x="39538" y="71248"/>
                    <a:pt x="0" y="92896"/>
                  </a:cubicBezTo>
                  <a:cubicBezTo>
                    <a:pt x="41582" y="108995"/>
                    <a:pt x="63528" y="151323"/>
                    <a:pt x="78498" y="185837"/>
                  </a:cubicBezTo>
                  <a:close/>
                  <a:moveTo>
                    <a:pt x="78516" y="77816"/>
                  </a:moveTo>
                  <a:cubicBezTo>
                    <a:pt x="82821" y="81509"/>
                    <a:pt x="88292" y="87501"/>
                    <a:pt x="92227" y="92896"/>
                  </a:cubicBezTo>
                  <a:cubicBezTo>
                    <a:pt x="86949" y="97701"/>
                    <a:pt x="82256" y="104227"/>
                    <a:pt x="78516" y="107986"/>
                  </a:cubicBezTo>
                  <a:cubicBezTo>
                    <a:pt x="74789" y="102905"/>
                    <a:pt x="70597" y="96422"/>
                    <a:pt x="64805" y="92896"/>
                  </a:cubicBezTo>
                  <a:cubicBezTo>
                    <a:pt x="69892" y="87798"/>
                    <a:pt x="73523" y="82967"/>
                    <a:pt x="78516" y="77816"/>
                  </a:cubicBezTo>
                  <a:close/>
                </a:path>
              </a:pathLst>
            </a:custGeom>
            <a:ln>
              <a:extLst>
                <a:ext uri="{C807C97D-BFC1-408E-A445-0C87EB9F89A2}">
                  <ask:lineSketchStyleProps xmlns:ask="http://schemas.microsoft.com/office/drawing/2018/sketchyshapes" sd="3500731329">
                    <a:custGeom>
                      <a:avLst/>
                      <a:gdLst>
                        <a:gd name="connsiteX0" fmla="*/ 78498 w 156995"/>
                        <a:gd name="connsiteY0" fmla="*/ 185837 h 185837"/>
                        <a:gd name="connsiteX1" fmla="*/ 156995 w 156995"/>
                        <a:gd name="connsiteY1" fmla="*/ 92896 h 185837"/>
                        <a:gd name="connsiteX2" fmla="*/ 78498 w 156995"/>
                        <a:gd name="connsiteY2" fmla="*/ 0 h 185837"/>
                        <a:gd name="connsiteX3" fmla="*/ 0 w 156995"/>
                        <a:gd name="connsiteY3" fmla="*/ 92896 h 185837"/>
                        <a:gd name="connsiteX4" fmla="*/ 78498 w 156995"/>
                        <a:gd name="connsiteY4" fmla="*/ 185837 h 185837"/>
                        <a:gd name="connsiteX5" fmla="*/ 78516 w 156995"/>
                        <a:gd name="connsiteY5" fmla="*/ 77816 h 185837"/>
                        <a:gd name="connsiteX6" fmla="*/ 92227 w 156995"/>
                        <a:gd name="connsiteY6" fmla="*/ 92896 h 185837"/>
                        <a:gd name="connsiteX7" fmla="*/ 78516 w 156995"/>
                        <a:gd name="connsiteY7" fmla="*/ 107986 h 185837"/>
                        <a:gd name="connsiteX8" fmla="*/ 64805 w 156995"/>
                        <a:gd name="connsiteY8" fmla="*/ 92896 h 185837"/>
                        <a:gd name="connsiteX9" fmla="*/ 78516 w 156995"/>
                        <a:gd name="connsiteY9" fmla="*/ 77816 h 1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95" h="185837">
                          <a:moveTo>
                            <a:pt x="78498" y="185837"/>
                          </a:moveTo>
                          <a:cubicBezTo>
                            <a:pt x="90103" y="145022"/>
                            <a:pt x="118696" y="111166"/>
                            <a:pt x="156995" y="92896"/>
                          </a:cubicBezTo>
                          <a:cubicBezTo>
                            <a:pt x="118711" y="74631"/>
                            <a:pt x="90120" y="40796"/>
                            <a:pt x="78498" y="0"/>
                          </a:cubicBezTo>
                          <a:cubicBezTo>
                            <a:pt x="66911" y="40814"/>
                            <a:pt x="38308" y="74661"/>
                            <a:pt x="0" y="92896"/>
                          </a:cubicBezTo>
                          <a:cubicBezTo>
                            <a:pt x="38323" y="111136"/>
                            <a:pt x="66927" y="145003"/>
                            <a:pt x="78498" y="185837"/>
                          </a:cubicBezTo>
                          <a:close/>
                          <a:moveTo>
                            <a:pt x="78516" y="77816"/>
                          </a:moveTo>
                          <a:cubicBezTo>
                            <a:pt x="82802" y="83094"/>
                            <a:pt x="87379" y="88129"/>
                            <a:pt x="92227" y="92896"/>
                          </a:cubicBezTo>
                          <a:cubicBezTo>
                            <a:pt x="87379" y="97666"/>
                            <a:pt x="82802" y="102704"/>
                            <a:pt x="78516" y="107986"/>
                          </a:cubicBezTo>
                          <a:cubicBezTo>
                            <a:pt x="74231" y="102704"/>
                            <a:pt x="69654" y="97666"/>
                            <a:pt x="64805" y="92896"/>
                          </a:cubicBezTo>
                          <a:cubicBezTo>
                            <a:pt x="69654" y="88129"/>
                            <a:pt x="74231" y="83094"/>
                            <a:pt x="78516" y="77816"/>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2" name="Freeform: Shape 11">
              <a:extLst>
                <a:ext uri="{FF2B5EF4-FFF2-40B4-BE49-F238E27FC236}">
                  <a16:creationId xmlns:a16="http://schemas.microsoft.com/office/drawing/2014/main" id="{63B9D3DA-1C9D-431D-96BE-0A87CD52D589}"/>
                </a:ext>
              </a:extLst>
            </p:cNvPr>
            <p:cNvSpPr/>
            <p:nvPr/>
          </p:nvSpPr>
          <p:spPr>
            <a:xfrm>
              <a:off x="6719520" y="547019"/>
              <a:ext cx="156995" cy="185837"/>
            </a:xfrm>
            <a:custGeom>
              <a:avLst/>
              <a:gdLst>
                <a:gd name="connsiteX0" fmla="*/ 78498 w 156995"/>
                <a:gd name="connsiteY0" fmla="*/ 185837 h 185837"/>
                <a:gd name="connsiteX1" fmla="*/ 156995 w 156995"/>
                <a:gd name="connsiteY1" fmla="*/ 92896 h 185837"/>
                <a:gd name="connsiteX2" fmla="*/ 78498 w 156995"/>
                <a:gd name="connsiteY2" fmla="*/ 0 h 185837"/>
                <a:gd name="connsiteX3" fmla="*/ 0 w 156995"/>
                <a:gd name="connsiteY3" fmla="*/ 92896 h 185837"/>
                <a:gd name="connsiteX4" fmla="*/ 78498 w 156995"/>
                <a:gd name="connsiteY4" fmla="*/ 185837 h 185837"/>
                <a:gd name="connsiteX5" fmla="*/ 78516 w 156995"/>
                <a:gd name="connsiteY5" fmla="*/ 77816 h 185837"/>
                <a:gd name="connsiteX6" fmla="*/ 92227 w 156995"/>
                <a:gd name="connsiteY6" fmla="*/ 92896 h 185837"/>
                <a:gd name="connsiteX7" fmla="*/ 78516 w 156995"/>
                <a:gd name="connsiteY7" fmla="*/ 107986 h 185837"/>
                <a:gd name="connsiteX8" fmla="*/ 64805 w 156995"/>
                <a:gd name="connsiteY8" fmla="*/ 92896 h 185837"/>
                <a:gd name="connsiteX9" fmla="*/ 78516 w 156995"/>
                <a:gd name="connsiteY9" fmla="*/ 77816 h 1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95" h="185837" fill="none" extrusionOk="0">
                  <a:moveTo>
                    <a:pt x="78498" y="185837"/>
                  </a:moveTo>
                  <a:cubicBezTo>
                    <a:pt x="97394" y="142489"/>
                    <a:pt x="114568" y="110509"/>
                    <a:pt x="156995" y="92896"/>
                  </a:cubicBezTo>
                  <a:cubicBezTo>
                    <a:pt x="119087" y="73717"/>
                    <a:pt x="88837" y="34691"/>
                    <a:pt x="78498" y="0"/>
                  </a:cubicBezTo>
                  <a:cubicBezTo>
                    <a:pt x="72181" y="38211"/>
                    <a:pt x="40000" y="73883"/>
                    <a:pt x="0" y="92896"/>
                  </a:cubicBezTo>
                  <a:cubicBezTo>
                    <a:pt x="38104" y="112304"/>
                    <a:pt x="67118" y="143754"/>
                    <a:pt x="78498" y="185837"/>
                  </a:cubicBezTo>
                  <a:close/>
                  <a:moveTo>
                    <a:pt x="78516" y="77816"/>
                  </a:moveTo>
                  <a:cubicBezTo>
                    <a:pt x="82879" y="83289"/>
                    <a:pt x="87616" y="89132"/>
                    <a:pt x="92227" y="92896"/>
                  </a:cubicBezTo>
                  <a:cubicBezTo>
                    <a:pt x="86343" y="98379"/>
                    <a:pt x="82370" y="103439"/>
                    <a:pt x="78516" y="107986"/>
                  </a:cubicBezTo>
                  <a:cubicBezTo>
                    <a:pt x="74077" y="102556"/>
                    <a:pt x="70143" y="96051"/>
                    <a:pt x="64805" y="92896"/>
                  </a:cubicBezTo>
                  <a:cubicBezTo>
                    <a:pt x="69870" y="88263"/>
                    <a:pt x="73324" y="83558"/>
                    <a:pt x="78516" y="77816"/>
                  </a:cubicBezTo>
                  <a:close/>
                </a:path>
                <a:path w="156995" h="185837" stroke="0" extrusionOk="0">
                  <a:moveTo>
                    <a:pt x="78498" y="185837"/>
                  </a:moveTo>
                  <a:cubicBezTo>
                    <a:pt x="96461" y="146512"/>
                    <a:pt x="114428" y="111547"/>
                    <a:pt x="156995" y="92896"/>
                  </a:cubicBezTo>
                  <a:cubicBezTo>
                    <a:pt x="117416" y="82916"/>
                    <a:pt x="92520" y="46074"/>
                    <a:pt x="78498" y="0"/>
                  </a:cubicBezTo>
                  <a:cubicBezTo>
                    <a:pt x="65645" y="42399"/>
                    <a:pt x="35921" y="73995"/>
                    <a:pt x="0" y="92896"/>
                  </a:cubicBezTo>
                  <a:cubicBezTo>
                    <a:pt x="41891" y="111375"/>
                    <a:pt x="68043" y="148832"/>
                    <a:pt x="78498" y="185837"/>
                  </a:cubicBezTo>
                  <a:close/>
                  <a:moveTo>
                    <a:pt x="78516" y="77816"/>
                  </a:moveTo>
                  <a:cubicBezTo>
                    <a:pt x="83340" y="84222"/>
                    <a:pt x="88038" y="86842"/>
                    <a:pt x="92227" y="92896"/>
                  </a:cubicBezTo>
                  <a:cubicBezTo>
                    <a:pt x="87744" y="97162"/>
                    <a:pt x="81954" y="103587"/>
                    <a:pt x="78516" y="107986"/>
                  </a:cubicBezTo>
                  <a:cubicBezTo>
                    <a:pt x="74347" y="103078"/>
                    <a:pt x="70429" y="98610"/>
                    <a:pt x="64805" y="92896"/>
                  </a:cubicBezTo>
                  <a:cubicBezTo>
                    <a:pt x="69876" y="88478"/>
                    <a:pt x="73685" y="84633"/>
                    <a:pt x="78516" y="77816"/>
                  </a:cubicBezTo>
                  <a:close/>
                </a:path>
              </a:pathLst>
            </a:custGeom>
            <a:ln>
              <a:extLst>
                <a:ext uri="{C807C97D-BFC1-408E-A445-0C87EB9F89A2}">
                  <ask:lineSketchStyleProps xmlns:ask="http://schemas.microsoft.com/office/drawing/2018/sketchyshapes" sd="2679116077">
                    <a:custGeom>
                      <a:avLst/>
                      <a:gdLst>
                        <a:gd name="connsiteX0" fmla="*/ 78498 w 156995"/>
                        <a:gd name="connsiteY0" fmla="*/ 185837 h 185837"/>
                        <a:gd name="connsiteX1" fmla="*/ 156995 w 156995"/>
                        <a:gd name="connsiteY1" fmla="*/ 92896 h 185837"/>
                        <a:gd name="connsiteX2" fmla="*/ 78498 w 156995"/>
                        <a:gd name="connsiteY2" fmla="*/ 0 h 185837"/>
                        <a:gd name="connsiteX3" fmla="*/ 0 w 156995"/>
                        <a:gd name="connsiteY3" fmla="*/ 92896 h 185837"/>
                        <a:gd name="connsiteX4" fmla="*/ 78498 w 156995"/>
                        <a:gd name="connsiteY4" fmla="*/ 185837 h 185837"/>
                        <a:gd name="connsiteX5" fmla="*/ 78516 w 156995"/>
                        <a:gd name="connsiteY5" fmla="*/ 77816 h 185837"/>
                        <a:gd name="connsiteX6" fmla="*/ 92227 w 156995"/>
                        <a:gd name="connsiteY6" fmla="*/ 92896 h 185837"/>
                        <a:gd name="connsiteX7" fmla="*/ 78516 w 156995"/>
                        <a:gd name="connsiteY7" fmla="*/ 107986 h 185837"/>
                        <a:gd name="connsiteX8" fmla="*/ 64805 w 156995"/>
                        <a:gd name="connsiteY8" fmla="*/ 92896 h 185837"/>
                        <a:gd name="connsiteX9" fmla="*/ 78516 w 156995"/>
                        <a:gd name="connsiteY9" fmla="*/ 77816 h 1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95" h="185837">
                          <a:moveTo>
                            <a:pt x="78498" y="185837"/>
                          </a:moveTo>
                          <a:cubicBezTo>
                            <a:pt x="90103" y="145022"/>
                            <a:pt x="118696" y="111166"/>
                            <a:pt x="156995" y="92896"/>
                          </a:cubicBezTo>
                          <a:cubicBezTo>
                            <a:pt x="118711" y="74630"/>
                            <a:pt x="90120" y="40795"/>
                            <a:pt x="78498" y="0"/>
                          </a:cubicBezTo>
                          <a:cubicBezTo>
                            <a:pt x="66911" y="40814"/>
                            <a:pt x="38308" y="74662"/>
                            <a:pt x="0" y="92896"/>
                          </a:cubicBezTo>
                          <a:cubicBezTo>
                            <a:pt x="38323" y="111136"/>
                            <a:pt x="66927" y="145003"/>
                            <a:pt x="78498" y="185837"/>
                          </a:cubicBezTo>
                          <a:close/>
                          <a:moveTo>
                            <a:pt x="78516" y="77816"/>
                          </a:moveTo>
                          <a:cubicBezTo>
                            <a:pt x="82802" y="83093"/>
                            <a:pt x="87379" y="88130"/>
                            <a:pt x="92227" y="92896"/>
                          </a:cubicBezTo>
                          <a:cubicBezTo>
                            <a:pt x="87379" y="97667"/>
                            <a:pt x="82802" y="102705"/>
                            <a:pt x="78516" y="107986"/>
                          </a:cubicBezTo>
                          <a:cubicBezTo>
                            <a:pt x="74231" y="102705"/>
                            <a:pt x="69654" y="97667"/>
                            <a:pt x="64805" y="92896"/>
                          </a:cubicBezTo>
                          <a:cubicBezTo>
                            <a:pt x="69654" y="88130"/>
                            <a:pt x="74231" y="83093"/>
                            <a:pt x="78516" y="77816"/>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3" name="Freeform: Shape 12">
              <a:extLst>
                <a:ext uri="{FF2B5EF4-FFF2-40B4-BE49-F238E27FC236}">
                  <a16:creationId xmlns:a16="http://schemas.microsoft.com/office/drawing/2014/main" id="{89ADE11F-C8A9-494E-A72D-2DBAC8FCFF71}"/>
                </a:ext>
              </a:extLst>
            </p:cNvPr>
            <p:cNvSpPr/>
            <p:nvPr/>
          </p:nvSpPr>
          <p:spPr>
            <a:xfrm>
              <a:off x="6077416" y="231096"/>
              <a:ext cx="37167" cy="111502"/>
            </a:xfrm>
            <a:custGeom>
              <a:avLst/>
              <a:gdLst>
                <a:gd name="connsiteX0" fmla="*/ 18584 w 37167"/>
                <a:gd name="connsiteY0" fmla="*/ 111502 h 111502"/>
                <a:gd name="connsiteX1" fmla="*/ 37167 w 37167"/>
                <a:gd name="connsiteY1" fmla="*/ 92919 h 111502"/>
                <a:gd name="connsiteX2" fmla="*/ 37167 w 37167"/>
                <a:gd name="connsiteY2" fmla="*/ 18584 h 111502"/>
                <a:gd name="connsiteX3" fmla="*/ 18584 w 37167"/>
                <a:gd name="connsiteY3" fmla="*/ 0 h 111502"/>
                <a:gd name="connsiteX4" fmla="*/ 0 w 37167"/>
                <a:gd name="connsiteY4" fmla="*/ 18584 h 111502"/>
                <a:gd name="connsiteX5" fmla="*/ 0 w 37167"/>
                <a:gd name="connsiteY5" fmla="*/ 92919 h 111502"/>
                <a:gd name="connsiteX6" fmla="*/ 18584 w 37167"/>
                <a:gd name="connsiteY6" fmla="*/ 111502 h 11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7" h="111502" fill="none" extrusionOk="0">
                  <a:moveTo>
                    <a:pt x="18584" y="111502"/>
                  </a:moveTo>
                  <a:cubicBezTo>
                    <a:pt x="29381" y="113997"/>
                    <a:pt x="38258" y="101300"/>
                    <a:pt x="37167" y="92919"/>
                  </a:cubicBezTo>
                  <a:cubicBezTo>
                    <a:pt x="40145" y="56096"/>
                    <a:pt x="40067" y="42203"/>
                    <a:pt x="37167" y="18584"/>
                  </a:cubicBezTo>
                  <a:cubicBezTo>
                    <a:pt x="37354" y="6851"/>
                    <a:pt x="27569" y="-1806"/>
                    <a:pt x="18584" y="0"/>
                  </a:cubicBezTo>
                  <a:cubicBezTo>
                    <a:pt x="9206" y="-1713"/>
                    <a:pt x="1250" y="7676"/>
                    <a:pt x="0" y="18584"/>
                  </a:cubicBezTo>
                  <a:cubicBezTo>
                    <a:pt x="3572" y="44175"/>
                    <a:pt x="-921" y="64433"/>
                    <a:pt x="0" y="92919"/>
                  </a:cubicBezTo>
                  <a:cubicBezTo>
                    <a:pt x="134" y="103684"/>
                    <a:pt x="6104" y="112734"/>
                    <a:pt x="18584" y="111502"/>
                  </a:cubicBezTo>
                  <a:close/>
                </a:path>
                <a:path w="37167" h="111502" stroke="0" extrusionOk="0">
                  <a:moveTo>
                    <a:pt x="18584" y="111502"/>
                  </a:moveTo>
                  <a:cubicBezTo>
                    <a:pt x="28885" y="111258"/>
                    <a:pt x="38674" y="104847"/>
                    <a:pt x="37167" y="92919"/>
                  </a:cubicBezTo>
                  <a:cubicBezTo>
                    <a:pt x="33990" y="57683"/>
                    <a:pt x="37881" y="33890"/>
                    <a:pt x="37167" y="18584"/>
                  </a:cubicBezTo>
                  <a:cubicBezTo>
                    <a:pt x="37382" y="7424"/>
                    <a:pt x="27204" y="238"/>
                    <a:pt x="18584" y="0"/>
                  </a:cubicBezTo>
                  <a:cubicBezTo>
                    <a:pt x="7673" y="-1408"/>
                    <a:pt x="180" y="9153"/>
                    <a:pt x="0" y="18584"/>
                  </a:cubicBezTo>
                  <a:cubicBezTo>
                    <a:pt x="-3101" y="52350"/>
                    <a:pt x="-2185" y="63269"/>
                    <a:pt x="0" y="92919"/>
                  </a:cubicBezTo>
                  <a:cubicBezTo>
                    <a:pt x="1895" y="101943"/>
                    <a:pt x="5934" y="112120"/>
                    <a:pt x="18584" y="111502"/>
                  </a:cubicBezTo>
                  <a:close/>
                </a:path>
              </a:pathLst>
            </a:custGeom>
            <a:ln>
              <a:extLst>
                <a:ext uri="{C807C97D-BFC1-408E-A445-0C87EB9F89A2}">
                  <ask:lineSketchStyleProps xmlns:ask="http://schemas.microsoft.com/office/drawing/2018/sketchyshapes" sd="4185920616">
                    <a:custGeom>
                      <a:avLst/>
                      <a:gdLst>
                        <a:gd name="connsiteX0" fmla="*/ 18584 w 37167"/>
                        <a:gd name="connsiteY0" fmla="*/ 111502 h 111502"/>
                        <a:gd name="connsiteX1" fmla="*/ 37167 w 37167"/>
                        <a:gd name="connsiteY1" fmla="*/ 92919 h 111502"/>
                        <a:gd name="connsiteX2" fmla="*/ 37167 w 37167"/>
                        <a:gd name="connsiteY2" fmla="*/ 18584 h 111502"/>
                        <a:gd name="connsiteX3" fmla="*/ 18584 w 37167"/>
                        <a:gd name="connsiteY3" fmla="*/ 0 h 111502"/>
                        <a:gd name="connsiteX4" fmla="*/ 0 w 37167"/>
                        <a:gd name="connsiteY4" fmla="*/ 18584 h 111502"/>
                        <a:gd name="connsiteX5" fmla="*/ 0 w 37167"/>
                        <a:gd name="connsiteY5" fmla="*/ 92919 h 111502"/>
                        <a:gd name="connsiteX6" fmla="*/ 18584 w 37167"/>
                        <a:gd name="connsiteY6" fmla="*/ 111502 h 11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7" h="111502">
                          <a:moveTo>
                            <a:pt x="18584" y="111502"/>
                          </a:moveTo>
                          <a:cubicBezTo>
                            <a:pt x="28847" y="111502"/>
                            <a:pt x="37167" y="103182"/>
                            <a:pt x="37167" y="92919"/>
                          </a:cubicBezTo>
                          <a:lnTo>
                            <a:pt x="37167" y="18584"/>
                          </a:lnTo>
                          <a:cubicBezTo>
                            <a:pt x="37167" y="8320"/>
                            <a:pt x="28847" y="0"/>
                            <a:pt x="18584" y="0"/>
                          </a:cubicBezTo>
                          <a:cubicBezTo>
                            <a:pt x="8320" y="0"/>
                            <a:pt x="0" y="8320"/>
                            <a:pt x="0" y="18584"/>
                          </a:cubicBezTo>
                          <a:lnTo>
                            <a:pt x="0" y="92919"/>
                          </a:lnTo>
                          <a:cubicBezTo>
                            <a:pt x="0" y="103182"/>
                            <a:pt x="8320" y="111502"/>
                            <a:pt x="18584" y="111502"/>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4" name="Freeform: Shape 13">
              <a:extLst>
                <a:ext uri="{FF2B5EF4-FFF2-40B4-BE49-F238E27FC236}">
                  <a16:creationId xmlns:a16="http://schemas.microsoft.com/office/drawing/2014/main" id="{D2C9C129-A5DF-4247-89E8-772DF7B83822}"/>
                </a:ext>
              </a:extLst>
            </p:cNvPr>
            <p:cNvSpPr/>
            <p:nvPr/>
          </p:nvSpPr>
          <p:spPr>
            <a:xfrm>
              <a:off x="6077416" y="677105"/>
              <a:ext cx="37167" cy="223004"/>
            </a:xfrm>
            <a:custGeom>
              <a:avLst/>
              <a:gdLst>
                <a:gd name="connsiteX0" fmla="*/ 18584 w 37167"/>
                <a:gd name="connsiteY0" fmla="*/ 223004 h 223004"/>
                <a:gd name="connsiteX1" fmla="*/ 37167 w 37167"/>
                <a:gd name="connsiteY1" fmla="*/ 204421 h 223004"/>
                <a:gd name="connsiteX2" fmla="*/ 37167 w 37167"/>
                <a:gd name="connsiteY2" fmla="*/ 18584 h 223004"/>
                <a:gd name="connsiteX3" fmla="*/ 18584 w 37167"/>
                <a:gd name="connsiteY3" fmla="*/ 0 h 223004"/>
                <a:gd name="connsiteX4" fmla="*/ 0 w 37167"/>
                <a:gd name="connsiteY4" fmla="*/ 18584 h 223004"/>
                <a:gd name="connsiteX5" fmla="*/ 0 w 37167"/>
                <a:gd name="connsiteY5" fmla="*/ 204421 h 223004"/>
                <a:gd name="connsiteX6" fmla="*/ 18584 w 37167"/>
                <a:gd name="connsiteY6" fmla="*/ 223004 h 2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7" h="223004" fill="none" extrusionOk="0">
                  <a:moveTo>
                    <a:pt x="18584" y="223004"/>
                  </a:moveTo>
                  <a:cubicBezTo>
                    <a:pt x="30228" y="223211"/>
                    <a:pt x="36650" y="214605"/>
                    <a:pt x="37167" y="204421"/>
                  </a:cubicBezTo>
                  <a:cubicBezTo>
                    <a:pt x="45418" y="112153"/>
                    <a:pt x="37344" y="74256"/>
                    <a:pt x="37167" y="18584"/>
                  </a:cubicBezTo>
                  <a:cubicBezTo>
                    <a:pt x="36320" y="8442"/>
                    <a:pt x="28911" y="1368"/>
                    <a:pt x="18584" y="0"/>
                  </a:cubicBezTo>
                  <a:cubicBezTo>
                    <a:pt x="6860" y="-157"/>
                    <a:pt x="-2367" y="9152"/>
                    <a:pt x="0" y="18584"/>
                  </a:cubicBezTo>
                  <a:cubicBezTo>
                    <a:pt x="7539" y="98561"/>
                    <a:pt x="-6368" y="143235"/>
                    <a:pt x="0" y="204421"/>
                  </a:cubicBezTo>
                  <a:cubicBezTo>
                    <a:pt x="414" y="215322"/>
                    <a:pt x="8411" y="221033"/>
                    <a:pt x="18584" y="223004"/>
                  </a:cubicBezTo>
                  <a:close/>
                </a:path>
                <a:path w="37167" h="223004" stroke="0" extrusionOk="0">
                  <a:moveTo>
                    <a:pt x="18584" y="223004"/>
                  </a:moveTo>
                  <a:cubicBezTo>
                    <a:pt x="30593" y="224526"/>
                    <a:pt x="39553" y="215046"/>
                    <a:pt x="37167" y="204421"/>
                  </a:cubicBezTo>
                  <a:cubicBezTo>
                    <a:pt x="33310" y="127021"/>
                    <a:pt x="43578" y="59745"/>
                    <a:pt x="37167" y="18584"/>
                  </a:cubicBezTo>
                  <a:cubicBezTo>
                    <a:pt x="37461" y="7977"/>
                    <a:pt x="29872" y="-295"/>
                    <a:pt x="18584" y="0"/>
                  </a:cubicBezTo>
                  <a:cubicBezTo>
                    <a:pt x="7276" y="-754"/>
                    <a:pt x="911" y="8358"/>
                    <a:pt x="0" y="18584"/>
                  </a:cubicBezTo>
                  <a:cubicBezTo>
                    <a:pt x="-3072" y="67392"/>
                    <a:pt x="6728" y="112161"/>
                    <a:pt x="0" y="204421"/>
                  </a:cubicBezTo>
                  <a:cubicBezTo>
                    <a:pt x="1646" y="213156"/>
                    <a:pt x="8379" y="222112"/>
                    <a:pt x="18584" y="223004"/>
                  </a:cubicBezTo>
                  <a:close/>
                </a:path>
              </a:pathLst>
            </a:custGeom>
            <a:ln>
              <a:extLst>
                <a:ext uri="{C807C97D-BFC1-408E-A445-0C87EB9F89A2}">
                  <ask:lineSketchStyleProps xmlns:ask="http://schemas.microsoft.com/office/drawing/2018/sketchyshapes" sd="2014974258">
                    <a:custGeom>
                      <a:avLst/>
                      <a:gdLst>
                        <a:gd name="connsiteX0" fmla="*/ 18584 w 37167"/>
                        <a:gd name="connsiteY0" fmla="*/ 223004 h 223004"/>
                        <a:gd name="connsiteX1" fmla="*/ 37167 w 37167"/>
                        <a:gd name="connsiteY1" fmla="*/ 204421 h 223004"/>
                        <a:gd name="connsiteX2" fmla="*/ 37167 w 37167"/>
                        <a:gd name="connsiteY2" fmla="*/ 18584 h 223004"/>
                        <a:gd name="connsiteX3" fmla="*/ 18584 w 37167"/>
                        <a:gd name="connsiteY3" fmla="*/ 0 h 223004"/>
                        <a:gd name="connsiteX4" fmla="*/ 0 w 37167"/>
                        <a:gd name="connsiteY4" fmla="*/ 18584 h 223004"/>
                        <a:gd name="connsiteX5" fmla="*/ 0 w 37167"/>
                        <a:gd name="connsiteY5" fmla="*/ 204421 h 223004"/>
                        <a:gd name="connsiteX6" fmla="*/ 18584 w 37167"/>
                        <a:gd name="connsiteY6" fmla="*/ 223004 h 2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7" h="223004">
                          <a:moveTo>
                            <a:pt x="18584" y="223004"/>
                          </a:moveTo>
                          <a:cubicBezTo>
                            <a:pt x="28847" y="223004"/>
                            <a:pt x="37167" y="214685"/>
                            <a:pt x="37167" y="204421"/>
                          </a:cubicBezTo>
                          <a:lnTo>
                            <a:pt x="37167" y="18584"/>
                          </a:lnTo>
                          <a:cubicBezTo>
                            <a:pt x="37167" y="8320"/>
                            <a:pt x="28847" y="0"/>
                            <a:pt x="18584" y="0"/>
                          </a:cubicBezTo>
                          <a:cubicBezTo>
                            <a:pt x="8320" y="0"/>
                            <a:pt x="0" y="8320"/>
                            <a:pt x="0" y="18584"/>
                          </a:cubicBezTo>
                          <a:lnTo>
                            <a:pt x="0" y="204421"/>
                          </a:lnTo>
                          <a:cubicBezTo>
                            <a:pt x="0" y="214685"/>
                            <a:pt x="8320" y="223004"/>
                            <a:pt x="18584" y="223004"/>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5" name="Freeform: Shape 14">
              <a:extLst>
                <a:ext uri="{FF2B5EF4-FFF2-40B4-BE49-F238E27FC236}">
                  <a16:creationId xmlns:a16="http://schemas.microsoft.com/office/drawing/2014/main" id="{BB82212B-EE94-40CF-9750-6CF79200B256}"/>
                </a:ext>
              </a:extLst>
            </p:cNvPr>
            <p:cNvSpPr/>
            <p:nvPr/>
          </p:nvSpPr>
          <p:spPr>
            <a:xfrm>
              <a:off x="6077416" y="416933"/>
              <a:ext cx="37167" cy="185837"/>
            </a:xfrm>
            <a:custGeom>
              <a:avLst/>
              <a:gdLst>
                <a:gd name="connsiteX0" fmla="*/ 18584 w 37167"/>
                <a:gd name="connsiteY0" fmla="*/ 185837 h 185837"/>
                <a:gd name="connsiteX1" fmla="*/ 37167 w 37167"/>
                <a:gd name="connsiteY1" fmla="*/ 167253 h 185837"/>
                <a:gd name="connsiteX2" fmla="*/ 37167 w 37167"/>
                <a:gd name="connsiteY2" fmla="*/ 18584 h 185837"/>
                <a:gd name="connsiteX3" fmla="*/ 18584 w 37167"/>
                <a:gd name="connsiteY3" fmla="*/ 0 h 185837"/>
                <a:gd name="connsiteX4" fmla="*/ 0 w 37167"/>
                <a:gd name="connsiteY4" fmla="*/ 18584 h 185837"/>
                <a:gd name="connsiteX5" fmla="*/ 0 w 37167"/>
                <a:gd name="connsiteY5" fmla="*/ 167253 h 185837"/>
                <a:gd name="connsiteX6" fmla="*/ 18584 w 37167"/>
                <a:gd name="connsiteY6" fmla="*/ 185837 h 1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7" h="185837" fill="none" extrusionOk="0">
                  <a:moveTo>
                    <a:pt x="18584" y="185837"/>
                  </a:moveTo>
                  <a:cubicBezTo>
                    <a:pt x="30982" y="185790"/>
                    <a:pt x="37935" y="175941"/>
                    <a:pt x="37167" y="167253"/>
                  </a:cubicBezTo>
                  <a:cubicBezTo>
                    <a:pt x="37236" y="121422"/>
                    <a:pt x="43281" y="51901"/>
                    <a:pt x="37167" y="18584"/>
                  </a:cubicBezTo>
                  <a:cubicBezTo>
                    <a:pt x="37439" y="10267"/>
                    <a:pt x="28596" y="-899"/>
                    <a:pt x="18584" y="0"/>
                  </a:cubicBezTo>
                  <a:cubicBezTo>
                    <a:pt x="6689" y="-390"/>
                    <a:pt x="507" y="8168"/>
                    <a:pt x="0" y="18584"/>
                  </a:cubicBezTo>
                  <a:cubicBezTo>
                    <a:pt x="-1945" y="60488"/>
                    <a:pt x="542" y="119330"/>
                    <a:pt x="0" y="167253"/>
                  </a:cubicBezTo>
                  <a:cubicBezTo>
                    <a:pt x="-288" y="177251"/>
                    <a:pt x="6983" y="187999"/>
                    <a:pt x="18584" y="185837"/>
                  </a:cubicBezTo>
                  <a:close/>
                </a:path>
                <a:path w="37167" h="185837" stroke="0" extrusionOk="0">
                  <a:moveTo>
                    <a:pt x="18584" y="185837"/>
                  </a:moveTo>
                  <a:cubicBezTo>
                    <a:pt x="31061" y="186886"/>
                    <a:pt x="35910" y="178026"/>
                    <a:pt x="37167" y="167253"/>
                  </a:cubicBezTo>
                  <a:cubicBezTo>
                    <a:pt x="40863" y="133870"/>
                    <a:pt x="39713" y="48402"/>
                    <a:pt x="37167" y="18584"/>
                  </a:cubicBezTo>
                  <a:cubicBezTo>
                    <a:pt x="36485" y="7949"/>
                    <a:pt x="28504" y="1844"/>
                    <a:pt x="18584" y="0"/>
                  </a:cubicBezTo>
                  <a:cubicBezTo>
                    <a:pt x="9897" y="274"/>
                    <a:pt x="-374" y="9902"/>
                    <a:pt x="0" y="18584"/>
                  </a:cubicBezTo>
                  <a:cubicBezTo>
                    <a:pt x="6744" y="80962"/>
                    <a:pt x="6669" y="125547"/>
                    <a:pt x="0" y="167253"/>
                  </a:cubicBezTo>
                  <a:cubicBezTo>
                    <a:pt x="-670" y="176533"/>
                    <a:pt x="9560" y="187069"/>
                    <a:pt x="18584" y="185837"/>
                  </a:cubicBezTo>
                  <a:close/>
                </a:path>
              </a:pathLst>
            </a:custGeom>
            <a:ln>
              <a:extLst>
                <a:ext uri="{C807C97D-BFC1-408E-A445-0C87EB9F89A2}">
                  <ask:lineSketchStyleProps xmlns:ask="http://schemas.microsoft.com/office/drawing/2018/sketchyshapes" sd="223822985">
                    <a:custGeom>
                      <a:avLst/>
                      <a:gdLst>
                        <a:gd name="connsiteX0" fmla="*/ 18584 w 37167"/>
                        <a:gd name="connsiteY0" fmla="*/ 185837 h 185837"/>
                        <a:gd name="connsiteX1" fmla="*/ 37167 w 37167"/>
                        <a:gd name="connsiteY1" fmla="*/ 167253 h 185837"/>
                        <a:gd name="connsiteX2" fmla="*/ 37167 w 37167"/>
                        <a:gd name="connsiteY2" fmla="*/ 18584 h 185837"/>
                        <a:gd name="connsiteX3" fmla="*/ 18584 w 37167"/>
                        <a:gd name="connsiteY3" fmla="*/ 0 h 185837"/>
                        <a:gd name="connsiteX4" fmla="*/ 0 w 37167"/>
                        <a:gd name="connsiteY4" fmla="*/ 18584 h 185837"/>
                        <a:gd name="connsiteX5" fmla="*/ 0 w 37167"/>
                        <a:gd name="connsiteY5" fmla="*/ 167253 h 185837"/>
                        <a:gd name="connsiteX6" fmla="*/ 18584 w 37167"/>
                        <a:gd name="connsiteY6" fmla="*/ 185837 h 1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7" h="185837">
                          <a:moveTo>
                            <a:pt x="18584" y="185837"/>
                          </a:moveTo>
                          <a:cubicBezTo>
                            <a:pt x="28847" y="185837"/>
                            <a:pt x="37167" y="177517"/>
                            <a:pt x="37167" y="167253"/>
                          </a:cubicBezTo>
                          <a:lnTo>
                            <a:pt x="37167" y="18584"/>
                          </a:lnTo>
                          <a:cubicBezTo>
                            <a:pt x="37167" y="8320"/>
                            <a:pt x="28847" y="0"/>
                            <a:pt x="18584" y="0"/>
                          </a:cubicBezTo>
                          <a:cubicBezTo>
                            <a:pt x="8320" y="0"/>
                            <a:pt x="0" y="8320"/>
                            <a:pt x="0" y="18584"/>
                          </a:cubicBezTo>
                          <a:lnTo>
                            <a:pt x="0" y="167253"/>
                          </a:lnTo>
                          <a:cubicBezTo>
                            <a:pt x="0" y="177517"/>
                            <a:pt x="8320" y="185837"/>
                            <a:pt x="18584" y="185837"/>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6" name="Freeform: Shape 15">
              <a:extLst>
                <a:ext uri="{FF2B5EF4-FFF2-40B4-BE49-F238E27FC236}">
                  <a16:creationId xmlns:a16="http://schemas.microsoft.com/office/drawing/2014/main" id="{4D716DCD-8524-48A1-BB48-05DFEAACCA1D}"/>
                </a:ext>
              </a:extLst>
            </p:cNvPr>
            <p:cNvSpPr/>
            <p:nvPr/>
          </p:nvSpPr>
          <p:spPr>
            <a:xfrm>
              <a:off x="6337087" y="369655"/>
              <a:ext cx="60891" cy="146141"/>
            </a:xfrm>
            <a:custGeom>
              <a:avLst/>
              <a:gdLst>
                <a:gd name="connsiteX0" fmla="*/ 14638 w 60891"/>
                <a:gd name="connsiteY0" fmla="*/ 145710 h 146141"/>
                <a:gd name="connsiteX1" fmla="*/ 36758 w 60891"/>
                <a:gd name="connsiteY1" fmla="*/ 131520 h 146141"/>
                <a:gd name="connsiteX2" fmla="*/ 36762 w 60891"/>
                <a:gd name="connsiteY2" fmla="*/ 131505 h 146141"/>
                <a:gd name="connsiteX3" fmla="*/ 60463 w 60891"/>
                <a:gd name="connsiteY3" fmla="*/ 22547 h 146141"/>
                <a:gd name="connsiteX4" fmla="*/ 46249 w 60891"/>
                <a:gd name="connsiteY4" fmla="*/ 429 h 146141"/>
                <a:gd name="connsiteX5" fmla="*/ 24130 w 60891"/>
                <a:gd name="connsiteY5" fmla="*/ 14643 h 146141"/>
                <a:gd name="connsiteX6" fmla="*/ 429 w 60891"/>
                <a:gd name="connsiteY6" fmla="*/ 123601 h 146141"/>
                <a:gd name="connsiteX7" fmla="*/ 14638 w 60891"/>
                <a:gd name="connsiteY7" fmla="*/ 145710 h 14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91" h="146141" fill="none" extrusionOk="0">
                  <a:moveTo>
                    <a:pt x="14638" y="145710"/>
                  </a:moveTo>
                  <a:cubicBezTo>
                    <a:pt x="25053" y="148010"/>
                    <a:pt x="34223" y="143188"/>
                    <a:pt x="36758" y="131520"/>
                  </a:cubicBezTo>
                  <a:cubicBezTo>
                    <a:pt x="36761" y="131515"/>
                    <a:pt x="36761" y="131510"/>
                    <a:pt x="36762" y="131505"/>
                  </a:cubicBezTo>
                  <a:cubicBezTo>
                    <a:pt x="45514" y="93620"/>
                    <a:pt x="51529" y="61420"/>
                    <a:pt x="60463" y="22547"/>
                  </a:cubicBezTo>
                  <a:cubicBezTo>
                    <a:pt x="61611" y="14543"/>
                    <a:pt x="54541" y="3052"/>
                    <a:pt x="46249" y="429"/>
                  </a:cubicBezTo>
                  <a:cubicBezTo>
                    <a:pt x="35919" y="-1730"/>
                    <a:pt x="25714" y="4879"/>
                    <a:pt x="24130" y="14643"/>
                  </a:cubicBezTo>
                  <a:cubicBezTo>
                    <a:pt x="16266" y="63128"/>
                    <a:pt x="11006" y="91404"/>
                    <a:pt x="429" y="123601"/>
                  </a:cubicBezTo>
                  <a:cubicBezTo>
                    <a:pt x="-1088" y="133435"/>
                    <a:pt x="3277" y="144448"/>
                    <a:pt x="14638" y="145710"/>
                  </a:cubicBezTo>
                  <a:close/>
                </a:path>
                <a:path w="60891" h="146141" stroke="0" extrusionOk="0">
                  <a:moveTo>
                    <a:pt x="14638" y="145710"/>
                  </a:moveTo>
                  <a:cubicBezTo>
                    <a:pt x="24757" y="147451"/>
                    <a:pt x="36306" y="141613"/>
                    <a:pt x="36758" y="131520"/>
                  </a:cubicBezTo>
                  <a:cubicBezTo>
                    <a:pt x="36761" y="131514"/>
                    <a:pt x="36760" y="131511"/>
                    <a:pt x="36762" y="131505"/>
                  </a:cubicBezTo>
                  <a:cubicBezTo>
                    <a:pt x="42001" y="105411"/>
                    <a:pt x="52827" y="72571"/>
                    <a:pt x="60463" y="22547"/>
                  </a:cubicBezTo>
                  <a:cubicBezTo>
                    <a:pt x="63243" y="11152"/>
                    <a:pt x="54867" y="827"/>
                    <a:pt x="46249" y="429"/>
                  </a:cubicBezTo>
                  <a:cubicBezTo>
                    <a:pt x="34947" y="-2436"/>
                    <a:pt x="25721" y="4930"/>
                    <a:pt x="24130" y="14643"/>
                  </a:cubicBezTo>
                  <a:cubicBezTo>
                    <a:pt x="22930" y="41905"/>
                    <a:pt x="6434" y="70320"/>
                    <a:pt x="429" y="123601"/>
                  </a:cubicBezTo>
                  <a:cubicBezTo>
                    <a:pt x="-1974" y="133868"/>
                    <a:pt x="4699" y="144524"/>
                    <a:pt x="14638" y="145710"/>
                  </a:cubicBezTo>
                  <a:close/>
                </a:path>
              </a:pathLst>
            </a:custGeom>
            <a:ln>
              <a:extLst>
                <a:ext uri="{C807C97D-BFC1-408E-A445-0C87EB9F89A2}">
                  <ask:lineSketchStyleProps xmlns:ask="http://schemas.microsoft.com/office/drawing/2018/sketchyshapes" sd="3128492267">
                    <a:custGeom>
                      <a:avLst/>
                      <a:gdLst>
                        <a:gd name="connsiteX0" fmla="*/ 14638 w 60891"/>
                        <a:gd name="connsiteY0" fmla="*/ 145710 h 146141"/>
                        <a:gd name="connsiteX1" fmla="*/ 36758 w 60891"/>
                        <a:gd name="connsiteY1" fmla="*/ 131520 h 146141"/>
                        <a:gd name="connsiteX2" fmla="*/ 36762 w 60891"/>
                        <a:gd name="connsiteY2" fmla="*/ 131505 h 146141"/>
                        <a:gd name="connsiteX3" fmla="*/ 60463 w 60891"/>
                        <a:gd name="connsiteY3" fmla="*/ 22547 h 146141"/>
                        <a:gd name="connsiteX4" fmla="*/ 46249 w 60891"/>
                        <a:gd name="connsiteY4" fmla="*/ 429 h 146141"/>
                        <a:gd name="connsiteX5" fmla="*/ 24130 w 60891"/>
                        <a:gd name="connsiteY5" fmla="*/ 14643 h 146141"/>
                        <a:gd name="connsiteX6" fmla="*/ 429 w 60891"/>
                        <a:gd name="connsiteY6" fmla="*/ 123601 h 146141"/>
                        <a:gd name="connsiteX7" fmla="*/ 14638 w 60891"/>
                        <a:gd name="connsiteY7" fmla="*/ 145710 h 14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91" h="146141">
                          <a:moveTo>
                            <a:pt x="14638" y="145710"/>
                          </a:moveTo>
                          <a:cubicBezTo>
                            <a:pt x="24665" y="147900"/>
                            <a:pt x="34569" y="141546"/>
                            <a:pt x="36758" y="131520"/>
                          </a:cubicBezTo>
                          <a:cubicBezTo>
                            <a:pt x="36760" y="131514"/>
                            <a:pt x="36760" y="131511"/>
                            <a:pt x="36762" y="131505"/>
                          </a:cubicBezTo>
                          <a:lnTo>
                            <a:pt x="60463" y="22547"/>
                          </a:lnTo>
                          <a:cubicBezTo>
                            <a:pt x="62645" y="12514"/>
                            <a:pt x="56282" y="2610"/>
                            <a:pt x="46249" y="429"/>
                          </a:cubicBezTo>
                          <a:cubicBezTo>
                            <a:pt x="36215" y="-1753"/>
                            <a:pt x="26312" y="4610"/>
                            <a:pt x="24130" y="14643"/>
                          </a:cubicBezTo>
                          <a:lnTo>
                            <a:pt x="429" y="123601"/>
                          </a:lnTo>
                          <a:cubicBezTo>
                            <a:pt x="-1753" y="133631"/>
                            <a:pt x="4608" y="143529"/>
                            <a:pt x="14638" y="145710"/>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7" name="Freeform: Shape 16">
              <a:extLst>
                <a:ext uri="{FF2B5EF4-FFF2-40B4-BE49-F238E27FC236}">
                  <a16:creationId xmlns:a16="http://schemas.microsoft.com/office/drawing/2014/main" id="{AA10D628-1067-4A2A-8AEA-F2DCA07A1EE6}"/>
                </a:ext>
              </a:extLst>
            </p:cNvPr>
            <p:cNvSpPr/>
            <p:nvPr/>
          </p:nvSpPr>
          <p:spPr>
            <a:xfrm>
              <a:off x="6281827" y="587568"/>
              <a:ext cx="68765" cy="182464"/>
            </a:xfrm>
            <a:custGeom>
              <a:avLst/>
              <a:gdLst>
                <a:gd name="connsiteX0" fmla="*/ 14656 w 68765"/>
                <a:gd name="connsiteY0" fmla="*/ 182033 h 182464"/>
                <a:gd name="connsiteX1" fmla="*/ 36750 w 68765"/>
                <a:gd name="connsiteY1" fmla="*/ 167859 h 182464"/>
                <a:gd name="connsiteX2" fmla="*/ 36759 w 68765"/>
                <a:gd name="connsiteY2" fmla="*/ 167819 h 182464"/>
                <a:gd name="connsiteX3" fmla="*/ 68338 w 68765"/>
                <a:gd name="connsiteY3" fmla="*/ 22542 h 182464"/>
                <a:gd name="connsiteX4" fmla="*/ 54120 w 68765"/>
                <a:gd name="connsiteY4" fmla="*/ 428 h 182464"/>
                <a:gd name="connsiteX5" fmla="*/ 32005 w 68765"/>
                <a:gd name="connsiteY5" fmla="*/ 14648 h 182464"/>
                <a:gd name="connsiteX6" fmla="*/ 428 w 68765"/>
                <a:gd name="connsiteY6" fmla="*/ 159924 h 182464"/>
                <a:gd name="connsiteX7" fmla="*/ 14642 w 68765"/>
                <a:gd name="connsiteY7" fmla="*/ 182030 h 182464"/>
                <a:gd name="connsiteX8" fmla="*/ 14656 w 68765"/>
                <a:gd name="connsiteY8" fmla="*/ 182033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65" h="182464" fill="none" extrusionOk="0">
                  <a:moveTo>
                    <a:pt x="14656" y="182033"/>
                  </a:moveTo>
                  <a:cubicBezTo>
                    <a:pt x="23207" y="183284"/>
                    <a:pt x="33269" y="177985"/>
                    <a:pt x="36750" y="167859"/>
                  </a:cubicBezTo>
                  <a:cubicBezTo>
                    <a:pt x="36755" y="167843"/>
                    <a:pt x="36754" y="167831"/>
                    <a:pt x="36759" y="167819"/>
                  </a:cubicBezTo>
                  <a:cubicBezTo>
                    <a:pt x="44815" y="133680"/>
                    <a:pt x="49834" y="78159"/>
                    <a:pt x="68338" y="22542"/>
                  </a:cubicBezTo>
                  <a:cubicBezTo>
                    <a:pt x="70554" y="15003"/>
                    <a:pt x="63473" y="3739"/>
                    <a:pt x="54120" y="428"/>
                  </a:cubicBezTo>
                  <a:cubicBezTo>
                    <a:pt x="43154" y="-3617"/>
                    <a:pt x="35343" y="6120"/>
                    <a:pt x="32005" y="14648"/>
                  </a:cubicBezTo>
                  <a:cubicBezTo>
                    <a:pt x="13829" y="79390"/>
                    <a:pt x="9380" y="125634"/>
                    <a:pt x="428" y="159924"/>
                  </a:cubicBezTo>
                  <a:cubicBezTo>
                    <a:pt x="-1534" y="170084"/>
                    <a:pt x="2461" y="180677"/>
                    <a:pt x="14642" y="182030"/>
                  </a:cubicBezTo>
                  <a:cubicBezTo>
                    <a:pt x="14648" y="182032"/>
                    <a:pt x="14651" y="182030"/>
                    <a:pt x="14656" y="182033"/>
                  </a:cubicBezTo>
                  <a:close/>
                </a:path>
                <a:path w="68765" h="182464" stroke="0" extrusionOk="0">
                  <a:moveTo>
                    <a:pt x="14656" y="182033"/>
                  </a:moveTo>
                  <a:cubicBezTo>
                    <a:pt x="23557" y="183706"/>
                    <a:pt x="34051" y="178298"/>
                    <a:pt x="36750" y="167859"/>
                  </a:cubicBezTo>
                  <a:cubicBezTo>
                    <a:pt x="36751" y="167845"/>
                    <a:pt x="36757" y="167833"/>
                    <a:pt x="36759" y="167819"/>
                  </a:cubicBezTo>
                  <a:cubicBezTo>
                    <a:pt x="43947" y="128396"/>
                    <a:pt x="54701" y="64310"/>
                    <a:pt x="68338" y="22542"/>
                  </a:cubicBezTo>
                  <a:cubicBezTo>
                    <a:pt x="68427" y="11484"/>
                    <a:pt x="64524" y="3597"/>
                    <a:pt x="54120" y="428"/>
                  </a:cubicBezTo>
                  <a:cubicBezTo>
                    <a:pt x="43353" y="-1425"/>
                    <a:pt x="34094" y="5141"/>
                    <a:pt x="32005" y="14648"/>
                  </a:cubicBezTo>
                  <a:cubicBezTo>
                    <a:pt x="17546" y="86284"/>
                    <a:pt x="9280" y="112252"/>
                    <a:pt x="428" y="159924"/>
                  </a:cubicBezTo>
                  <a:cubicBezTo>
                    <a:pt x="-1459" y="170585"/>
                    <a:pt x="6997" y="180039"/>
                    <a:pt x="14642" y="182030"/>
                  </a:cubicBezTo>
                  <a:cubicBezTo>
                    <a:pt x="14646" y="182030"/>
                    <a:pt x="14653" y="182031"/>
                    <a:pt x="14656" y="182033"/>
                  </a:cubicBezTo>
                  <a:close/>
                </a:path>
              </a:pathLst>
            </a:custGeom>
            <a:ln>
              <a:extLst>
                <a:ext uri="{C807C97D-BFC1-408E-A445-0C87EB9F89A2}">
                  <ask:lineSketchStyleProps xmlns:ask="http://schemas.microsoft.com/office/drawing/2018/sketchyshapes" sd="3801484947">
                    <a:custGeom>
                      <a:avLst/>
                      <a:gdLst>
                        <a:gd name="connsiteX0" fmla="*/ 14656 w 68765"/>
                        <a:gd name="connsiteY0" fmla="*/ 182033 h 182464"/>
                        <a:gd name="connsiteX1" fmla="*/ 36750 w 68765"/>
                        <a:gd name="connsiteY1" fmla="*/ 167859 h 182464"/>
                        <a:gd name="connsiteX2" fmla="*/ 36759 w 68765"/>
                        <a:gd name="connsiteY2" fmla="*/ 167819 h 182464"/>
                        <a:gd name="connsiteX3" fmla="*/ 68338 w 68765"/>
                        <a:gd name="connsiteY3" fmla="*/ 22542 h 182464"/>
                        <a:gd name="connsiteX4" fmla="*/ 54120 w 68765"/>
                        <a:gd name="connsiteY4" fmla="*/ 428 h 182464"/>
                        <a:gd name="connsiteX5" fmla="*/ 32005 w 68765"/>
                        <a:gd name="connsiteY5" fmla="*/ 14648 h 182464"/>
                        <a:gd name="connsiteX6" fmla="*/ 428 w 68765"/>
                        <a:gd name="connsiteY6" fmla="*/ 159924 h 182464"/>
                        <a:gd name="connsiteX7" fmla="*/ 14642 w 68765"/>
                        <a:gd name="connsiteY7" fmla="*/ 182030 h 182464"/>
                        <a:gd name="connsiteX8" fmla="*/ 14656 w 68765"/>
                        <a:gd name="connsiteY8" fmla="*/ 182033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65" h="182464">
                          <a:moveTo>
                            <a:pt x="14656" y="182033"/>
                          </a:moveTo>
                          <a:cubicBezTo>
                            <a:pt x="24670" y="184221"/>
                            <a:pt x="34562" y="177874"/>
                            <a:pt x="36750" y="167859"/>
                          </a:cubicBezTo>
                          <a:cubicBezTo>
                            <a:pt x="36753" y="167846"/>
                            <a:pt x="36755" y="167832"/>
                            <a:pt x="36759" y="167819"/>
                          </a:cubicBezTo>
                          <a:lnTo>
                            <a:pt x="68338" y="22542"/>
                          </a:lnTo>
                          <a:cubicBezTo>
                            <a:pt x="70518" y="12509"/>
                            <a:pt x="64151" y="2609"/>
                            <a:pt x="54120" y="428"/>
                          </a:cubicBezTo>
                          <a:cubicBezTo>
                            <a:pt x="44087" y="-1752"/>
                            <a:pt x="34185" y="4615"/>
                            <a:pt x="32005" y="14648"/>
                          </a:cubicBezTo>
                          <a:lnTo>
                            <a:pt x="428" y="159924"/>
                          </a:lnTo>
                          <a:cubicBezTo>
                            <a:pt x="-1752" y="169954"/>
                            <a:pt x="4613" y="179852"/>
                            <a:pt x="14642" y="182030"/>
                          </a:cubicBezTo>
                          <a:cubicBezTo>
                            <a:pt x="14646" y="182031"/>
                            <a:pt x="14652" y="182031"/>
                            <a:pt x="14656" y="182033"/>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8" name="Freeform: Shape 17">
              <a:extLst>
                <a:ext uri="{FF2B5EF4-FFF2-40B4-BE49-F238E27FC236}">
                  <a16:creationId xmlns:a16="http://schemas.microsoft.com/office/drawing/2014/main" id="{BAADDEE6-B9B1-4DF8-9FA7-AE89D15A220E}"/>
                </a:ext>
              </a:extLst>
            </p:cNvPr>
            <p:cNvSpPr/>
            <p:nvPr/>
          </p:nvSpPr>
          <p:spPr>
            <a:xfrm>
              <a:off x="6467663" y="512198"/>
              <a:ext cx="163927" cy="220658"/>
            </a:xfrm>
            <a:custGeom>
              <a:avLst/>
              <a:gdLst>
                <a:gd name="connsiteX0" fmla="*/ 18576 w 163927"/>
                <a:gd name="connsiteY0" fmla="*/ 220658 h 220658"/>
                <a:gd name="connsiteX1" fmla="*/ 33893 w 163927"/>
                <a:gd name="connsiteY1" fmla="*/ 212637 h 220658"/>
                <a:gd name="connsiteX2" fmla="*/ 160634 w 163927"/>
                <a:gd name="connsiteY2" fmla="*/ 29155 h 220658"/>
                <a:gd name="connsiteX3" fmla="*/ 155897 w 163927"/>
                <a:gd name="connsiteY3" fmla="*/ 3294 h 220658"/>
                <a:gd name="connsiteX4" fmla="*/ 130035 w 163927"/>
                <a:gd name="connsiteY4" fmla="*/ 8031 h 220658"/>
                <a:gd name="connsiteX5" fmla="*/ 3295 w 163927"/>
                <a:gd name="connsiteY5" fmla="*/ 191513 h 220658"/>
                <a:gd name="connsiteX6" fmla="*/ 8024 w 163927"/>
                <a:gd name="connsiteY6" fmla="*/ 217365 h 220658"/>
                <a:gd name="connsiteX7" fmla="*/ 18574 w 163927"/>
                <a:gd name="connsiteY7" fmla="*/ 220658 h 220658"/>
                <a:gd name="connsiteX8" fmla="*/ 18576 w 163927"/>
                <a:gd name="connsiteY8" fmla="*/ 220658 h 2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27" h="220658" fill="none" extrusionOk="0">
                  <a:moveTo>
                    <a:pt x="18576" y="220658"/>
                  </a:moveTo>
                  <a:cubicBezTo>
                    <a:pt x="23604" y="220257"/>
                    <a:pt x="30037" y="217712"/>
                    <a:pt x="33893" y="212637"/>
                  </a:cubicBezTo>
                  <a:cubicBezTo>
                    <a:pt x="66904" y="154930"/>
                    <a:pt x="124271" y="95720"/>
                    <a:pt x="160634" y="29155"/>
                  </a:cubicBezTo>
                  <a:cubicBezTo>
                    <a:pt x="167162" y="21412"/>
                    <a:pt x="163923" y="11313"/>
                    <a:pt x="155897" y="3294"/>
                  </a:cubicBezTo>
                  <a:cubicBezTo>
                    <a:pt x="148243" y="-2776"/>
                    <a:pt x="134169" y="-1141"/>
                    <a:pt x="130035" y="8031"/>
                  </a:cubicBezTo>
                  <a:cubicBezTo>
                    <a:pt x="69285" y="91253"/>
                    <a:pt x="60061" y="105386"/>
                    <a:pt x="3295" y="191513"/>
                  </a:cubicBezTo>
                  <a:cubicBezTo>
                    <a:pt x="-3119" y="200697"/>
                    <a:pt x="571" y="211514"/>
                    <a:pt x="8024" y="217365"/>
                  </a:cubicBezTo>
                  <a:cubicBezTo>
                    <a:pt x="11206" y="218623"/>
                    <a:pt x="14529" y="220554"/>
                    <a:pt x="18574" y="220658"/>
                  </a:cubicBezTo>
                  <a:lnTo>
                    <a:pt x="18576" y="220658"/>
                  </a:lnTo>
                  <a:close/>
                </a:path>
                <a:path w="163927" h="220658" stroke="0" extrusionOk="0">
                  <a:moveTo>
                    <a:pt x="18576" y="220658"/>
                  </a:moveTo>
                  <a:cubicBezTo>
                    <a:pt x="25317" y="219682"/>
                    <a:pt x="30180" y="217251"/>
                    <a:pt x="33893" y="212637"/>
                  </a:cubicBezTo>
                  <a:cubicBezTo>
                    <a:pt x="70865" y="174670"/>
                    <a:pt x="92881" y="114700"/>
                    <a:pt x="160634" y="29155"/>
                  </a:cubicBezTo>
                  <a:cubicBezTo>
                    <a:pt x="166452" y="21221"/>
                    <a:pt x="164162" y="8952"/>
                    <a:pt x="155897" y="3294"/>
                  </a:cubicBezTo>
                  <a:cubicBezTo>
                    <a:pt x="149896" y="-3023"/>
                    <a:pt x="138248" y="-1307"/>
                    <a:pt x="130035" y="8031"/>
                  </a:cubicBezTo>
                  <a:cubicBezTo>
                    <a:pt x="74397" y="75333"/>
                    <a:pt x="43612" y="147120"/>
                    <a:pt x="3295" y="191513"/>
                  </a:cubicBezTo>
                  <a:cubicBezTo>
                    <a:pt x="-773" y="199660"/>
                    <a:pt x="1172" y="212365"/>
                    <a:pt x="8024" y="217365"/>
                  </a:cubicBezTo>
                  <a:cubicBezTo>
                    <a:pt x="11677" y="219312"/>
                    <a:pt x="15111" y="220741"/>
                    <a:pt x="18574" y="220658"/>
                  </a:cubicBezTo>
                  <a:lnTo>
                    <a:pt x="18576" y="220658"/>
                  </a:lnTo>
                  <a:close/>
                </a:path>
              </a:pathLst>
            </a:custGeom>
            <a:ln>
              <a:extLst>
                <a:ext uri="{C807C97D-BFC1-408E-A445-0C87EB9F89A2}">
                  <ask:lineSketchStyleProps xmlns:ask="http://schemas.microsoft.com/office/drawing/2018/sketchyshapes" sd="487566489">
                    <a:custGeom>
                      <a:avLst/>
                      <a:gdLst>
                        <a:gd name="connsiteX0" fmla="*/ 18576 w 163927"/>
                        <a:gd name="connsiteY0" fmla="*/ 220658 h 220658"/>
                        <a:gd name="connsiteX1" fmla="*/ 33893 w 163927"/>
                        <a:gd name="connsiteY1" fmla="*/ 212637 h 220658"/>
                        <a:gd name="connsiteX2" fmla="*/ 160634 w 163927"/>
                        <a:gd name="connsiteY2" fmla="*/ 29155 h 220658"/>
                        <a:gd name="connsiteX3" fmla="*/ 155897 w 163927"/>
                        <a:gd name="connsiteY3" fmla="*/ 3294 h 220658"/>
                        <a:gd name="connsiteX4" fmla="*/ 130035 w 163927"/>
                        <a:gd name="connsiteY4" fmla="*/ 8031 h 220658"/>
                        <a:gd name="connsiteX5" fmla="*/ 3295 w 163927"/>
                        <a:gd name="connsiteY5" fmla="*/ 191513 h 220658"/>
                        <a:gd name="connsiteX6" fmla="*/ 8024 w 163927"/>
                        <a:gd name="connsiteY6" fmla="*/ 217365 h 220658"/>
                        <a:gd name="connsiteX7" fmla="*/ 18574 w 163927"/>
                        <a:gd name="connsiteY7" fmla="*/ 220658 h 2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927" h="220658">
                          <a:moveTo>
                            <a:pt x="18576" y="220658"/>
                          </a:moveTo>
                          <a:cubicBezTo>
                            <a:pt x="24690" y="220667"/>
                            <a:pt x="30418" y="217668"/>
                            <a:pt x="33893" y="212637"/>
                          </a:cubicBezTo>
                          <a:lnTo>
                            <a:pt x="160634" y="29155"/>
                          </a:lnTo>
                          <a:cubicBezTo>
                            <a:pt x="166467" y="20705"/>
                            <a:pt x="164347" y="9127"/>
                            <a:pt x="155897" y="3294"/>
                          </a:cubicBezTo>
                          <a:cubicBezTo>
                            <a:pt x="147447" y="-2540"/>
                            <a:pt x="135869" y="-419"/>
                            <a:pt x="130035" y="8031"/>
                          </a:cubicBezTo>
                          <a:lnTo>
                            <a:pt x="3295" y="191513"/>
                          </a:lnTo>
                          <a:cubicBezTo>
                            <a:pt x="-2539" y="199958"/>
                            <a:pt x="-420" y="211533"/>
                            <a:pt x="8024" y="217365"/>
                          </a:cubicBezTo>
                          <a:cubicBezTo>
                            <a:pt x="11126" y="219508"/>
                            <a:pt x="14805" y="220656"/>
                            <a:pt x="18574" y="220658"/>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9" name="Freeform: Shape 18">
              <a:extLst>
                <a:ext uri="{FF2B5EF4-FFF2-40B4-BE49-F238E27FC236}">
                  <a16:creationId xmlns:a16="http://schemas.microsoft.com/office/drawing/2014/main" id="{3B64F437-2AA9-4469-9013-B19275A99CA2}"/>
                </a:ext>
              </a:extLst>
            </p:cNvPr>
            <p:cNvSpPr/>
            <p:nvPr/>
          </p:nvSpPr>
          <p:spPr>
            <a:xfrm>
              <a:off x="5833512" y="551248"/>
              <a:ext cx="76660" cy="218782"/>
            </a:xfrm>
            <a:custGeom>
              <a:avLst/>
              <a:gdLst>
                <a:gd name="connsiteX0" fmla="*/ 428 w 76660"/>
                <a:gd name="connsiteY0" fmla="*/ 22542 h 218782"/>
                <a:gd name="connsiteX1" fmla="*/ 39901 w 76660"/>
                <a:gd name="connsiteY1" fmla="*/ 204137 h 218782"/>
                <a:gd name="connsiteX2" fmla="*/ 62014 w 76660"/>
                <a:gd name="connsiteY2" fmla="*/ 218355 h 218782"/>
                <a:gd name="connsiteX3" fmla="*/ 76233 w 76660"/>
                <a:gd name="connsiteY3" fmla="*/ 196242 h 218782"/>
                <a:gd name="connsiteX4" fmla="*/ 36761 w 76660"/>
                <a:gd name="connsiteY4" fmla="*/ 14648 h 218782"/>
                <a:gd name="connsiteX5" fmla="*/ 14648 w 76660"/>
                <a:gd name="connsiteY5" fmla="*/ 428 h 218782"/>
                <a:gd name="connsiteX6" fmla="*/ 428 w 76660"/>
                <a:gd name="connsiteY6" fmla="*/ 22542 h 21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60" h="218782" fill="none" extrusionOk="0">
                  <a:moveTo>
                    <a:pt x="428" y="22542"/>
                  </a:moveTo>
                  <a:cubicBezTo>
                    <a:pt x="16702" y="87892"/>
                    <a:pt x="24383" y="135793"/>
                    <a:pt x="39901" y="204137"/>
                  </a:cubicBezTo>
                  <a:cubicBezTo>
                    <a:pt x="43620" y="212514"/>
                    <a:pt x="50340" y="222167"/>
                    <a:pt x="62014" y="218355"/>
                  </a:cubicBezTo>
                  <a:cubicBezTo>
                    <a:pt x="72830" y="217292"/>
                    <a:pt x="78125" y="205193"/>
                    <a:pt x="76233" y="196242"/>
                  </a:cubicBezTo>
                  <a:cubicBezTo>
                    <a:pt x="60680" y="124486"/>
                    <a:pt x="41582" y="54495"/>
                    <a:pt x="36761" y="14648"/>
                  </a:cubicBezTo>
                  <a:cubicBezTo>
                    <a:pt x="34624" y="7106"/>
                    <a:pt x="25228" y="-2295"/>
                    <a:pt x="14648" y="428"/>
                  </a:cubicBezTo>
                  <a:cubicBezTo>
                    <a:pt x="2707" y="3438"/>
                    <a:pt x="-2050" y="13005"/>
                    <a:pt x="428" y="22542"/>
                  </a:cubicBezTo>
                  <a:close/>
                </a:path>
                <a:path w="76660" h="218782" stroke="0" extrusionOk="0">
                  <a:moveTo>
                    <a:pt x="428" y="22542"/>
                  </a:moveTo>
                  <a:cubicBezTo>
                    <a:pt x="7543" y="93675"/>
                    <a:pt x="28125" y="168404"/>
                    <a:pt x="39901" y="204137"/>
                  </a:cubicBezTo>
                  <a:cubicBezTo>
                    <a:pt x="42282" y="213985"/>
                    <a:pt x="53414" y="220131"/>
                    <a:pt x="62014" y="218355"/>
                  </a:cubicBezTo>
                  <a:cubicBezTo>
                    <a:pt x="71258" y="216711"/>
                    <a:pt x="77029" y="206905"/>
                    <a:pt x="76233" y="196242"/>
                  </a:cubicBezTo>
                  <a:cubicBezTo>
                    <a:pt x="56047" y="118653"/>
                    <a:pt x="54573" y="79087"/>
                    <a:pt x="36761" y="14648"/>
                  </a:cubicBezTo>
                  <a:cubicBezTo>
                    <a:pt x="36661" y="5280"/>
                    <a:pt x="23817" y="-2920"/>
                    <a:pt x="14648" y="428"/>
                  </a:cubicBezTo>
                  <a:cubicBezTo>
                    <a:pt x="4893" y="1879"/>
                    <a:pt x="-1636" y="13536"/>
                    <a:pt x="428" y="22542"/>
                  </a:cubicBezTo>
                  <a:close/>
                </a:path>
              </a:pathLst>
            </a:custGeom>
            <a:ln>
              <a:extLst>
                <a:ext uri="{C807C97D-BFC1-408E-A445-0C87EB9F89A2}">
                  <ask:lineSketchStyleProps xmlns:ask="http://schemas.microsoft.com/office/drawing/2018/sketchyshapes" sd="1634877352">
                    <a:custGeom>
                      <a:avLst/>
                      <a:gdLst>
                        <a:gd name="connsiteX0" fmla="*/ 428 w 76660"/>
                        <a:gd name="connsiteY0" fmla="*/ 22542 h 218782"/>
                        <a:gd name="connsiteX1" fmla="*/ 39901 w 76660"/>
                        <a:gd name="connsiteY1" fmla="*/ 204137 h 218782"/>
                        <a:gd name="connsiteX2" fmla="*/ 62014 w 76660"/>
                        <a:gd name="connsiteY2" fmla="*/ 218355 h 218782"/>
                        <a:gd name="connsiteX3" fmla="*/ 76233 w 76660"/>
                        <a:gd name="connsiteY3" fmla="*/ 196242 h 218782"/>
                        <a:gd name="connsiteX4" fmla="*/ 36761 w 76660"/>
                        <a:gd name="connsiteY4" fmla="*/ 14648 h 218782"/>
                        <a:gd name="connsiteX5" fmla="*/ 14648 w 76660"/>
                        <a:gd name="connsiteY5" fmla="*/ 428 h 218782"/>
                        <a:gd name="connsiteX6" fmla="*/ 428 w 76660"/>
                        <a:gd name="connsiteY6" fmla="*/ 22542 h 21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60" h="218782">
                          <a:moveTo>
                            <a:pt x="428" y="22542"/>
                          </a:moveTo>
                          <a:lnTo>
                            <a:pt x="39901" y="204137"/>
                          </a:lnTo>
                          <a:cubicBezTo>
                            <a:pt x="42081" y="214170"/>
                            <a:pt x="51981" y="220535"/>
                            <a:pt x="62014" y="218355"/>
                          </a:cubicBezTo>
                          <a:cubicBezTo>
                            <a:pt x="72047" y="216175"/>
                            <a:pt x="78412" y="206276"/>
                            <a:pt x="76233" y="196242"/>
                          </a:cubicBezTo>
                          <a:lnTo>
                            <a:pt x="36761" y="14648"/>
                          </a:lnTo>
                          <a:cubicBezTo>
                            <a:pt x="34581" y="4615"/>
                            <a:pt x="24679" y="-1752"/>
                            <a:pt x="14648" y="428"/>
                          </a:cubicBezTo>
                          <a:cubicBezTo>
                            <a:pt x="4615" y="2609"/>
                            <a:pt x="-1752" y="12509"/>
                            <a:pt x="428" y="22542"/>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20" name="Freeform: Shape 19">
              <a:extLst>
                <a:ext uri="{FF2B5EF4-FFF2-40B4-BE49-F238E27FC236}">
                  <a16:creationId xmlns:a16="http://schemas.microsoft.com/office/drawing/2014/main" id="{ED3220B9-F0D3-4911-9280-940402A9105F}"/>
                </a:ext>
              </a:extLst>
            </p:cNvPr>
            <p:cNvSpPr/>
            <p:nvPr/>
          </p:nvSpPr>
          <p:spPr>
            <a:xfrm>
              <a:off x="5794021" y="369655"/>
              <a:ext cx="52997" cy="109828"/>
            </a:xfrm>
            <a:custGeom>
              <a:avLst/>
              <a:gdLst>
                <a:gd name="connsiteX0" fmla="*/ 16236 w 52997"/>
                <a:gd name="connsiteY0" fmla="*/ 95185 h 109828"/>
                <a:gd name="connsiteX1" fmla="*/ 38354 w 52997"/>
                <a:gd name="connsiteY1" fmla="*/ 109400 h 109828"/>
                <a:gd name="connsiteX2" fmla="*/ 52569 w 52997"/>
                <a:gd name="connsiteY2" fmla="*/ 87281 h 109828"/>
                <a:gd name="connsiteX3" fmla="*/ 36762 w 52997"/>
                <a:gd name="connsiteY3" fmla="*/ 14643 h 109828"/>
                <a:gd name="connsiteX4" fmla="*/ 14643 w 52997"/>
                <a:gd name="connsiteY4" fmla="*/ 429 h 109828"/>
                <a:gd name="connsiteX5" fmla="*/ 429 w 52997"/>
                <a:gd name="connsiteY5" fmla="*/ 22547 h 109828"/>
                <a:gd name="connsiteX6" fmla="*/ 16236 w 52997"/>
                <a:gd name="connsiteY6" fmla="*/ 95185 h 1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97" h="109828" fill="none" extrusionOk="0">
                  <a:moveTo>
                    <a:pt x="16236" y="95185"/>
                  </a:moveTo>
                  <a:cubicBezTo>
                    <a:pt x="19889" y="103339"/>
                    <a:pt x="28426" y="111963"/>
                    <a:pt x="38354" y="109400"/>
                  </a:cubicBezTo>
                  <a:cubicBezTo>
                    <a:pt x="46836" y="107829"/>
                    <a:pt x="52840" y="96332"/>
                    <a:pt x="52569" y="87281"/>
                  </a:cubicBezTo>
                  <a:cubicBezTo>
                    <a:pt x="46803" y="58747"/>
                    <a:pt x="44697" y="40555"/>
                    <a:pt x="36762" y="14643"/>
                  </a:cubicBezTo>
                  <a:cubicBezTo>
                    <a:pt x="35294" y="3526"/>
                    <a:pt x="24080" y="-1411"/>
                    <a:pt x="14643" y="429"/>
                  </a:cubicBezTo>
                  <a:cubicBezTo>
                    <a:pt x="3828" y="2365"/>
                    <a:pt x="-3832" y="13688"/>
                    <a:pt x="429" y="22547"/>
                  </a:cubicBezTo>
                  <a:cubicBezTo>
                    <a:pt x="11003" y="58181"/>
                    <a:pt x="11669" y="62716"/>
                    <a:pt x="16236" y="95185"/>
                  </a:cubicBezTo>
                  <a:close/>
                </a:path>
                <a:path w="52997" h="109828" stroke="0" extrusionOk="0">
                  <a:moveTo>
                    <a:pt x="16236" y="95185"/>
                  </a:moveTo>
                  <a:cubicBezTo>
                    <a:pt x="16447" y="105995"/>
                    <a:pt x="27454" y="112346"/>
                    <a:pt x="38354" y="109400"/>
                  </a:cubicBezTo>
                  <a:cubicBezTo>
                    <a:pt x="47696" y="107221"/>
                    <a:pt x="54618" y="96868"/>
                    <a:pt x="52569" y="87281"/>
                  </a:cubicBezTo>
                  <a:cubicBezTo>
                    <a:pt x="44913" y="66155"/>
                    <a:pt x="42432" y="46499"/>
                    <a:pt x="36762" y="14643"/>
                  </a:cubicBezTo>
                  <a:cubicBezTo>
                    <a:pt x="34708" y="4969"/>
                    <a:pt x="23861" y="-444"/>
                    <a:pt x="14643" y="429"/>
                  </a:cubicBezTo>
                  <a:cubicBezTo>
                    <a:pt x="4349" y="1063"/>
                    <a:pt x="-2144" y="13420"/>
                    <a:pt x="429" y="22547"/>
                  </a:cubicBezTo>
                  <a:cubicBezTo>
                    <a:pt x="3295" y="42356"/>
                    <a:pt x="10107" y="76214"/>
                    <a:pt x="16236" y="95185"/>
                  </a:cubicBezTo>
                  <a:close/>
                </a:path>
              </a:pathLst>
            </a:custGeom>
            <a:ln>
              <a:extLst>
                <a:ext uri="{C807C97D-BFC1-408E-A445-0C87EB9F89A2}">
                  <ask:lineSketchStyleProps xmlns:ask="http://schemas.microsoft.com/office/drawing/2018/sketchyshapes" sd="3991168059">
                    <a:custGeom>
                      <a:avLst/>
                      <a:gdLst>
                        <a:gd name="connsiteX0" fmla="*/ 16236 w 52997"/>
                        <a:gd name="connsiteY0" fmla="*/ 95185 h 109828"/>
                        <a:gd name="connsiteX1" fmla="*/ 38354 w 52997"/>
                        <a:gd name="connsiteY1" fmla="*/ 109400 h 109828"/>
                        <a:gd name="connsiteX2" fmla="*/ 52569 w 52997"/>
                        <a:gd name="connsiteY2" fmla="*/ 87281 h 109828"/>
                        <a:gd name="connsiteX3" fmla="*/ 36762 w 52997"/>
                        <a:gd name="connsiteY3" fmla="*/ 14643 h 109828"/>
                        <a:gd name="connsiteX4" fmla="*/ 14643 w 52997"/>
                        <a:gd name="connsiteY4" fmla="*/ 429 h 109828"/>
                        <a:gd name="connsiteX5" fmla="*/ 429 w 52997"/>
                        <a:gd name="connsiteY5" fmla="*/ 22547 h 1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7" h="109828">
                          <a:moveTo>
                            <a:pt x="16236" y="95185"/>
                          </a:moveTo>
                          <a:cubicBezTo>
                            <a:pt x="18418" y="105218"/>
                            <a:pt x="28321" y="111581"/>
                            <a:pt x="38354" y="109400"/>
                          </a:cubicBezTo>
                          <a:cubicBezTo>
                            <a:pt x="48388" y="107218"/>
                            <a:pt x="54751" y="97315"/>
                            <a:pt x="52569" y="87281"/>
                          </a:cubicBezTo>
                          <a:lnTo>
                            <a:pt x="36762" y="14643"/>
                          </a:lnTo>
                          <a:cubicBezTo>
                            <a:pt x="34580" y="4610"/>
                            <a:pt x="24677" y="-1753"/>
                            <a:pt x="14643" y="429"/>
                          </a:cubicBezTo>
                          <a:cubicBezTo>
                            <a:pt x="4610" y="2610"/>
                            <a:pt x="-1753" y="12514"/>
                            <a:pt x="429" y="22547"/>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21" name="Freeform: Shape 20">
              <a:extLst>
                <a:ext uri="{FF2B5EF4-FFF2-40B4-BE49-F238E27FC236}">
                  <a16:creationId xmlns:a16="http://schemas.microsoft.com/office/drawing/2014/main" id="{DFC71F1A-31D2-4A27-A25B-1DD380D7CD3E}"/>
                </a:ext>
              </a:extLst>
            </p:cNvPr>
            <p:cNvSpPr/>
            <p:nvPr/>
          </p:nvSpPr>
          <p:spPr>
            <a:xfrm>
              <a:off x="5560409" y="512202"/>
              <a:ext cx="163916" cy="220662"/>
            </a:xfrm>
            <a:custGeom>
              <a:avLst/>
              <a:gdLst>
                <a:gd name="connsiteX0" fmla="*/ 8023 w 163916"/>
                <a:gd name="connsiteY0" fmla="*/ 3299 h 220662"/>
                <a:gd name="connsiteX1" fmla="*/ 3286 w 163916"/>
                <a:gd name="connsiteY1" fmla="*/ 29150 h 220662"/>
                <a:gd name="connsiteX2" fmla="*/ 130027 w 163916"/>
                <a:gd name="connsiteY2" fmla="*/ 212633 h 220662"/>
                <a:gd name="connsiteX3" fmla="*/ 155886 w 163916"/>
                <a:gd name="connsiteY3" fmla="*/ 217370 h 220662"/>
                <a:gd name="connsiteX4" fmla="*/ 160623 w 163916"/>
                <a:gd name="connsiteY4" fmla="*/ 191509 h 220662"/>
                <a:gd name="connsiteX5" fmla="*/ 33882 w 163916"/>
                <a:gd name="connsiteY5" fmla="*/ 8026 h 220662"/>
                <a:gd name="connsiteX6" fmla="*/ 8030 w 163916"/>
                <a:gd name="connsiteY6" fmla="*/ 3293 h 220662"/>
                <a:gd name="connsiteX7" fmla="*/ 8023 w 163916"/>
                <a:gd name="connsiteY7" fmla="*/ 3299 h 2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916" h="220662" fill="none" extrusionOk="0">
                  <a:moveTo>
                    <a:pt x="8023" y="3299"/>
                  </a:moveTo>
                  <a:cubicBezTo>
                    <a:pt x="-1457" y="7852"/>
                    <a:pt x="-3713" y="19701"/>
                    <a:pt x="3286" y="29150"/>
                  </a:cubicBezTo>
                  <a:cubicBezTo>
                    <a:pt x="47154" y="91365"/>
                    <a:pt x="63535" y="128221"/>
                    <a:pt x="130027" y="212633"/>
                  </a:cubicBezTo>
                  <a:cubicBezTo>
                    <a:pt x="135926" y="220388"/>
                    <a:pt x="148797" y="221841"/>
                    <a:pt x="155886" y="217370"/>
                  </a:cubicBezTo>
                  <a:cubicBezTo>
                    <a:pt x="162876" y="212002"/>
                    <a:pt x="167810" y="198342"/>
                    <a:pt x="160623" y="191509"/>
                  </a:cubicBezTo>
                  <a:cubicBezTo>
                    <a:pt x="115090" y="133043"/>
                    <a:pt x="106399" y="93438"/>
                    <a:pt x="33882" y="8026"/>
                  </a:cubicBezTo>
                  <a:cubicBezTo>
                    <a:pt x="29739" y="189"/>
                    <a:pt x="17557" y="-931"/>
                    <a:pt x="8030" y="3293"/>
                  </a:cubicBezTo>
                  <a:cubicBezTo>
                    <a:pt x="8028" y="3296"/>
                    <a:pt x="8025" y="3297"/>
                    <a:pt x="8023" y="3299"/>
                  </a:cubicBezTo>
                  <a:close/>
                </a:path>
                <a:path w="163916" h="220662" stroke="0" extrusionOk="0">
                  <a:moveTo>
                    <a:pt x="8023" y="3299"/>
                  </a:moveTo>
                  <a:cubicBezTo>
                    <a:pt x="300" y="7924"/>
                    <a:pt x="-1956" y="19799"/>
                    <a:pt x="3286" y="29150"/>
                  </a:cubicBezTo>
                  <a:cubicBezTo>
                    <a:pt x="51074" y="110700"/>
                    <a:pt x="88308" y="168378"/>
                    <a:pt x="130027" y="212633"/>
                  </a:cubicBezTo>
                  <a:cubicBezTo>
                    <a:pt x="135610" y="221207"/>
                    <a:pt x="147907" y="223506"/>
                    <a:pt x="155886" y="217370"/>
                  </a:cubicBezTo>
                  <a:cubicBezTo>
                    <a:pt x="164327" y="213016"/>
                    <a:pt x="167304" y="200619"/>
                    <a:pt x="160623" y="191509"/>
                  </a:cubicBezTo>
                  <a:cubicBezTo>
                    <a:pt x="124843" y="136385"/>
                    <a:pt x="83100" y="92662"/>
                    <a:pt x="33882" y="8026"/>
                  </a:cubicBezTo>
                  <a:cubicBezTo>
                    <a:pt x="28718" y="254"/>
                    <a:pt x="18049" y="-4375"/>
                    <a:pt x="8030" y="3293"/>
                  </a:cubicBezTo>
                  <a:cubicBezTo>
                    <a:pt x="8028" y="3293"/>
                    <a:pt x="8024" y="3298"/>
                    <a:pt x="8023" y="3299"/>
                  </a:cubicBezTo>
                  <a:close/>
                </a:path>
              </a:pathLst>
            </a:custGeom>
            <a:ln>
              <a:extLst>
                <a:ext uri="{C807C97D-BFC1-408E-A445-0C87EB9F89A2}">
                  <ask:lineSketchStyleProps xmlns:ask="http://schemas.microsoft.com/office/drawing/2018/sketchyshapes" sd="813029350">
                    <a:custGeom>
                      <a:avLst/>
                      <a:gdLst>
                        <a:gd name="connsiteX0" fmla="*/ 8023 w 163916"/>
                        <a:gd name="connsiteY0" fmla="*/ 3299 h 220662"/>
                        <a:gd name="connsiteX1" fmla="*/ 3286 w 163916"/>
                        <a:gd name="connsiteY1" fmla="*/ 29150 h 220662"/>
                        <a:gd name="connsiteX2" fmla="*/ 130027 w 163916"/>
                        <a:gd name="connsiteY2" fmla="*/ 212633 h 220662"/>
                        <a:gd name="connsiteX3" fmla="*/ 155886 w 163916"/>
                        <a:gd name="connsiteY3" fmla="*/ 217370 h 220662"/>
                        <a:gd name="connsiteX4" fmla="*/ 160623 w 163916"/>
                        <a:gd name="connsiteY4" fmla="*/ 191509 h 220662"/>
                        <a:gd name="connsiteX5" fmla="*/ 33882 w 163916"/>
                        <a:gd name="connsiteY5" fmla="*/ 8026 h 220662"/>
                        <a:gd name="connsiteX6" fmla="*/ 8030 w 163916"/>
                        <a:gd name="connsiteY6" fmla="*/ 3293 h 220662"/>
                        <a:gd name="connsiteX7" fmla="*/ 8023 w 163916"/>
                        <a:gd name="connsiteY7" fmla="*/ 3299 h 2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916" h="220662">
                          <a:moveTo>
                            <a:pt x="8023" y="3299"/>
                          </a:moveTo>
                          <a:cubicBezTo>
                            <a:pt x="-416" y="9134"/>
                            <a:pt x="-2536" y="20702"/>
                            <a:pt x="3286" y="29150"/>
                          </a:cubicBezTo>
                          <a:lnTo>
                            <a:pt x="130027" y="212633"/>
                          </a:lnTo>
                          <a:cubicBezTo>
                            <a:pt x="135860" y="221081"/>
                            <a:pt x="147438" y="223202"/>
                            <a:pt x="155886" y="217370"/>
                          </a:cubicBezTo>
                          <a:cubicBezTo>
                            <a:pt x="164336" y="211537"/>
                            <a:pt x="166456" y="199957"/>
                            <a:pt x="160623" y="191509"/>
                          </a:cubicBezTo>
                          <a:lnTo>
                            <a:pt x="33882" y="8026"/>
                          </a:lnTo>
                          <a:cubicBezTo>
                            <a:pt x="28050" y="-420"/>
                            <a:pt x="16477" y="-2538"/>
                            <a:pt x="8030" y="3293"/>
                          </a:cubicBezTo>
                          <a:cubicBezTo>
                            <a:pt x="8028" y="3295"/>
                            <a:pt x="8025" y="3297"/>
                            <a:pt x="8023" y="3299"/>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endParaRPr lang="en-US"/>
            </a:p>
          </p:txBody>
        </p:sp>
      </p:grpSp>
      <p:sp>
        <p:nvSpPr>
          <p:cNvPr id="22" name="TextBox 21">
            <a:extLst>
              <a:ext uri="{FF2B5EF4-FFF2-40B4-BE49-F238E27FC236}">
                <a16:creationId xmlns:a16="http://schemas.microsoft.com/office/drawing/2014/main" id="{935BD319-4BF4-4FAC-B055-FAD9B4614059}"/>
              </a:ext>
            </a:extLst>
          </p:cNvPr>
          <p:cNvSpPr txBox="1"/>
          <p:nvPr/>
        </p:nvSpPr>
        <p:spPr>
          <a:xfrm>
            <a:off x="6417745" y="4914567"/>
            <a:ext cx="4134987" cy="990124"/>
          </a:xfrm>
          <a:prstGeom prst="downArrowCallou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rgbClr val="C00000"/>
                </a:solidFill>
                <a:latin typeface="Cavolini" panose="03000502040302020204" pitchFamily="66" charset="0"/>
                <a:cs typeface="Cavolini" panose="03000502040302020204" pitchFamily="66" charset="0"/>
              </a:rPr>
              <a:t>Where is baptism called a church ordinance?</a:t>
            </a:r>
          </a:p>
        </p:txBody>
      </p:sp>
    </p:spTree>
    <p:extLst>
      <p:ext uri="{BB962C8B-B14F-4D97-AF65-F5344CB8AC3E}">
        <p14:creationId xmlns:p14="http://schemas.microsoft.com/office/powerpoint/2010/main" val="808960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F92C7C-6935-4471-BEE7-4C4D93B32190}"/>
              </a:ext>
            </a:extLst>
          </p:cNvPr>
          <p:cNvSpPr>
            <a:spLocks noGrp="1"/>
          </p:cNvSpPr>
          <p:nvPr>
            <p:ph type="body" sz="quarter" idx="13"/>
          </p:nvPr>
        </p:nvSpPr>
        <p:spPr>
          <a:xfrm>
            <a:off x="856799" y="479203"/>
            <a:ext cx="5094136" cy="5867806"/>
          </a:xfrm>
          <a:custGeom>
            <a:avLst/>
            <a:gdLst>
              <a:gd name="connsiteX0" fmla="*/ 849040 w 5094136"/>
              <a:gd name="connsiteY0" fmla="*/ 0 h 5867806"/>
              <a:gd name="connsiteX1" fmla="*/ 1528251 w 5094136"/>
              <a:gd name="connsiteY1" fmla="*/ 0 h 5867806"/>
              <a:gd name="connsiteX2" fmla="*/ 2139541 w 5094136"/>
              <a:gd name="connsiteY2" fmla="*/ 0 h 5867806"/>
              <a:gd name="connsiteX3" fmla="*/ 2716871 w 5094136"/>
              <a:gd name="connsiteY3" fmla="*/ 0 h 5867806"/>
              <a:gd name="connsiteX4" fmla="*/ 3328161 w 5094136"/>
              <a:gd name="connsiteY4" fmla="*/ 0 h 5867806"/>
              <a:gd name="connsiteX5" fmla="*/ 4245096 w 5094136"/>
              <a:gd name="connsiteY5" fmla="*/ 0 h 5867806"/>
              <a:gd name="connsiteX6" fmla="*/ 5094136 w 5094136"/>
              <a:gd name="connsiteY6" fmla="*/ 849040 h 5867806"/>
              <a:gd name="connsiteX7" fmla="*/ 5094136 w 5094136"/>
              <a:gd name="connsiteY7" fmla="*/ 1376010 h 5867806"/>
              <a:gd name="connsiteX8" fmla="*/ 5094136 w 5094136"/>
              <a:gd name="connsiteY8" fmla="*/ 1953169 h 5867806"/>
              <a:gd name="connsiteX9" fmla="*/ 5094136 w 5094136"/>
              <a:gd name="connsiteY9" fmla="*/ 2580514 h 5867806"/>
              <a:gd name="connsiteX10" fmla="*/ 5094136 w 5094136"/>
              <a:gd name="connsiteY10" fmla="*/ 3107485 h 5867806"/>
              <a:gd name="connsiteX11" fmla="*/ 5094136 w 5094136"/>
              <a:gd name="connsiteY11" fmla="*/ 3835206 h 5867806"/>
              <a:gd name="connsiteX12" fmla="*/ 5094136 w 5094136"/>
              <a:gd name="connsiteY12" fmla="*/ 4462552 h 5867806"/>
              <a:gd name="connsiteX13" fmla="*/ 5094136 w 5094136"/>
              <a:gd name="connsiteY13" fmla="*/ 5190273 h 5867806"/>
              <a:gd name="connsiteX14" fmla="*/ 5094136 w 5094136"/>
              <a:gd name="connsiteY14" fmla="*/ 5867806 h 5867806"/>
              <a:gd name="connsiteX15" fmla="*/ 5094136 w 5094136"/>
              <a:gd name="connsiteY15" fmla="*/ 5867806 h 5867806"/>
              <a:gd name="connsiteX16" fmla="*/ 4508310 w 5094136"/>
              <a:gd name="connsiteY16" fmla="*/ 5867806 h 5867806"/>
              <a:gd name="connsiteX17" fmla="*/ 3922485 w 5094136"/>
              <a:gd name="connsiteY17" fmla="*/ 5867806 h 5867806"/>
              <a:gd name="connsiteX18" fmla="*/ 3234776 w 5094136"/>
              <a:gd name="connsiteY18" fmla="*/ 5867806 h 5867806"/>
              <a:gd name="connsiteX19" fmla="*/ 2598009 w 5094136"/>
              <a:gd name="connsiteY19" fmla="*/ 5867806 h 5867806"/>
              <a:gd name="connsiteX20" fmla="*/ 1859360 w 5094136"/>
              <a:gd name="connsiteY20" fmla="*/ 5867806 h 5867806"/>
              <a:gd name="connsiteX21" fmla="*/ 1120710 w 5094136"/>
              <a:gd name="connsiteY21" fmla="*/ 5867806 h 5867806"/>
              <a:gd name="connsiteX22" fmla="*/ 0 w 5094136"/>
              <a:gd name="connsiteY22" fmla="*/ 5867806 h 5867806"/>
              <a:gd name="connsiteX23" fmla="*/ 0 w 5094136"/>
              <a:gd name="connsiteY23" fmla="*/ 5867806 h 5867806"/>
              <a:gd name="connsiteX24" fmla="*/ 0 w 5094136"/>
              <a:gd name="connsiteY24" fmla="*/ 5190273 h 5867806"/>
              <a:gd name="connsiteX25" fmla="*/ 0 w 5094136"/>
              <a:gd name="connsiteY25" fmla="*/ 4512739 h 5867806"/>
              <a:gd name="connsiteX26" fmla="*/ 0 w 5094136"/>
              <a:gd name="connsiteY26" fmla="*/ 3885393 h 5867806"/>
              <a:gd name="connsiteX27" fmla="*/ 0 w 5094136"/>
              <a:gd name="connsiteY27" fmla="*/ 3258048 h 5867806"/>
              <a:gd name="connsiteX28" fmla="*/ 0 w 5094136"/>
              <a:gd name="connsiteY28" fmla="*/ 2630702 h 5867806"/>
              <a:gd name="connsiteX29" fmla="*/ 0 w 5094136"/>
              <a:gd name="connsiteY29" fmla="*/ 2153919 h 5867806"/>
              <a:gd name="connsiteX30" fmla="*/ 0 w 5094136"/>
              <a:gd name="connsiteY30" fmla="*/ 1476386 h 5867806"/>
              <a:gd name="connsiteX31" fmla="*/ 0 w 5094136"/>
              <a:gd name="connsiteY31" fmla="*/ 849040 h 5867806"/>
              <a:gd name="connsiteX32" fmla="*/ 849040 w 5094136"/>
              <a:gd name="connsiteY32" fmla="*/ 0 h 586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4136" h="5867806" fill="none" extrusionOk="0">
                <a:moveTo>
                  <a:pt x="849040" y="0"/>
                </a:moveTo>
                <a:cubicBezTo>
                  <a:pt x="1031085" y="33384"/>
                  <a:pt x="1202899" y="31389"/>
                  <a:pt x="1528251" y="0"/>
                </a:cubicBezTo>
                <a:cubicBezTo>
                  <a:pt x="1853603" y="-31389"/>
                  <a:pt x="2011116" y="-9657"/>
                  <a:pt x="2139541" y="0"/>
                </a:cubicBezTo>
                <a:cubicBezTo>
                  <a:pt x="2267966" y="9657"/>
                  <a:pt x="2458155" y="-25101"/>
                  <a:pt x="2716871" y="0"/>
                </a:cubicBezTo>
                <a:cubicBezTo>
                  <a:pt x="2975587" y="25101"/>
                  <a:pt x="3174893" y="5160"/>
                  <a:pt x="3328161" y="0"/>
                </a:cubicBezTo>
                <a:cubicBezTo>
                  <a:pt x="3481429" y="-5160"/>
                  <a:pt x="4004015" y="-28487"/>
                  <a:pt x="4245096" y="0"/>
                </a:cubicBezTo>
                <a:cubicBezTo>
                  <a:pt x="4777259" y="-16741"/>
                  <a:pt x="5085013" y="443327"/>
                  <a:pt x="5094136" y="849040"/>
                </a:cubicBezTo>
                <a:cubicBezTo>
                  <a:pt x="5070885" y="1012688"/>
                  <a:pt x="5114356" y="1259638"/>
                  <a:pt x="5094136" y="1376010"/>
                </a:cubicBezTo>
                <a:cubicBezTo>
                  <a:pt x="5073917" y="1492382"/>
                  <a:pt x="5098054" y="1717301"/>
                  <a:pt x="5094136" y="1953169"/>
                </a:cubicBezTo>
                <a:cubicBezTo>
                  <a:pt x="5090218" y="2189037"/>
                  <a:pt x="5124755" y="2354362"/>
                  <a:pt x="5094136" y="2580514"/>
                </a:cubicBezTo>
                <a:cubicBezTo>
                  <a:pt x="5063517" y="2806666"/>
                  <a:pt x="5107097" y="2947359"/>
                  <a:pt x="5094136" y="3107485"/>
                </a:cubicBezTo>
                <a:cubicBezTo>
                  <a:pt x="5081175" y="3267611"/>
                  <a:pt x="5071720" y="3611598"/>
                  <a:pt x="5094136" y="3835206"/>
                </a:cubicBezTo>
                <a:cubicBezTo>
                  <a:pt x="5116552" y="4058814"/>
                  <a:pt x="5105974" y="4188865"/>
                  <a:pt x="5094136" y="4462552"/>
                </a:cubicBezTo>
                <a:cubicBezTo>
                  <a:pt x="5082298" y="4736239"/>
                  <a:pt x="5077550" y="4930237"/>
                  <a:pt x="5094136" y="5190273"/>
                </a:cubicBezTo>
                <a:cubicBezTo>
                  <a:pt x="5110722" y="5450309"/>
                  <a:pt x="5081809" y="5671321"/>
                  <a:pt x="5094136" y="5867806"/>
                </a:cubicBezTo>
                <a:lnTo>
                  <a:pt x="5094136" y="5867806"/>
                </a:lnTo>
                <a:cubicBezTo>
                  <a:pt x="4820257" y="5868396"/>
                  <a:pt x="4775774" y="5896547"/>
                  <a:pt x="4508310" y="5867806"/>
                </a:cubicBezTo>
                <a:cubicBezTo>
                  <a:pt x="4240846" y="5839065"/>
                  <a:pt x="4057501" y="5892195"/>
                  <a:pt x="3922485" y="5867806"/>
                </a:cubicBezTo>
                <a:cubicBezTo>
                  <a:pt x="3787469" y="5843417"/>
                  <a:pt x="3505509" y="5835557"/>
                  <a:pt x="3234776" y="5867806"/>
                </a:cubicBezTo>
                <a:cubicBezTo>
                  <a:pt x="2964043" y="5900055"/>
                  <a:pt x="2885157" y="5895336"/>
                  <a:pt x="2598009" y="5867806"/>
                </a:cubicBezTo>
                <a:cubicBezTo>
                  <a:pt x="2310861" y="5840276"/>
                  <a:pt x="2207521" y="5863481"/>
                  <a:pt x="1859360" y="5867806"/>
                </a:cubicBezTo>
                <a:cubicBezTo>
                  <a:pt x="1511199" y="5872131"/>
                  <a:pt x="1425434" y="5855772"/>
                  <a:pt x="1120710" y="5867806"/>
                </a:cubicBezTo>
                <a:cubicBezTo>
                  <a:pt x="815986" y="5879841"/>
                  <a:pt x="335388" y="5859916"/>
                  <a:pt x="0" y="5867806"/>
                </a:cubicBezTo>
                <a:lnTo>
                  <a:pt x="0" y="5867806"/>
                </a:lnTo>
                <a:cubicBezTo>
                  <a:pt x="18053" y="5693985"/>
                  <a:pt x="-25000" y="5330700"/>
                  <a:pt x="0" y="5190273"/>
                </a:cubicBezTo>
                <a:cubicBezTo>
                  <a:pt x="25000" y="5049846"/>
                  <a:pt x="-9047" y="4681924"/>
                  <a:pt x="0" y="4512739"/>
                </a:cubicBezTo>
                <a:cubicBezTo>
                  <a:pt x="9047" y="4343554"/>
                  <a:pt x="-7105" y="4101362"/>
                  <a:pt x="0" y="3885393"/>
                </a:cubicBezTo>
                <a:cubicBezTo>
                  <a:pt x="7105" y="3669424"/>
                  <a:pt x="5398" y="3509334"/>
                  <a:pt x="0" y="3258048"/>
                </a:cubicBezTo>
                <a:cubicBezTo>
                  <a:pt x="-5398" y="3006763"/>
                  <a:pt x="19528" y="2843807"/>
                  <a:pt x="0" y="2630702"/>
                </a:cubicBezTo>
                <a:cubicBezTo>
                  <a:pt x="-19528" y="2417597"/>
                  <a:pt x="-5468" y="2277603"/>
                  <a:pt x="0" y="2153919"/>
                </a:cubicBezTo>
                <a:cubicBezTo>
                  <a:pt x="5468" y="2030235"/>
                  <a:pt x="3954" y="1650380"/>
                  <a:pt x="0" y="1476386"/>
                </a:cubicBezTo>
                <a:cubicBezTo>
                  <a:pt x="-3954" y="1302392"/>
                  <a:pt x="-22891" y="1063583"/>
                  <a:pt x="0" y="849040"/>
                </a:cubicBezTo>
                <a:cubicBezTo>
                  <a:pt x="-29933" y="345265"/>
                  <a:pt x="385328" y="-65864"/>
                  <a:pt x="849040" y="0"/>
                </a:cubicBezTo>
                <a:close/>
              </a:path>
              <a:path w="5094136" h="5867806" stroke="0" extrusionOk="0">
                <a:moveTo>
                  <a:pt x="849040" y="0"/>
                </a:moveTo>
                <a:cubicBezTo>
                  <a:pt x="1127482" y="-13842"/>
                  <a:pt x="1219810" y="18861"/>
                  <a:pt x="1494291" y="0"/>
                </a:cubicBezTo>
                <a:cubicBezTo>
                  <a:pt x="1768772" y="-18861"/>
                  <a:pt x="1916042" y="-7072"/>
                  <a:pt x="2071620" y="0"/>
                </a:cubicBezTo>
                <a:cubicBezTo>
                  <a:pt x="2227198" y="7072"/>
                  <a:pt x="2504429" y="29970"/>
                  <a:pt x="2818752" y="0"/>
                </a:cubicBezTo>
                <a:cubicBezTo>
                  <a:pt x="3133075" y="-29970"/>
                  <a:pt x="3262538" y="10909"/>
                  <a:pt x="3464003" y="0"/>
                </a:cubicBezTo>
                <a:cubicBezTo>
                  <a:pt x="3665468" y="-10909"/>
                  <a:pt x="4026723" y="7499"/>
                  <a:pt x="4245096" y="0"/>
                </a:cubicBezTo>
                <a:cubicBezTo>
                  <a:pt x="4735882" y="-80943"/>
                  <a:pt x="5012714" y="326741"/>
                  <a:pt x="5094136" y="849040"/>
                </a:cubicBezTo>
                <a:cubicBezTo>
                  <a:pt x="5127382" y="1124761"/>
                  <a:pt x="5111606" y="1393281"/>
                  <a:pt x="5094136" y="1576761"/>
                </a:cubicBezTo>
                <a:cubicBezTo>
                  <a:pt x="5076666" y="1760241"/>
                  <a:pt x="5083076" y="2124434"/>
                  <a:pt x="5094136" y="2304482"/>
                </a:cubicBezTo>
                <a:cubicBezTo>
                  <a:pt x="5105196" y="2484530"/>
                  <a:pt x="5073326" y="2774929"/>
                  <a:pt x="5094136" y="2931828"/>
                </a:cubicBezTo>
                <a:cubicBezTo>
                  <a:pt x="5114946" y="3088727"/>
                  <a:pt x="5094178" y="3378774"/>
                  <a:pt x="5094136" y="3659549"/>
                </a:cubicBezTo>
                <a:cubicBezTo>
                  <a:pt x="5094094" y="3940324"/>
                  <a:pt x="5094543" y="3975136"/>
                  <a:pt x="5094136" y="4236707"/>
                </a:cubicBezTo>
                <a:cubicBezTo>
                  <a:pt x="5093729" y="4498278"/>
                  <a:pt x="5073424" y="4598814"/>
                  <a:pt x="5094136" y="4813865"/>
                </a:cubicBezTo>
                <a:cubicBezTo>
                  <a:pt x="5114848" y="5028916"/>
                  <a:pt x="5117189" y="5483331"/>
                  <a:pt x="5094136" y="5867806"/>
                </a:cubicBezTo>
                <a:lnTo>
                  <a:pt x="5094136" y="5867806"/>
                </a:lnTo>
                <a:cubicBezTo>
                  <a:pt x="4944081" y="5863620"/>
                  <a:pt x="4636644" y="5896460"/>
                  <a:pt x="4508310" y="5867806"/>
                </a:cubicBezTo>
                <a:cubicBezTo>
                  <a:pt x="4379976" y="5839152"/>
                  <a:pt x="4003417" y="5897174"/>
                  <a:pt x="3871543" y="5867806"/>
                </a:cubicBezTo>
                <a:cubicBezTo>
                  <a:pt x="3739669" y="5838438"/>
                  <a:pt x="3463565" y="5866884"/>
                  <a:pt x="3183835" y="5867806"/>
                </a:cubicBezTo>
                <a:cubicBezTo>
                  <a:pt x="2904105" y="5868728"/>
                  <a:pt x="2683635" y="5877988"/>
                  <a:pt x="2496127" y="5867806"/>
                </a:cubicBezTo>
                <a:cubicBezTo>
                  <a:pt x="2308619" y="5857624"/>
                  <a:pt x="2042489" y="5878224"/>
                  <a:pt x="1808418" y="5867806"/>
                </a:cubicBezTo>
                <a:cubicBezTo>
                  <a:pt x="1574347" y="5857388"/>
                  <a:pt x="1475637" y="5854683"/>
                  <a:pt x="1324475" y="5867806"/>
                </a:cubicBezTo>
                <a:cubicBezTo>
                  <a:pt x="1173313" y="5880929"/>
                  <a:pt x="1008820" y="5883605"/>
                  <a:pt x="789591" y="5867806"/>
                </a:cubicBezTo>
                <a:cubicBezTo>
                  <a:pt x="570362" y="5852007"/>
                  <a:pt x="207443" y="5886363"/>
                  <a:pt x="0" y="5867806"/>
                </a:cubicBezTo>
                <a:lnTo>
                  <a:pt x="0" y="5867806"/>
                </a:lnTo>
                <a:cubicBezTo>
                  <a:pt x="-16433" y="5691377"/>
                  <a:pt x="6988" y="5490512"/>
                  <a:pt x="0" y="5290648"/>
                </a:cubicBezTo>
                <a:cubicBezTo>
                  <a:pt x="-6988" y="5090784"/>
                  <a:pt x="16354" y="4861240"/>
                  <a:pt x="0" y="4663302"/>
                </a:cubicBezTo>
                <a:cubicBezTo>
                  <a:pt x="-16354" y="4465364"/>
                  <a:pt x="-447" y="4406872"/>
                  <a:pt x="0" y="4186519"/>
                </a:cubicBezTo>
                <a:cubicBezTo>
                  <a:pt x="447" y="3966166"/>
                  <a:pt x="-10245" y="3912816"/>
                  <a:pt x="0" y="3709737"/>
                </a:cubicBezTo>
                <a:cubicBezTo>
                  <a:pt x="10245" y="3506658"/>
                  <a:pt x="31230" y="3393913"/>
                  <a:pt x="0" y="3082391"/>
                </a:cubicBezTo>
                <a:cubicBezTo>
                  <a:pt x="-31230" y="2770869"/>
                  <a:pt x="-16765" y="2732374"/>
                  <a:pt x="0" y="2555420"/>
                </a:cubicBezTo>
                <a:cubicBezTo>
                  <a:pt x="16765" y="2378466"/>
                  <a:pt x="15894" y="2077069"/>
                  <a:pt x="0" y="1877887"/>
                </a:cubicBezTo>
                <a:cubicBezTo>
                  <a:pt x="-15894" y="1678705"/>
                  <a:pt x="-3700" y="1285706"/>
                  <a:pt x="0" y="849040"/>
                </a:cubicBezTo>
                <a:cubicBezTo>
                  <a:pt x="-4165" y="393113"/>
                  <a:pt x="363734" y="-51626"/>
                  <a:pt x="849040" y="0"/>
                </a:cubicBezTo>
                <a:close/>
              </a:path>
            </a:pathLst>
          </a:custGeom>
          <a:ln>
            <a:solidFill>
              <a:srgbClr val="663300"/>
            </a:solidFill>
            <a:extLst>
              <a:ext uri="{C807C97D-BFC1-408E-A445-0C87EB9F89A2}">
                <ask:lineSketchStyleProps xmlns:ask="http://schemas.microsoft.com/office/drawing/2018/sketchyshapes" sd="1219033472">
                  <a:prstGeom prst="round2Same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a:normAutofit/>
          </a:bodyPr>
          <a:lstStyle/>
          <a:p>
            <a:pPr marL="460375" indent="-460375">
              <a:buFont typeface="+mj-lt"/>
              <a:buAutoNum type="arabicPeriod"/>
            </a:pPr>
            <a:r>
              <a:rPr lang="en-US" sz="3200" dirty="0"/>
              <a:t>A commandment for all sinners to obey </a:t>
            </a:r>
            <a:r>
              <a:rPr lang="en-US" sz="2400" dirty="0"/>
              <a:t>(Acts 2:22-24; </a:t>
            </a:r>
            <a:r>
              <a:rPr lang="en-US" sz="2400" u="sng" dirty="0"/>
              <a:t>36</a:t>
            </a:r>
            <a:r>
              <a:rPr lang="en-US" sz="2400" dirty="0"/>
              <a:t>-38)</a:t>
            </a:r>
          </a:p>
        </p:txBody>
      </p:sp>
      <p:sp>
        <p:nvSpPr>
          <p:cNvPr id="6" name="TextBox 5">
            <a:extLst>
              <a:ext uri="{FF2B5EF4-FFF2-40B4-BE49-F238E27FC236}">
                <a16:creationId xmlns:a16="http://schemas.microsoft.com/office/drawing/2014/main" id="{386F54F0-4AC9-436C-A6CE-4FE746C09943}"/>
              </a:ext>
            </a:extLst>
          </p:cNvPr>
          <p:cNvSpPr txBox="1"/>
          <p:nvPr/>
        </p:nvSpPr>
        <p:spPr>
          <a:xfrm>
            <a:off x="1891273" y="718278"/>
            <a:ext cx="3025187" cy="523220"/>
          </a:xfrm>
          <a:prstGeom prst="rect">
            <a:avLst/>
          </a:prstGeom>
          <a:noFill/>
        </p:spPr>
        <p:txBody>
          <a:bodyPr wrap="none" rtlCol="0">
            <a:spAutoFit/>
          </a:bodyPr>
          <a:lstStyle/>
          <a:p>
            <a:r>
              <a:rPr lang="en-US" sz="2800" b="1" i="1" spc="300" dirty="0">
                <a:solidFill>
                  <a:schemeClr val="bg1"/>
                </a:solidFill>
              </a:rPr>
              <a:t>Bible Baptism</a:t>
            </a:r>
          </a:p>
        </p:txBody>
      </p:sp>
      <p:grpSp>
        <p:nvGrpSpPr>
          <p:cNvPr id="25" name="Group 24">
            <a:extLst>
              <a:ext uri="{FF2B5EF4-FFF2-40B4-BE49-F238E27FC236}">
                <a16:creationId xmlns:a16="http://schemas.microsoft.com/office/drawing/2014/main" id="{F2B6E0C0-C8EC-4424-999F-C35E6D29742C}"/>
              </a:ext>
            </a:extLst>
          </p:cNvPr>
          <p:cNvGrpSpPr/>
          <p:nvPr/>
        </p:nvGrpSpPr>
        <p:grpSpPr>
          <a:xfrm>
            <a:off x="6288334" y="479202"/>
            <a:ext cx="5046867" cy="5867807"/>
            <a:chOff x="6288334" y="479202"/>
            <a:chExt cx="5046867" cy="5867807"/>
          </a:xfrm>
        </p:grpSpPr>
        <p:sp>
          <p:nvSpPr>
            <p:cNvPr id="5" name="Text Placeholder 1">
              <a:extLst>
                <a:ext uri="{FF2B5EF4-FFF2-40B4-BE49-F238E27FC236}">
                  <a16:creationId xmlns:a16="http://schemas.microsoft.com/office/drawing/2014/main" id="{72DA2E7A-2418-4F4F-8F4E-275189344315}"/>
                </a:ext>
              </a:extLst>
            </p:cNvPr>
            <p:cNvSpPr txBox="1">
              <a:spLocks/>
            </p:cNvSpPr>
            <p:nvPr/>
          </p:nvSpPr>
          <p:spPr>
            <a:xfrm>
              <a:off x="6288334" y="479202"/>
              <a:ext cx="5046867" cy="5867807"/>
            </a:xfrm>
            <a:custGeom>
              <a:avLst/>
              <a:gdLst>
                <a:gd name="connsiteX0" fmla="*/ 841161 w 5046867"/>
                <a:gd name="connsiteY0" fmla="*/ 0 h 5867807"/>
                <a:gd name="connsiteX1" fmla="*/ 1514070 w 5046867"/>
                <a:gd name="connsiteY1" fmla="*/ 0 h 5867807"/>
                <a:gd name="connsiteX2" fmla="*/ 2220624 w 5046867"/>
                <a:gd name="connsiteY2" fmla="*/ 0 h 5867807"/>
                <a:gd name="connsiteX3" fmla="*/ 2927179 w 5046867"/>
                <a:gd name="connsiteY3" fmla="*/ 0 h 5867807"/>
                <a:gd name="connsiteX4" fmla="*/ 3499152 w 5046867"/>
                <a:gd name="connsiteY4" fmla="*/ 0 h 5867807"/>
                <a:gd name="connsiteX5" fmla="*/ 4205706 w 5046867"/>
                <a:gd name="connsiteY5" fmla="*/ 0 h 5867807"/>
                <a:gd name="connsiteX6" fmla="*/ 5046867 w 5046867"/>
                <a:gd name="connsiteY6" fmla="*/ 841161 h 5867807"/>
                <a:gd name="connsiteX7" fmla="*/ 5046867 w 5046867"/>
                <a:gd name="connsiteY7" fmla="*/ 1570025 h 5867807"/>
                <a:gd name="connsiteX8" fmla="*/ 5046867 w 5046867"/>
                <a:gd name="connsiteY8" fmla="*/ 2148089 h 5867807"/>
                <a:gd name="connsiteX9" fmla="*/ 5046867 w 5046867"/>
                <a:gd name="connsiteY9" fmla="*/ 2776420 h 5867807"/>
                <a:gd name="connsiteX10" fmla="*/ 5046867 w 5046867"/>
                <a:gd name="connsiteY10" fmla="*/ 3455017 h 5867807"/>
                <a:gd name="connsiteX11" fmla="*/ 5046867 w 5046867"/>
                <a:gd name="connsiteY11" fmla="*/ 4033081 h 5867807"/>
                <a:gd name="connsiteX12" fmla="*/ 5046867 w 5046867"/>
                <a:gd name="connsiteY12" fmla="*/ 4560879 h 5867807"/>
                <a:gd name="connsiteX13" fmla="*/ 5046867 w 5046867"/>
                <a:gd name="connsiteY13" fmla="*/ 5239476 h 5867807"/>
                <a:gd name="connsiteX14" fmla="*/ 5046867 w 5046867"/>
                <a:gd name="connsiteY14" fmla="*/ 5867807 h 5867807"/>
                <a:gd name="connsiteX15" fmla="*/ 5046867 w 5046867"/>
                <a:gd name="connsiteY15" fmla="*/ 5867807 h 5867807"/>
                <a:gd name="connsiteX16" fmla="*/ 4466477 w 5046867"/>
                <a:gd name="connsiteY16" fmla="*/ 5867807 h 5867807"/>
                <a:gd name="connsiteX17" fmla="*/ 3835619 w 5046867"/>
                <a:gd name="connsiteY17" fmla="*/ 5867807 h 5867807"/>
                <a:gd name="connsiteX18" fmla="*/ 3305698 w 5046867"/>
                <a:gd name="connsiteY18" fmla="*/ 5867807 h 5867807"/>
                <a:gd name="connsiteX19" fmla="*/ 2674840 w 5046867"/>
                <a:gd name="connsiteY19" fmla="*/ 5867807 h 5867807"/>
                <a:gd name="connsiteX20" fmla="*/ 2144918 w 5046867"/>
                <a:gd name="connsiteY20" fmla="*/ 5867807 h 5867807"/>
                <a:gd name="connsiteX21" fmla="*/ 1614997 w 5046867"/>
                <a:gd name="connsiteY21" fmla="*/ 5867807 h 5867807"/>
                <a:gd name="connsiteX22" fmla="*/ 984139 w 5046867"/>
                <a:gd name="connsiteY22" fmla="*/ 5867807 h 5867807"/>
                <a:gd name="connsiteX23" fmla="*/ 0 w 5046867"/>
                <a:gd name="connsiteY23" fmla="*/ 5867807 h 5867807"/>
                <a:gd name="connsiteX24" fmla="*/ 0 w 5046867"/>
                <a:gd name="connsiteY24" fmla="*/ 5867807 h 5867807"/>
                <a:gd name="connsiteX25" fmla="*/ 0 w 5046867"/>
                <a:gd name="connsiteY25" fmla="*/ 5138943 h 5867807"/>
                <a:gd name="connsiteX26" fmla="*/ 0 w 5046867"/>
                <a:gd name="connsiteY26" fmla="*/ 4611146 h 5867807"/>
                <a:gd name="connsiteX27" fmla="*/ 0 w 5046867"/>
                <a:gd name="connsiteY27" fmla="*/ 4083348 h 5867807"/>
                <a:gd name="connsiteX28" fmla="*/ 0 w 5046867"/>
                <a:gd name="connsiteY28" fmla="*/ 3455017 h 5867807"/>
                <a:gd name="connsiteX29" fmla="*/ 0 w 5046867"/>
                <a:gd name="connsiteY29" fmla="*/ 2927219 h 5867807"/>
                <a:gd name="connsiteX30" fmla="*/ 0 w 5046867"/>
                <a:gd name="connsiteY30" fmla="*/ 2298888 h 5867807"/>
                <a:gd name="connsiteX31" fmla="*/ 0 w 5046867"/>
                <a:gd name="connsiteY31" fmla="*/ 1620291 h 5867807"/>
                <a:gd name="connsiteX32" fmla="*/ 0 w 5046867"/>
                <a:gd name="connsiteY32" fmla="*/ 841161 h 5867807"/>
                <a:gd name="connsiteX33" fmla="*/ 841161 w 5046867"/>
                <a:gd name="connsiteY33" fmla="*/ 0 h 586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46867" h="5867807" fill="none" extrusionOk="0">
                  <a:moveTo>
                    <a:pt x="841161" y="0"/>
                  </a:moveTo>
                  <a:cubicBezTo>
                    <a:pt x="1043692" y="14833"/>
                    <a:pt x="1263191" y="19873"/>
                    <a:pt x="1514070" y="0"/>
                  </a:cubicBezTo>
                  <a:cubicBezTo>
                    <a:pt x="1764949" y="-19873"/>
                    <a:pt x="1942731" y="27008"/>
                    <a:pt x="2220624" y="0"/>
                  </a:cubicBezTo>
                  <a:cubicBezTo>
                    <a:pt x="2498517" y="-27008"/>
                    <a:pt x="2763266" y="32853"/>
                    <a:pt x="2927179" y="0"/>
                  </a:cubicBezTo>
                  <a:cubicBezTo>
                    <a:pt x="3091093" y="-32853"/>
                    <a:pt x="3277142" y="4511"/>
                    <a:pt x="3499152" y="0"/>
                  </a:cubicBezTo>
                  <a:cubicBezTo>
                    <a:pt x="3721162" y="-4511"/>
                    <a:pt x="3950659" y="10967"/>
                    <a:pt x="4205706" y="0"/>
                  </a:cubicBezTo>
                  <a:cubicBezTo>
                    <a:pt x="4687145" y="-20427"/>
                    <a:pt x="5076855" y="329318"/>
                    <a:pt x="5046867" y="841161"/>
                  </a:cubicBezTo>
                  <a:cubicBezTo>
                    <a:pt x="5017553" y="1139458"/>
                    <a:pt x="5013653" y="1404687"/>
                    <a:pt x="5046867" y="1570025"/>
                  </a:cubicBezTo>
                  <a:cubicBezTo>
                    <a:pt x="5080081" y="1735363"/>
                    <a:pt x="5021618" y="1926648"/>
                    <a:pt x="5046867" y="2148089"/>
                  </a:cubicBezTo>
                  <a:cubicBezTo>
                    <a:pt x="5072116" y="2369530"/>
                    <a:pt x="5057960" y="2640668"/>
                    <a:pt x="5046867" y="2776420"/>
                  </a:cubicBezTo>
                  <a:cubicBezTo>
                    <a:pt x="5035774" y="2912172"/>
                    <a:pt x="5040862" y="3220296"/>
                    <a:pt x="5046867" y="3455017"/>
                  </a:cubicBezTo>
                  <a:cubicBezTo>
                    <a:pt x="5052872" y="3689738"/>
                    <a:pt x="5020273" y="3908015"/>
                    <a:pt x="5046867" y="4033081"/>
                  </a:cubicBezTo>
                  <a:cubicBezTo>
                    <a:pt x="5073461" y="4158147"/>
                    <a:pt x="5061312" y="4403620"/>
                    <a:pt x="5046867" y="4560879"/>
                  </a:cubicBezTo>
                  <a:cubicBezTo>
                    <a:pt x="5032422" y="4718138"/>
                    <a:pt x="5038581" y="5079285"/>
                    <a:pt x="5046867" y="5239476"/>
                  </a:cubicBezTo>
                  <a:cubicBezTo>
                    <a:pt x="5055153" y="5399667"/>
                    <a:pt x="5047456" y="5617899"/>
                    <a:pt x="5046867" y="5867807"/>
                  </a:cubicBezTo>
                  <a:lnTo>
                    <a:pt x="5046867" y="5867807"/>
                  </a:lnTo>
                  <a:cubicBezTo>
                    <a:pt x="4880080" y="5851420"/>
                    <a:pt x="4673668" y="5863907"/>
                    <a:pt x="4466477" y="5867807"/>
                  </a:cubicBezTo>
                  <a:cubicBezTo>
                    <a:pt x="4259286" y="5871708"/>
                    <a:pt x="3963679" y="5856235"/>
                    <a:pt x="3835619" y="5867807"/>
                  </a:cubicBezTo>
                  <a:cubicBezTo>
                    <a:pt x="3707559" y="5879379"/>
                    <a:pt x="3424971" y="5853569"/>
                    <a:pt x="3305698" y="5867807"/>
                  </a:cubicBezTo>
                  <a:cubicBezTo>
                    <a:pt x="3186425" y="5882045"/>
                    <a:pt x="2845018" y="5870694"/>
                    <a:pt x="2674840" y="5867807"/>
                  </a:cubicBezTo>
                  <a:cubicBezTo>
                    <a:pt x="2504662" y="5864920"/>
                    <a:pt x="2390029" y="5863461"/>
                    <a:pt x="2144918" y="5867807"/>
                  </a:cubicBezTo>
                  <a:cubicBezTo>
                    <a:pt x="1899807" y="5872153"/>
                    <a:pt x="1854074" y="5866570"/>
                    <a:pt x="1614997" y="5867807"/>
                  </a:cubicBezTo>
                  <a:cubicBezTo>
                    <a:pt x="1375920" y="5869044"/>
                    <a:pt x="1127736" y="5842059"/>
                    <a:pt x="984139" y="5867807"/>
                  </a:cubicBezTo>
                  <a:cubicBezTo>
                    <a:pt x="840542" y="5893555"/>
                    <a:pt x="242360" y="5847887"/>
                    <a:pt x="0" y="5867807"/>
                  </a:cubicBezTo>
                  <a:lnTo>
                    <a:pt x="0" y="5867807"/>
                  </a:lnTo>
                  <a:cubicBezTo>
                    <a:pt x="-33474" y="5506011"/>
                    <a:pt x="21778" y="5488675"/>
                    <a:pt x="0" y="5138943"/>
                  </a:cubicBezTo>
                  <a:cubicBezTo>
                    <a:pt x="-21778" y="4789211"/>
                    <a:pt x="5822" y="4808143"/>
                    <a:pt x="0" y="4611146"/>
                  </a:cubicBezTo>
                  <a:cubicBezTo>
                    <a:pt x="-5822" y="4414149"/>
                    <a:pt x="25199" y="4335715"/>
                    <a:pt x="0" y="4083348"/>
                  </a:cubicBezTo>
                  <a:cubicBezTo>
                    <a:pt x="-25199" y="3830981"/>
                    <a:pt x="-276" y="3609451"/>
                    <a:pt x="0" y="3455017"/>
                  </a:cubicBezTo>
                  <a:cubicBezTo>
                    <a:pt x="276" y="3300583"/>
                    <a:pt x="-245" y="3120715"/>
                    <a:pt x="0" y="2927219"/>
                  </a:cubicBezTo>
                  <a:cubicBezTo>
                    <a:pt x="245" y="2733723"/>
                    <a:pt x="17502" y="2600234"/>
                    <a:pt x="0" y="2298888"/>
                  </a:cubicBezTo>
                  <a:cubicBezTo>
                    <a:pt x="-17502" y="1997542"/>
                    <a:pt x="-9105" y="1828109"/>
                    <a:pt x="0" y="1620291"/>
                  </a:cubicBezTo>
                  <a:cubicBezTo>
                    <a:pt x="9105" y="1412473"/>
                    <a:pt x="8192" y="1155546"/>
                    <a:pt x="0" y="841161"/>
                  </a:cubicBezTo>
                  <a:cubicBezTo>
                    <a:pt x="-85546" y="410746"/>
                    <a:pt x="374890" y="-71625"/>
                    <a:pt x="841161" y="0"/>
                  </a:cubicBezTo>
                  <a:close/>
                </a:path>
                <a:path w="5046867" h="5867807" stroke="0" extrusionOk="0">
                  <a:moveTo>
                    <a:pt x="841161" y="0"/>
                  </a:moveTo>
                  <a:cubicBezTo>
                    <a:pt x="1042545" y="23021"/>
                    <a:pt x="1367141" y="24828"/>
                    <a:pt x="1514070" y="0"/>
                  </a:cubicBezTo>
                  <a:cubicBezTo>
                    <a:pt x="1660999" y="-24828"/>
                    <a:pt x="1825696" y="5831"/>
                    <a:pt x="2119688" y="0"/>
                  </a:cubicBezTo>
                  <a:cubicBezTo>
                    <a:pt x="2413680" y="-5831"/>
                    <a:pt x="2476524" y="27082"/>
                    <a:pt x="2826243" y="0"/>
                  </a:cubicBezTo>
                  <a:cubicBezTo>
                    <a:pt x="3175963" y="-27082"/>
                    <a:pt x="3278106" y="8104"/>
                    <a:pt x="3431861" y="0"/>
                  </a:cubicBezTo>
                  <a:cubicBezTo>
                    <a:pt x="3585616" y="-8104"/>
                    <a:pt x="4041776" y="6948"/>
                    <a:pt x="4205706" y="0"/>
                  </a:cubicBezTo>
                  <a:cubicBezTo>
                    <a:pt x="4629935" y="-85565"/>
                    <a:pt x="5055932" y="420198"/>
                    <a:pt x="5046867" y="841161"/>
                  </a:cubicBezTo>
                  <a:cubicBezTo>
                    <a:pt x="5035102" y="1050794"/>
                    <a:pt x="5054957" y="1125822"/>
                    <a:pt x="5046867" y="1318692"/>
                  </a:cubicBezTo>
                  <a:cubicBezTo>
                    <a:pt x="5038777" y="1511562"/>
                    <a:pt x="5067048" y="1723223"/>
                    <a:pt x="5046867" y="1846490"/>
                  </a:cubicBezTo>
                  <a:cubicBezTo>
                    <a:pt x="5026686" y="1969757"/>
                    <a:pt x="5022662" y="2204269"/>
                    <a:pt x="5046867" y="2474821"/>
                  </a:cubicBezTo>
                  <a:cubicBezTo>
                    <a:pt x="5071072" y="2745373"/>
                    <a:pt x="5076301" y="2941285"/>
                    <a:pt x="5046867" y="3103152"/>
                  </a:cubicBezTo>
                  <a:cubicBezTo>
                    <a:pt x="5017433" y="3265019"/>
                    <a:pt x="5033850" y="3437598"/>
                    <a:pt x="5046867" y="3580683"/>
                  </a:cubicBezTo>
                  <a:cubicBezTo>
                    <a:pt x="5059884" y="3723768"/>
                    <a:pt x="5052052" y="4015608"/>
                    <a:pt x="5046867" y="4309547"/>
                  </a:cubicBezTo>
                  <a:cubicBezTo>
                    <a:pt x="5041682" y="4603486"/>
                    <a:pt x="5070366" y="4626763"/>
                    <a:pt x="5046867" y="4787078"/>
                  </a:cubicBezTo>
                  <a:cubicBezTo>
                    <a:pt x="5023368" y="4947393"/>
                    <a:pt x="5072071" y="5170073"/>
                    <a:pt x="5046867" y="5314876"/>
                  </a:cubicBezTo>
                  <a:cubicBezTo>
                    <a:pt x="5021663" y="5459679"/>
                    <a:pt x="5040872" y="5739631"/>
                    <a:pt x="5046867" y="5867807"/>
                  </a:cubicBezTo>
                  <a:lnTo>
                    <a:pt x="5046867" y="5867807"/>
                  </a:lnTo>
                  <a:cubicBezTo>
                    <a:pt x="4891114" y="5884723"/>
                    <a:pt x="4586258" y="5875722"/>
                    <a:pt x="4466477" y="5867807"/>
                  </a:cubicBezTo>
                  <a:cubicBezTo>
                    <a:pt x="4346696" y="5859893"/>
                    <a:pt x="3940093" y="5890749"/>
                    <a:pt x="3785150" y="5867807"/>
                  </a:cubicBezTo>
                  <a:cubicBezTo>
                    <a:pt x="3630207" y="5844865"/>
                    <a:pt x="3369414" y="5861131"/>
                    <a:pt x="3255229" y="5867807"/>
                  </a:cubicBezTo>
                  <a:cubicBezTo>
                    <a:pt x="3141044" y="5874483"/>
                    <a:pt x="2879216" y="5882774"/>
                    <a:pt x="2523434" y="5867807"/>
                  </a:cubicBezTo>
                  <a:cubicBezTo>
                    <a:pt x="2167653" y="5852840"/>
                    <a:pt x="2052017" y="5897045"/>
                    <a:pt x="1892575" y="5867807"/>
                  </a:cubicBezTo>
                  <a:cubicBezTo>
                    <a:pt x="1733133" y="5838569"/>
                    <a:pt x="1406024" y="5882386"/>
                    <a:pt x="1261717" y="5867807"/>
                  </a:cubicBezTo>
                  <a:cubicBezTo>
                    <a:pt x="1117410" y="5853228"/>
                    <a:pt x="897386" y="5877435"/>
                    <a:pt x="782264" y="5867807"/>
                  </a:cubicBezTo>
                  <a:cubicBezTo>
                    <a:pt x="667142" y="5858179"/>
                    <a:pt x="279562" y="5854432"/>
                    <a:pt x="0" y="5867807"/>
                  </a:cubicBezTo>
                  <a:lnTo>
                    <a:pt x="0" y="5867807"/>
                  </a:lnTo>
                  <a:cubicBezTo>
                    <a:pt x="27400" y="5666497"/>
                    <a:pt x="-22706" y="5433783"/>
                    <a:pt x="0" y="5138943"/>
                  </a:cubicBezTo>
                  <a:cubicBezTo>
                    <a:pt x="22706" y="4844103"/>
                    <a:pt x="-19673" y="4601136"/>
                    <a:pt x="0" y="4460346"/>
                  </a:cubicBezTo>
                  <a:cubicBezTo>
                    <a:pt x="19673" y="4319556"/>
                    <a:pt x="4453" y="4186484"/>
                    <a:pt x="0" y="3932548"/>
                  </a:cubicBezTo>
                  <a:cubicBezTo>
                    <a:pt x="-4453" y="3678612"/>
                    <a:pt x="-10868" y="3493494"/>
                    <a:pt x="0" y="3253951"/>
                  </a:cubicBezTo>
                  <a:cubicBezTo>
                    <a:pt x="10868" y="3014408"/>
                    <a:pt x="19635" y="2831690"/>
                    <a:pt x="0" y="2525087"/>
                  </a:cubicBezTo>
                  <a:cubicBezTo>
                    <a:pt x="-19635" y="2218484"/>
                    <a:pt x="21217" y="2185103"/>
                    <a:pt x="0" y="1947023"/>
                  </a:cubicBezTo>
                  <a:cubicBezTo>
                    <a:pt x="-21217" y="1708943"/>
                    <a:pt x="13901" y="1569590"/>
                    <a:pt x="0" y="1469492"/>
                  </a:cubicBezTo>
                  <a:cubicBezTo>
                    <a:pt x="-13901" y="1369394"/>
                    <a:pt x="13597" y="1061691"/>
                    <a:pt x="0" y="841161"/>
                  </a:cubicBezTo>
                  <a:cubicBezTo>
                    <a:pt x="-36535" y="384101"/>
                    <a:pt x="269218" y="21881"/>
                    <a:pt x="841161" y="0"/>
                  </a:cubicBezTo>
                  <a:close/>
                </a:path>
              </a:pathLst>
            </a:custGeom>
            <a:ln>
              <a:solidFill>
                <a:srgbClr val="663300"/>
              </a:solidFill>
              <a:extLst>
                <a:ext uri="{C807C97D-BFC1-408E-A445-0C87EB9F89A2}">
                  <ask:lineSketchStyleProps xmlns:ask="http://schemas.microsoft.com/office/drawing/2018/sketchyshapes" sd="1441890212">
                    <a:prstGeom prst="round2Same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0" indent="0" algn="l" defTabSz="1219170" rtl="0" eaLnBrk="1" latinLnBrk="0" hangingPunct="1">
                <a:spcBef>
                  <a:spcPct val="20000"/>
                </a:spcBef>
                <a:buFont typeface="Arial"/>
                <a:buNone/>
                <a:defRPr sz="4267" b="1" kern="1200">
                  <a:solidFill>
                    <a:schemeClr val="dk1"/>
                  </a:solidFill>
                  <a:latin typeface="+mn-lt"/>
                  <a:ea typeface="+mn-ea"/>
                  <a:cs typeface="+mn-cs"/>
                </a:defRPr>
              </a:lvl1pPr>
              <a:lvl2pPr marL="609585" indent="0" algn="l" defTabSz="1219170" rtl="0" eaLnBrk="1" latinLnBrk="0" hangingPunct="1">
                <a:spcBef>
                  <a:spcPct val="20000"/>
                </a:spcBef>
                <a:buFont typeface="Arial"/>
                <a:buNone/>
                <a:defRPr sz="4000" kern="1200">
                  <a:solidFill>
                    <a:schemeClr val="dk1"/>
                  </a:solidFill>
                  <a:latin typeface="+mn-lt"/>
                  <a:ea typeface="+mn-ea"/>
                  <a:cs typeface="+mn-cs"/>
                </a:defRPr>
              </a:lvl2pPr>
              <a:lvl3pPr marL="1219170" indent="0" algn="l" defTabSz="1219170" rtl="0" eaLnBrk="1" latinLnBrk="0" hangingPunct="1">
                <a:spcBef>
                  <a:spcPct val="20000"/>
                </a:spcBef>
                <a:buFont typeface="Arial"/>
                <a:buNone/>
                <a:defRPr sz="4000" kern="1200">
                  <a:solidFill>
                    <a:schemeClr val="dk1"/>
                  </a:solidFill>
                  <a:latin typeface="+mn-lt"/>
                  <a:ea typeface="+mn-ea"/>
                  <a:cs typeface="+mn-cs"/>
                </a:defRPr>
              </a:lvl3pPr>
              <a:lvl4pPr marL="1828754" indent="0" algn="l" defTabSz="1219170" rtl="0" eaLnBrk="1" latinLnBrk="0" hangingPunct="1">
                <a:spcBef>
                  <a:spcPct val="20000"/>
                </a:spcBef>
                <a:buFont typeface="Arial"/>
                <a:buNone/>
                <a:defRPr sz="4000" kern="1200">
                  <a:solidFill>
                    <a:schemeClr val="dk1"/>
                  </a:solidFill>
                  <a:latin typeface="+mn-lt"/>
                  <a:ea typeface="+mn-ea"/>
                  <a:cs typeface="+mn-cs"/>
                </a:defRPr>
              </a:lvl4pPr>
              <a:lvl5pPr marL="2438339" indent="0" algn="l" defTabSz="1219170" rtl="0" eaLnBrk="1" latinLnBrk="0" hangingPunct="1">
                <a:spcBef>
                  <a:spcPct val="20000"/>
                </a:spcBef>
                <a:buFont typeface="Arial"/>
                <a:buNone/>
                <a:defRPr sz="4000" kern="1200">
                  <a:solidFill>
                    <a:schemeClr val="dk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dk1"/>
                  </a:solidFill>
                  <a:latin typeface="+mn-lt"/>
                  <a:ea typeface="+mn-ea"/>
                  <a:cs typeface="+mn-cs"/>
                </a:defRPr>
              </a:lvl9pPr>
            </a:lstStyle>
            <a:p>
              <a:pPr marL="571500" indent="-571500">
                <a:buFont typeface="Wingdings" panose="05000000000000000000" pitchFamily="2" charset="2"/>
                <a:buChar char="ü"/>
              </a:pPr>
              <a:endParaRPr lang="en-US" sz="3600" dirty="0"/>
            </a:p>
          </p:txBody>
        </p:sp>
        <p:sp>
          <p:nvSpPr>
            <p:cNvPr id="3" name="TextBox 2">
              <a:extLst>
                <a:ext uri="{FF2B5EF4-FFF2-40B4-BE49-F238E27FC236}">
                  <a16:creationId xmlns:a16="http://schemas.microsoft.com/office/drawing/2014/main" id="{472803C5-02E6-469A-9556-607C56BAE8BA}"/>
                </a:ext>
              </a:extLst>
            </p:cNvPr>
            <p:cNvSpPr txBox="1"/>
            <p:nvPr/>
          </p:nvSpPr>
          <p:spPr>
            <a:xfrm>
              <a:off x="7270261" y="718278"/>
              <a:ext cx="3097130" cy="523220"/>
            </a:xfrm>
            <a:prstGeom prst="rect">
              <a:avLst/>
            </a:prstGeom>
            <a:noFill/>
          </p:spPr>
          <p:txBody>
            <a:bodyPr wrap="none" rtlCol="0">
              <a:spAutoFit/>
            </a:bodyPr>
            <a:lstStyle/>
            <a:p>
              <a:r>
                <a:rPr lang="en-US" sz="2800" b="1" i="1" spc="300" dirty="0">
                  <a:solidFill>
                    <a:schemeClr val="bg1"/>
                  </a:solidFill>
                </a:rPr>
                <a:t>Man’s Counter</a:t>
              </a:r>
            </a:p>
          </p:txBody>
        </p:sp>
        <p:sp>
          <p:nvSpPr>
            <p:cNvPr id="4" name="TextBox 3">
              <a:extLst>
                <a:ext uri="{FF2B5EF4-FFF2-40B4-BE49-F238E27FC236}">
                  <a16:creationId xmlns:a16="http://schemas.microsoft.com/office/drawing/2014/main" id="{95890327-C0FC-40F5-9347-8F8889C2E331}"/>
                </a:ext>
              </a:extLst>
            </p:cNvPr>
            <p:cNvSpPr txBox="1"/>
            <p:nvPr/>
          </p:nvSpPr>
          <p:spPr>
            <a:xfrm>
              <a:off x="6376351" y="1466432"/>
              <a:ext cx="4884950" cy="4493538"/>
            </a:xfrm>
            <a:prstGeom prst="rect">
              <a:avLst/>
            </a:prstGeom>
            <a:noFill/>
          </p:spPr>
          <p:txBody>
            <a:bodyPr wrap="square" rtlCol="0">
              <a:spAutoFit/>
            </a:bodyPr>
            <a:lstStyle/>
            <a:p>
              <a:r>
                <a:rPr lang="en-US" sz="2200" dirty="0">
                  <a:solidFill>
                    <a:schemeClr val="bg1"/>
                  </a:solidFill>
                  <a:effectLst/>
                  <a:latin typeface="Segoe UI" panose="020B0502040204020203" pitchFamily="34" charset="0"/>
                  <a:ea typeface="Times New Roman" panose="02020603050405020304" pitchFamily="18" charset="0"/>
                </a:rPr>
                <a:t>“’For’ (as used in </a:t>
              </a:r>
              <a:r>
                <a:rPr lang="en-US" sz="2200" b="1" dirty="0">
                  <a:solidFill>
                    <a:schemeClr val="bg1"/>
                  </a:solidFill>
                  <a:effectLst/>
                  <a:latin typeface="Segoe UI" panose="020B0502040204020203" pitchFamily="34" charset="0"/>
                  <a:ea typeface="Times New Roman" panose="02020603050405020304" pitchFamily="18" charset="0"/>
                </a:rPr>
                <a:t>Ac 2:38</a:t>
              </a:r>
              <a:r>
                <a:rPr lang="en-US" sz="2200" dirty="0">
                  <a:solidFill>
                    <a:schemeClr val="bg1"/>
                  </a:solidFill>
                  <a:effectLst/>
                  <a:latin typeface="Segoe UI" panose="020B0502040204020203" pitchFamily="34" charset="0"/>
                  <a:ea typeface="Times New Roman" panose="02020603050405020304" pitchFamily="18" charset="0"/>
                </a:rPr>
                <a:t> ‘for the forgiveness … ‘) could have two meanings. If you saw a poster saying ‘Jesse James wanted for robbery,’ ‘for’ could mean Jesse is wanted so he can commit a robbery, or is wanted </a:t>
              </a:r>
              <a:r>
                <a:rPr lang="en-US" sz="2200" dirty="0">
                  <a:solidFill>
                    <a:srgbClr val="C00000"/>
                  </a:solidFill>
                  <a:effectLst/>
                  <a:latin typeface="Segoe UI" panose="020B0502040204020203" pitchFamily="34" charset="0"/>
                  <a:ea typeface="Times New Roman" panose="02020603050405020304" pitchFamily="18" charset="0"/>
                </a:rPr>
                <a:t>because</a:t>
              </a:r>
              <a:r>
                <a:rPr lang="en-US" sz="2200" dirty="0">
                  <a:solidFill>
                    <a:schemeClr val="bg1"/>
                  </a:solidFill>
                  <a:effectLst/>
                  <a:latin typeface="Segoe UI" panose="020B0502040204020203" pitchFamily="34" charset="0"/>
                  <a:ea typeface="Times New Roman" panose="02020603050405020304" pitchFamily="18" charset="0"/>
                </a:rPr>
                <a:t> he has committed a robbery. The later sense is the correct one. So too in this passage, the word ‘for’ signifies an action in the past. Otherwise, it would violate the entire tenor of the NT teaching on salvation by grace and not by works.” </a:t>
              </a:r>
              <a:endParaRPr lang="en-US" sz="2200" dirty="0">
                <a:solidFill>
                  <a:schemeClr val="bg1"/>
                </a:solidFill>
              </a:endParaRPr>
            </a:p>
          </p:txBody>
        </p:sp>
      </p:grpSp>
      <p:cxnSp>
        <p:nvCxnSpPr>
          <p:cNvPr id="24" name="Straight Connector 23">
            <a:extLst>
              <a:ext uri="{FF2B5EF4-FFF2-40B4-BE49-F238E27FC236}">
                <a16:creationId xmlns:a16="http://schemas.microsoft.com/office/drawing/2014/main" id="{28D770A4-7762-48B5-894A-272360B0A1E6}"/>
              </a:ext>
            </a:extLst>
          </p:cNvPr>
          <p:cNvCxnSpPr/>
          <p:nvPr/>
        </p:nvCxnSpPr>
        <p:spPr>
          <a:xfrm>
            <a:off x="6096000" y="1188230"/>
            <a:ext cx="0" cy="4508432"/>
          </a:xfrm>
          <a:prstGeom prst="line">
            <a:avLst/>
          </a:prstGeom>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71DF8E2B-595D-4DA3-B976-003AD8A1CBFC}"/>
              </a:ext>
            </a:extLst>
          </p:cNvPr>
          <p:cNvSpPr txBox="1"/>
          <p:nvPr/>
        </p:nvSpPr>
        <p:spPr>
          <a:xfrm>
            <a:off x="6295392" y="6008917"/>
            <a:ext cx="504686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r"/>
            <a:r>
              <a:rPr lang="en-US" sz="1100" i="1" dirty="0" err="1">
                <a:solidFill>
                  <a:schemeClr val="bg1"/>
                </a:solidFill>
                <a:effectLst/>
              </a:rPr>
              <a:t>Eis</a:t>
            </a:r>
            <a:r>
              <a:rPr lang="en-US" sz="1100" i="1" dirty="0">
                <a:solidFill>
                  <a:schemeClr val="bg1"/>
                </a:solidFill>
                <a:effectLst/>
              </a:rPr>
              <a:t> - Greek Lexicon</a:t>
            </a:r>
            <a:r>
              <a:rPr lang="en-US" sz="1100" dirty="0">
                <a:solidFill>
                  <a:schemeClr val="bg1"/>
                </a:solidFill>
                <a:effectLst/>
              </a:rPr>
              <a:t>, classic.studylight.org/lex/</a:t>
            </a:r>
            <a:r>
              <a:rPr lang="en-US" sz="1100" dirty="0" err="1">
                <a:solidFill>
                  <a:schemeClr val="bg1"/>
                </a:solidFill>
                <a:effectLst/>
              </a:rPr>
              <a:t>grk</a:t>
            </a:r>
            <a:r>
              <a:rPr lang="en-US" sz="1100" dirty="0">
                <a:solidFill>
                  <a:schemeClr val="bg1"/>
                </a:solidFill>
                <a:effectLst/>
              </a:rPr>
              <a:t>/</a:t>
            </a:r>
            <a:r>
              <a:rPr lang="en-US" sz="1100" dirty="0" err="1">
                <a:solidFill>
                  <a:schemeClr val="bg1"/>
                </a:solidFill>
                <a:effectLst/>
              </a:rPr>
              <a:t>view.cgi?number</a:t>
            </a:r>
            <a:r>
              <a:rPr lang="en-US" sz="1100" dirty="0">
                <a:solidFill>
                  <a:schemeClr val="bg1"/>
                </a:solidFill>
                <a:effectLst/>
              </a:rPr>
              <a:t>=1519. </a:t>
            </a:r>
          </a:p>
        </p:txBody>
      </p:sp>
      <p:sp>
        <p:nvSpPr>
          <p:cNvPr id="8" name="TextBox 7">
            <a:extLst>
              <a:ext uri="{FF2B5EF4-FFF2-40B4-BE49-F238E27FC236}">
                <a16:creationId xmlns:a16="http://schemas.microsoft.com/office/drawing/2014/main" id="{4EF73EE8-294D-48B3-9C6A-8800DB05EB10}"/>
              </a:ext>
            </a:extLst>
          </p:cNvPr>
          <p:cNvSpPr txBox="1"/>
          <p:nvPr/>
        </p:nvSpPr>
        <p:spPr>
          <a:xfrm>
            <a:off x="1152041" y="4892298"/>
            <a:ext cx="4349857" cy="1464231"/>
          </a:xfrm>
          <a:prstGeom prst="wedgeRoundRectCallout">
            <a:avLst>
              <a:gd name="adj1" fmla="val 14581"/>
              <a:gd name="adj2" fmla="val -82940"/>
              <a:gd name="adj3" fmla="val 16667"/>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i="0" u="none" strike="noStrike" baseline="0" dirty="0">
                <a:solidFill>
                  <a:srgbClr val="000000"/>
                </a:solidFill>
                <a:latin typeface="Segoe UI" panose="020B0502040204020203" pitchFamily="34" charset="0"/>
              </a:rPr>
              <a:t>"Therefore </a:t>
            </a:r>
            <a:r>
              <a:rPr lang="en-US" sz="2000" i="0" u="none" strike="noStrike" baseline="0" dirty="0">
                <a:solidFill>
                  <a:srgbClr val="C00000"/>
                </a:solidFill>
                <a:latin typeface="Segoe UI" panose="020B0502040204020203" pitchFamily="34" charset="0"/>
              </a:rPr>
              <a:t>let all </a:t>
            </a:r>
            <a:r>
              <a:rPr lang="en-US" sz="2000" i="0" u="none" strike="noStrike" baseline="0" dirty="0">
                <a:solidFill>
                  <a:srgbClr val="000000"/>
                </a:solidFill>
                <a:latin typeface="Segoe UI" panose="020B0502040204020203" pitchFamily="34" charset="0"/>
              </a:rPr>
              <a:t>the house of Israel </a:t>
            </a:r>
            <a:r>
              <a:rPr lang="en-US" sz="2000" i="0" u="none" strike="noStrike" baseline="0" dirty="0">
                <a:solidFill>
                  <a:srgbClr val="C00000"/>
                </a:solidFill>
                <a:latin typeface="Segoe UI" panose="020B0502040204020203" pitchFamily="34" charset="0"/>
              </a:rPr>
              <a:t>know</a:t>
            </a:r>
            <a:r>
              <a:rPr lang="en-US" sz="2000" i="0" u="none" strike="noStrike" baseline="0" dirty="0">
                <a:solidFill>
                  <a:srgbClr val="000000"/>
                </a:solidFill>
                <a:latin typeface="Segoe UI" panose="020B0502040204020203" pitchFamily="34" charset="0"/>
              </a:rPr>
              <a:t> assuredly that God has made this Jesus, whom you crucified, both Lord and Christ."</a:t>
            </a:r>
            <a:endParaRPr lang="en-US" sz="2000" dirty="0"/>
          </a:p>
        </p:txBody>
      </p:sp>
    </p:spTree>
    <p:extLst>
      <p:ext uri="{BB962C8B-B14F-4D97-AF65-F5344CB8AC3E}">
        <p14:creationId xmlns:p14="http://schemas.microsoft.com/office/powerpoint/2010/main" val="64493973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Horizontal)">
                                      <p:cBhvr>
                                        <p:cTn id="12" dur="500"/>
                                        <p:tgtEl>
                                          <p:spTgt spid="24"/>
                                        </p:tgtEl>
                                      </p:cBhvr>
                                    </p:animEffect>
                                  </p:childTnLst>
                                </p:cTn>
                              </p:par>
                              <p:par>
                                <p:cTn id="13" presetID="16" presetClass="entr" presetSubtype="2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0D1719-F6FB-4ED3-A46B-C6A18824C1D7}"/>
              </a:ext>
            </a:extLst>
          </p:cNvPr>
          <p:cNvSpPr>
            <a:spLocks noGrp="1"/>
          </p:cNvSpPr>
          <p:nvPr>
            <p:ph type="body" sz="quarter" idx="13"/>
          </p:nvPr>
        </p:nvSpPr>
        <p:spPr>
          <a:xfrm>
            <a:off x="702315" y="561829"/>
            <a:ext cx="10880084" cy="1863531"/>
          </a:xfrm>
        </p:spPr>
        <p:style>
          <a:lnRef idx="2">
            <a:schemeClr val="dk1"/>
          </a:lnRef>
          <a:fillRef idx="1">
            <a:schemeClr val="lt1"/>
          </a:fillRef>
          <a:effectRef idx="0">
            <a:schemeClr val="dk1"/>
          </a:effectRef>
          <a:fontRef idx="minor">
            <a:schemeClr val="dk1"/>
          </a:fontRef>
        </p:style>
        <p:txBody>
          <a:bodyPr>
            <a:normAutofit/>
          </a:bodyPr>
          <a:lstStyle/>
          <a:p>
            <a:r>
              <a:rPr lang="en-US" sz="2800" i="0" u="none" strike="noStrike" baseline="0" dirty="0">
                <a:solidFill>
                  <a:srgbClr val="000000"/>
                </a:solidFill>
                <a:latin typeface="Segoe UI" panose="020B0502040204020203" pitchFamily="34" charset="0"/>
              </a:rPr>
              <a:t>ACTS 2:38</a:t>
            </a:r>
          </a:p>
          <a:p>
            <a:r>
              <a:rPr lang="en-US" sz="2400" b="0" i="0" u="none" strike="noStrike" baseline="0" dirty="0">
                <a:solidFill>
                  <a:srgbClr val="000000"/>
                </a:solidFill>
                <a:latin typeface="Segoe UI" panose="020B0502040204020203" pitchFamily="34" charset="0"/>
              </a:rPr>
              <a:t>“Then Peter said to them, ‘Repent, and let every one of you be baptized in the name of Jesus Christ </a:t>
            </a:r>
            <a:r>
              <a:rPr lang="en-US" sz="2400" i="0" u="none" strike="noStrike" baseline="0" dirty="0">
                <a:solidFill>
                  <a:srgbClr val="C00000"/>
                </a:solidFill>
                <a:latin typeface="Segoe UI" panose="020B0502040204020203" pitchFamily="34" charset="0"/>
              </a:rPr>
              <a:t>for the remission of sins</a:t>
            </a:r>
            <a:r>
              <a:rPr lang="en-US" sz="2400" b="0" i="0" u="none" strike="noStrike" baseline="0" dirty="0">
                <a:solidFill>
                  <a:srgbClr val="000000"/>
                </a:solidFill>
                <a:latin typeface="Segoe UI" panose="020B0502040204020203" pitchFamily="34" charset="0"/>
              </a:rPr>
              <a:t>; and you shall receive the gift of the Holy Spirit.’”</a:t>
            </a:r>
            <a:endParaRPr lang="en-US" sz="4800" dirty="0"/>
          </a:p>
        </p:txBody>
      </p:sp>
      <p:sp>
        <p:nvSpPr>
          <p:cNvPr id="3" name="Arrow: Down 2">
            <a:extLst>
              <a:ext uri="{FF2B5EF4-FFF2-40B4-BE49-F238E27FC236}">
                <a16:creationId xmlns:a16="http://schemas.microsoft.com/office/drawing/2014/main" id="{D6FAD9F1-978C-4CAC-9E38-D4E9FD861AA6}"/>
              </a:ext>
            </a:extLst>
          </p:cNvPr>
          <p:cNvSpPr/>
          <p:nvPr/>
        </p:nvSpPr>
        <p:spPr>
          <a:xfrm>
            <a:off x="3266413" y="2060464"/>
            <a:ext cx="1100214" cy="1200330"/>
          </a:xfrm>
          <a:prstGeom prst="down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43AE3094-6EB3-401B-AF84-516266AEC424}"/>
              </a:ext>
            </a:extLst>
          </p:cNvPr>
          <p:cNvSpPr/>
          <p:nvPr/>
        </p:nvSpPr>
        <p:spPr>
          <a:xfrm>
            <a:off x="3545134" y="1550080"/>
            <a:ext cx="542772" cy="3960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9B1924-6206-4EE2-8552-D74DD3C42682}"/>
              </a:ext>
            </a:extLst>
          </p:cNvPr>
          <p:cNvSpPr txBox="1"/>
          <p:nvPr/>
        </p:nvSpPr>
        <p:spPr>
          <a:xfrm>
            <a:off x="2466760" y="3362437"/>
            <a:ext cx="2699526" cy="917079"/>
          </a:xfrm>
          <a:prstGeom prst="rightArrow">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400" b="1" spc="300" dirty="0">
                <a:solidFill>
                  <a:srgbClr val="C00000"/>
                </a:solidFill>
              </a:rPr>
              <a:t>“</a:t>
            </a:r>
            <a:r>
              <a:rPr lang="en-US" sz="2400" b="1" spc="300" dirty="0" err="1">
                <a:solidFill>
                  <a:srgbClr val="C00000"/>
                </a:solidFill>
              </a:rPr>
              <a:t>eis</a:t>
            </a:r>
            <a:r>
              <a:rPr lang="en-US" sz="2400" b="1" spc="300" dirty="0">
                <a:solidFill>
                  <a:srgbClr val="C00000"/>
                </a:solidFill>
              </a:rPr>
              <a:t>” </a:t>
            </a:r>
            <a:r>
              <a:rPr lang="en-US" b="1" spc="300" dirty="0">
                <a:solidFill>
                  <a:schemeClr val="bg1"/>
                </a:solidFill>
              </a:rPr>
              <a:t>(#1519)</a:t>
            </a:r>
            <a:endParaRPr lang="en-US" sz="2400" b="1" spc="300" dirty="0">
              <a:solidFill>
                <a:schemeClr val="bg1"/>
              </a:solidFill>
            </a:endParaRPr>
          </a:p>
        </p:txBody>
      </p:sp>
      <p:sp>
        <p:nvSpPr>
          <p:cNvPr id="8" name="TextBox 7">
            <a:extLst>
              <a:ext uri="{FF2B5EF4-FFF2-40B4-BE49-F238E27FC236}">
                <a16:creationId xmlns:a16="http://schemas.microsoft.com/office/drawing/2014/main" id="{AC02C807-6E8A-458B-B9EA-D5E59CCFA8D0}"/>
              </a:ext>
            </a:extLst>
          </p:cNvPr>
          <p:cNvSpPr txBox="1"/>
          <p:nvPr/>
        </p:nvSpPr>
        <p:spPr>
          <a:xfrm>
            <a:off x="5551108" y="2959897"/>
            <a:ext cx="6031291"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
            </a:pPr>
            <a:r>
              <a:rPr lang="en-US" sz="2400" dirty="0"/>
              <a:t>“into,” “to,” “unto,” “toward”</a:t>
            </a:r>
          </a:p>
          <a:p>
            <a:pPr marL="285750" indent="-285750">
              <a:buFont typeface="Wingdings" panose="05000000000000000000" pitchFamily="2" charset="2"/>
              <a:buChar char="§"/>
            </a:pPr>
            <a:r>
              <a:rPr lang="en-US" sz="2400" dirty="0"/>
              <a:t>Never means “because of”</a:t>
            </a:r>
          </a:p>
          <a:p>
            <a:pPr marL="285750" indent="-285750">
              <a:buFont typeface="Wingdings" panose="05000000000000000000" pitchFamily="2" charset="2"/>
              <a:buChar char="§"/>
            </a:pPr>
            <a:r>
              <a:rPr lang="en-US" sz="2400" dirty="0"/>
              <a:t>+1750 occurrences, never translated “because of”</a:t>
            </a:r>
          </a:p>
        </p:txBody>
      </p:sp>
      <p:sp>
        <p:nvSpPr>
          <p:cNvPr id="9" name="TextBox 8">
            <a:extLst>
              <a:ext uri="{FF2B5EF4-FFF2-40B4-BE49-F238E27FC236}">
                <a16:creationId xmlns:a16="http://schemas.microsoft.com/office/drawing/2014/main" id="{DBBDE603-3A37-4D48-A00D-042F4C8A3264}"/>
              </a:ext>
            </a:extLst>
          </p:cNvPr>
          <p:cNvSpPr txBox="1"/>
          <p:nvPr/>
        </p:nvSpPr>
        <p:spPr>
          <a:xfrm>
            <a:off x="2466760" y="4497457"/>
            <a:ext cx="9115640" cy="2062103"/>
          </a:xfrm>
          <a:custGeom>
            <a:avLst/>
            <a:gdLst>
              <a:gd name="connsiteX0" fmla="*/ 0 w 9115640"/>
              <a:gd name="connsiteY0" fmla="*/ 0 h 2062103"/>
              <a:gd name="connsiteX1" fmla="*/ 377648 w 9115640"/>
              <a:gd name="connsiteY1" fmla="*/ 0 h 2062103"/>
              <a:gd name="connsiteX2" fmla="*/ 1028765 w 9115640"/>
              <a:gd name="connsiteY2" fmla="*/ 0 h 2062103"/>
              <a:gd name="connsiteX3" fmla="*/ 1497569 w 9115640"/>
              <a:gd name="connsiteY3" fmla="*/ 0 h 2062103"/>
              <a:gd name="connsiteX4" fmla="*/ 2148687 w 9115640"/>
              <a:gd name="connsiteY4" fmla="*/ 0 h 2062103"/>
              <a:gd name="connsiteX5" fmla="*/ 2708647 w 9115640"/>
              <a:gd name="connsiteY5" fmla="*/ 0 h 2062103"/>
              <a:gd name="connsiteX6" fmla="*/ 3086295 w 9115640"/>
              <a:gd name="connsiteY6" fmla="*/ 0 h 2062103"/>
              <a:gd name="connsiteX7" fmla="*/ 3828569 w 9115640"/>
              <a:gd name="connsiteY7" fmla="*/ 0 h 2062103"/>
              <a:gd name="connsiteX8" fmla="*/ 4206217 w 9115640"/>
              <a:gd name="connsiteY8" fmla="*/ 0 h 2062103"/>
              <a:gd name="connsiteX9" fmla="*/ 4583865 w 9115640"/>
              <a:gd name="connsiteY9" fmla="*/ 0 h 2062103"/>
              <a:gd name="connsiteX10" fmla="*/ 5143825 w 9115640"/>
              <a:gd name="connsiteY10" fmla="*/ 0 h 2062103"/>
              <a:gd name="connsiteX11" fmla="*/ 5886099 w 9115640"/>
              <a:gd name="connsiteY11" fmla="*/ 0 h 2062103"/>
              <a:gd name="connsiteX12" fmla="*/ 6354903 w 9115640"/>
              <a:gd name="connsiteY12" fmla="*/ 0 h 2062103"/>
              <a:gd name="connsiteX13" fmla="*/ 6823708 w 9115640"/>
              <a:gd name="connsiteY13" fmla="*/ 0 h 2062103"/>
              <a:gd name="connsiteX14" fmla="*/ 7657138 w 9115640"/>
              <a:gd name="connsiteY14" fmla="*/ 0 h 2062103"/>
              <a:gd name="connsiteX15" fmla="*/ 8399411 w 9115640"/>
              <a:gd name="connsiteY15" fmla="*/ 0 h 2062103"/>
              <a:gd name="connsiteX16" fmla="*/ 9115640 w 9115640"/>
              <a:gd name="connsiteY16" fmla="*/ 0 h 2062103"/>
              <a:gd name="connsiteX17" fmla="*/ 9115640 w 9115640"/>
              <a:gd name="connsiteY17" fmla="*/ 646126 h 2062103"/>
              <a:gd name="connsiteX18" fmla="*/ 9115640 w 9115640"/>
              <a:gd name="connsiteY18" fmla="*/ 1312872 h 2062103"/>
              <a:gd name="connsiteX19" fmla="*/ 9115640 w 9115640"/>
              <a:gd name="connsiteY19" fmla="*/ 2062103 h 2062103"/>
              <a:gd name="connsiteX20" fmla="*/ 8646836 w 9115640"/>
              <a:gd name="connsiteY20" fmla="*/ 2062103 h 2062103"/>
              <a:gd name="connsiteX21" fmla="*/ 7995719 w 9115640"/>
              <a:gd name="connsiteY21" fmla="*/ 2062103 h 2062103"/>
              <a:gd name="connsiteX22" fmla="*/ 7618071 w 9115640"/>
              <a:gd name="connsiteY22" fmla="*/ 2062103 h 2062103"/>
              <a:gd name="connsiteX23" fmla="*/ 6966953 w 9115640"/>
              <a:gd name="connsiteY23" fmla="*/ 2062103 h 2062103"/>
              <a:gd name="connsiteX24" fmla="*/ 6498149 w 9115640"/>
              <a:gd name="connsiteY24" fmla="*/ 2062103 h 2062103"/>
              <a:gd name="connsiteX25" fmla="*/ 5755876 w 9115640"/>
              <a:gd name="connsiteY25" fmla="*/ 2062103 h 2062103"/>
              <a:gd name="connsiteX26" fmla="*/ 5287071 w 9115640"/>
              <a:gd name="connsiteY26" fmla="*/ 2062103 h 2062103"/>
              <a:gd name="connsiteX27" fmla="*/ 4727110 w 9115640"/>
              <a:gd name="connsiteY27" fmla="*/ 2062103 h 2062103"/>
              <a:gd name="connsiteX28" fmla="*/ 3984837 w 9115640"/>
              <a:gd name="connsiteY28" fmla="*/ 2062103 h 2062103"/>
              <a:gd name="connsiteX29" fmla="*/ 3516033 w 9115640"/>
              <a:gd name="connsiteY29" fmla="*/ 2062103 h 2062103"/>
              <a:gd name="connsiteX30" fmla="*/ 2773759 w 9115640"/>
              <a:gd name="connsiteY30" fmla="*/ 2062103 h 2062103"/>
              <a:gd name="connsiteX31" fmla="*/ 1940329 w 9115640"/>
              <a:gd name="connsiteY31" fmla="*/ 2062103 h 2062103"/>
              <a:gd name="connsiteX32" fmla="*/ 1471525 w 9115640"/>
              <a:gd name="connsiteY32" fmla="*/ 2062103 h 2062103"/>
              <a:gd name="connsiteX33" fmla="*/ 911564 w 9115640"/>
              <a:gd name="connsiteY33" fmla="*/ 2062103 h 2062103"/>
              <a:gd name="connsiteX34" fmla="*/ 0 w 9115640"/>
              <a:gd name="connsiteY34" fmla="*/ 2062103 h 2062103"/>
              <a:gd name="connsiteX35" fmla="*/ 0 w 9115640"/>
              <a:gd name="connsiteY35" fmla="*/ 1333493 h 2062103"/>
              <a:gd name="connsiteX36" fmla="*/ 0 w 9115640"/>
              <a:gd name="connsiteY36" fmla="*/ 625505 h 2062103"/>
              <a:gd name="connsiteX37" fmla="*/ 0 w 9115640"/>
              <a:gd name="connsiteY37" fmla="*/ 0 h 20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115640" h="2062103" fill="none" extrusionOk="0">
                <a:moveTo>
                  <a:pt x="0" y="0"/>
                </a:moveTo>
                <a:cubicBezTo>
                  <a:pt x="126150" y="10884"/>
                  <a:pt x="292314" y="-5805"/>
                  <a:pt x="377648" y="0"/>
                </a:cubicBezTo>
                <a:cubicBezTo>
                  <a:pt x="462982" y="5805"/>
                  <a:pt x="794436" y="10622"/>
                  <a:pt x="1028765" y="0"/>
                </a:cubicBezTo>
                <a:cubicBezTo>
                  <a:pt x="1263094" y="-10622"/>
                  <a:pt x="1396800" y="-10852"/>
                  <a:pt x="1497569" y="0"/>
                </a:cubicBezTo>
                <a:cubicBezTo>
                  <a:pt x="1598338" y="10852"/>
                  <a:pt x="1871934" y="13618"/>
                  <a:pt x="2148687" y="0"/>
                </a:cubicBezTo>
                <a:cubicBezTo>
                  <a:pt x="2425440" y="-13618"/>
                  <a:pt x="2446135" y="11205"/>
                  <a:pt x="2708647" y="0"/>
                </a:cubicBezTo>
                <a:cubicBezTo>
                  <a:pt x="2971159" y="-11205"/>
                  <a:pt x="2966804" y="13222"/>
                  <a:pt x="3086295" y="0"/>
                </a:cubicBezTo>
                <a:cubicBezTo>
                  <a:pt x="3205786" y="-13222"/>
                  <a:pt x="3604654" y="-1029"/>
                  <a:pt x="3828569" y="0"/>
                </a:cubicBezTo>
                <a:cubicBezTo>
                  <a:pt x="4052484" y="1029"/>
                  <a:pt x="4052600" y="-14522"/>
                  <a:pt x="4206217" y="0"/>
                </a:cubicBezTo>
                <a:cubicBezTo>
                  <a:pt x="4359834" y="14522"/>
                  <a:pt x="4411513" y="241"/>
                  <a:pt x="4583865" y="0"/>
                </a:cubicBezTo>
                <a:cubicBezTo>
                  <a:pt x="4756217" y="-241"/>
                  <a:pt x="4894115" y="11946"/>
                  <a:pt x="5143825" y="0"/>
                </a:cubicBezTo>
                <a:cubicBezTo>
                  <a:pt x="5393535" y="-11946"/>
                  <a:pt x="5639462" y="-34202"/>
                  <a:pt x="5886099" y="0"/>
                </a:cubicBezTo>
                <a:cubicBezTo>
                  <a:pt x="6132736" y="34202"/>
                  <a:pt x="6194097" y="-20903"/>
                  <a:pt x="6354903" y="0"/>
                </a:cubicBezTo>
                <a:cubicBezTo>
                  <a:pt x="6515709" y="20903"/>
                  <a:pt x="6593083" y="-14389"/>
                  <a:pt x="6823708" y="0"/>
                </a:cubicBezTo>
                <a:cubicBezTo>
                  <a:pt x="7054334" y="14389"/>
                  <a:pt x="7487576" y="15173"/>
                  <a:pt x="7657138" y="0"/>
                </a:cubicBezTo>
                <a:cubicBezTo>
                  <a:pt x="7826700" y="-15173"/>
                  <a:pt x="8154364" y="27995"/>
                  <a:pt x="8399411" y="0"/>
                </a:cubicBezTo>
                <a:cubicBezTo>
                  <a:pt x="8644458" y="-27995"/>
                  <a:pt x="8957960" y="-16700"/>
                  <a:pt x="9115640" y="0"/>
                </a:cubicBezTo>
                <a:cubicBezTo>
                  <a:pt x="9139974" y="283555"/>
                  <a:pt x="9096236" y="504451"/>
                  <a:pt x="9115640" y="646126"/>
                </a:cubicBezTo>
                <a:cubicBezTo>
                  <a:pt x="9135044" y="787801"/>
                  <a:pt x="9118150" y="1018031"/>
                  <a:pt x="9115640" y="1312872"/>
                </a:cubicBezTo>
                <a:cubicBezTo>
                  <a:pt x="9113130" y="1607713"/>
                  <a:pt x="9108362" y="1757731"/>
                  <a:pt x="9115640" y="2062103"/>
                </a:cubicBezTo>
                <a:cubicBezTo>
                  <a:pt x="8913036" y="2058765"/>
                  <a:pt x="8790270" y="2059990"/>
                  <a:pt x="8646836" y="2062103"/>
                </a:cubicBezTo>
                <a:cubicBezTo>
                  <a:pt x="8503402" y="2064216"/>
                  <a:pt x="8133292" y="2059114"/>
                  <a:pt x="7995719" y="2062103"/>
                </a:cubicBezTo>
                <a:cubicBezTo>
                  <a:pt x="7858146" y="2065092"/>
                  <a:pt x="7756186" y="2060636"/>
                  <a:pt x="7618071" y="2062103"/>
                </a:cubicBezTo>
                <a:cubicBezTo>
                  <a:pt x="7479956" y="2063570"/>
                  <a:pt x="7135913" y="2034346"/>
                  <a:pt x="6966953" y="2062103"/>
                </a:cubicBezTo>
                <a:cubicBezTo>
                  <a:pt x="6797993" y="2089860"/>
                  <a:pt x="6633676" y="2074121"/>
                  <a:pt x="6498149" y="2062103"/>
                </a:cubicBezTo>
                <a:cubicBezTo>
                  <a:pt x="6362622" y="2050085"/>
                  <a:pt x="6120682" y="2064468"/>
                  <a:pt x="5755876" y="2062103"/>
                </a:cubicBezTo>
                <a:cubicBezTo>
                  <a:pt x="5391070" y="2059738"/>
                  <a:pt x="5433281" y="2073758"/>
                  <a:pt x="5287071" y="2062103"/>
                </a:cubicBezTo>
                <a:cubicBezTo>
                  <a:pt x="5140861" y="2050448"/>
                  <a:pt x="4862762" y="2047834"/>
                  <a:pt x="4727110" y="2062103"/>
                </a:cubicBezTo>
                <a:cubicBezTo>
                  <a:pt x="4591458" y="2076372"/>
                  <a:pt x="4235872" y="2037857"/>
                  <a:pt x="3984837" y="2062103"/>
                </a:cubicBezTo>
                <a:cubicBezTo>
                  <a:pt x="3733802" y="2086349"/>
                  <a:pt x="3660456" y="2069245"/>
                  <a:pt x="3516033" y="2062103"/>
                </a:cubicBezTo>
                <a:cubicBezTo>
                  <a:pt x="3371610" y="2054961"/>
                  <a:pt x="3061357" y="2078474"/>
                  <a:pt x="2773759" y="2062103"/>
                </a:cubicBezTo>
                <a:cubicBezTo>
                  <a:pt x="2486161" y="2045732"/>
                  <a:pt x="2221957" y="2098880"/>
                  <a:pt x="1940329" y="2062103"/>
                </a:cubicBezTo>
                <a:cubicBezTo>
                  <a:pt x="1658701" y="2025327"/>
                  <a:pt x="1640923" y="2050084"/>
                  <a:pt x="1471525" y="2062103"/>
                </a:cubicBezTo>
                <a:cubicBezTo>
                  <a:pt x="1302127" y="2074122"/>
                  <a:pt x="1041872" y="2074734"/>
                  <a:pt x="911564" y="2062103"/>
                </a:cubicBezTo>
                <a:cubicBezTo>
                  <a:pt x="781256" y="2049472"/>
                  <a:pt x="349440" y="2055898"/>
                  <a:pt x="0" y="2062103"/>
                </a:cubicBezTo>
                <a:cubicBezTo>
                  <a:pt x="-21892" y="1770791"/>
                  <a:pt x="-20248" y="1501205"/>
                  <a:pt x="0" y="1333493"/>
                </a:cubicBezTo>
                <a:cubicBezTo>
                  <a:pt x="20248" y="1165781"/>
                  <a:pt x="29907" y="840135"/>
                  <a:pt x="0" y="625505"/>
                </a:cubicBezTo>
                <a:cubicBezTo>
                  <a:pt x="-29907" y="410875"/>
                  <a:pt x="30086" y="310937"/>
                  <a:pt x="0" y="0"/>
                </a:cubicBezTo>
                <a:close/>
              </a:path>
              <a:path w="9115640" h="2062103" stroke="0" extrusionOk="0">
                <a:moveTo>
                  <a:pt x="0" y="0"/>
                </a:moveTo>
                <a:cubicBezTo>
                  <a:pt x="237080" y="20022"/>
                  <a:pt x="419913" y="28133"/>
                  <a:pt x="742274" y="0"/>
                </a:cubicBezTo>
                <a:cubicBezTo>
                  <a:pt x="1064635" y="-28133"/>
                  <a:pt x="1011339" y="12708"/>
                  <a:pt x="1119921" y="0"/>
                </a:cubicBezTo>
                <a:cubicBezTo>
                  <a:pt x="1228503" y="-12708"/>
                  <a:pt x="1728107" y="-10232"/>
                  <a:pt x="1953351" y="0"/>
                </a:cubicBezTo>
                <a:cubicBezTo>
                  <a:pt x="2178595" y="10232"/>
                  <a:pt x="2157997" y="-14110"/>
                  <a:pt x="2330999" y="0"/>
                </a:cubicBezTo>
                <a:cubicBezTo>
                  <a:pt x="2504001" y="14110"/>
                  <a:pt x="2937920" y="-4347"/>
                  <a:pt x="3164429" y="0"/>
                </a:cubicBezTo>
                <a:cubicBezTo>
                  <a:pt x="3390938" y="4347"/>
                  <a:pt x="3493781" y="-6761"/>
                  <a:pt x="3724390" y="0"/>
                </a:cubicBezTo>
                <a:cubicBezTo>
                  <a:pt x="3954999" y="6761"/>
                  <a:pt x="4225542" y="23403"/>
                  <a:pt x="4557820" y="0"/>
                </a:cubicBezTo>
                <a:cubicBezTo>
                  <a:pt x="4890098" y="-23403"/>
                  <a:pt x="5031942" y="-24375"/>
                  <a:pt x="5208937" y="0"/>
                </a:cubicBezTo>
                <a:cubicBezTo>
                  <a:pt x="5385932" y="24375"/>
                  <a:pt x="5759738" y="-21829"/>
                  <a:pt x="6042367" y="0"/>
                </a:cubicBezTo>
                <a:cubicBezTo>
                  <a:pt x="6324996" y="21829"/>
                  <a:pt x="6502866" y="-24258"/>
                  <a:pt x="6693484" y="0"/>
                </a:cubicBezTo>
                <a:cubicBezTo>
                  <a:pt x="6884102" y="24258"/>
                  <a:pt x="7159984" y="19377"/>
                  <a:pt x="7344601" y="0"/>
                </a:cubicBezTo>
                <a:cubicBezTo>
                  <a:pt x="7529218" y="-19377"/>
                  <a:pt x="7769219" y="8205"/>
                  <a:pt x="7995719" y="0"/>
                </a:cubicBezTo>
                <a:cubicBezTo>
                  <a:pt x="8222219" y="-8205"/>
                  <a:pt x="8864795" y="-17645"/>
                  <a:pt x="9115640" y="0"/>
                </a:cubicBezTo>
                <a:cubicBezTo>
                  <a:pt x="9083068" y="335347"/>
                  <a:pt x="9106425" y="411430"/>
                  <a:pt x="9115640" y="707989"/>
                </a:cubicBezTo>
                <a:cubicBezTo>
                  <a:pt x="9124855" y="1004548"/>
                  <a:pt x="9103682" y="1051824"/>
                  <a:pt x="9115640" y="1354114"/>
                </a:cubicBezTo>
                <a:cubicBezTo>
                  <a:pt x="9127598" y="1656404"/>
                  <a:pt x="9082226" y="1868495"/>
                  <a:pt x="9115640" y="2062103"/>
                </a:cubicBezTo>
                <a:cubicBezTo>
                  <a:pt x="8900450" y="2054296"/>
                  <a:pt x="8682532" y="2049738"/>
                  <a:pt x="8555679" y="2062103"/>
                </a:cubicBezTo>
                <a:cubicBezTo>
                  <a:pt x="8428826" y="2074468"/>
                  <a:pt x="8354611" y="2051803"/>
                  <a:pt x="8178031" y="2062103"/>
                </a:cubicBezTo>
                <a:cubicBezTo>
                  <a:pt x="8001451" y="2072403"/>
                  <a:pt x="7903667" y="2062377"/>
                  <a:pt x="7800383" y="2062103"/>
                </a:cubicBezTo>
                <a:cubicBezTo>
                  <a:pt x="7697099" y="2061829"/>
                  <a:pt x="7487919" y="2083740"/>
                  <a:pt x="7240423" y="2062103"/>
                </a:cubicBezTo>
                <a:cubicBezTo>
                  <a:pt x="6992927" y="2040466"/>
                  <a:pt x="7006383" y="2068947"/>
                  <a:pt x="6862775" y="2062103"/>
                </a:cubicBezTo>
                <a:cubicBezTo>
                  <a:pt x="6719167" y="2055259"/>
                  <a:pt x="6233875" y="2086551"/>
                  <a:pt x="6029345" y="2062103"/>
                </a:cubicBezTo>
                <a:cubicBezTo>
                  <a:pt x="5824815" y="2037656"/>
                  <a:pt x="5572525" y="2042400"/>
                  <a:pt x="5378228" y="2062103"/>
                </a:cubicBezTo>
                <a:cubicBezTo>
                  <a:pt x="5183931" y="2081806"/>
                  <a:pt x="5079400" y="2045308"/>
                  <a:pt x="4818267" y="2062103"/>
                </a:cubicBezTo>
                <a:cubicBezTo>
                  <a:pt x="4557134" y="2078898"/>
                  <a:pt x="4414387" y="2072719"/>
                  <a:pt x="4258306" y="2062103"/>
                </a:cubicBezTo>
                <a:cubicBezTo>
                  <a:pt x="4102225" y="2051487"/>
                  <a:pt x="4051158" y="2050201"/>
                  <a:pt x="3880658" y="2062103"/>
                </a:cubicBezTo>
                <a:cubicBezTo>
                  <a:pt x="3710158" y="2074005"/>
                  <a:pt x="3356139" y="2042866"/>
                  <a:pt x="3138385" y="2062103"/>
                </a:cubicBezTo>
                <a:cubicBezTo>
                  <a:pt x="2920631" y="2081340"/>
                  <a:pt x="2598487" y="2043408"/>
                  <a:pt x="2396111" y="2062103"/>
                </a:cubicBezTo>
                <a:cubicBezTo>
                  <a:pt x="2193735" y="2080798"/>
                  <a:pt x="1993668" y="2061884"/>
                  <a:pt x="1744994" y="2062103"/>
                </a:cubicBezTo>
                <a:cubicBezTo>
                  <a:pt x="1496320" y="2062322"/>
                  <a:pt x="1266021" y="2063510"/>
                  <a:pt x="1093877" y="2062103"/>
                </a:cubicBezTo>
                <a:cubicBezTo>
                  <a:pt x="921733" y="2060696"/>
                  <a:pt x="523892" y="2064660"/>
                  <a:pt x="0" y="2062103"/>
                </a:cubicBezTo>
                <a:cubicBezTo>
                  <a:pt x="-19879" y="1920709"/>
                  <a:pt x="23513" y="1673765"/>
                  <a:pt x="0" y="1395356"/>
                </a:cubicBezTo>
                <a:cubicBezTo>
                  <a:pt x="-23513" y="1116947"/>
                  <a:pt x="-27054" y="959540"/>
                  <a:pt x="0" y="749231"/>
                </a:cubicBezTo>
                <a:cubicBezTo>
                  <a:pt x="27054" y="538922"/>
                  <a:pt x="-29603" y="361057"/>
                  <a:pt x="0" y="0"/>
                </a:cubicBezTo>
                <a:close/>
              </a:path>
            </a:pathLst>
          </a:custGeom>
          <a:ln>
            <a:extLst>
              <a:ext uri="{C807C97D-BFC1-408E-A445-0C87EB9F89A2}">
                <ask:lineSketchStyleProps xmlns:ask="http://schemas.microsoft.com/office/drawing/2018/sketchyshapes" sd="324934308">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a:latin typeface="Monotype Corsiva" panose="03010101010201010101" pitchFamily="66" charset="0"/>
                <a:ea typeface="Times New Roman" panose="02020603050405020304" pitchFamily="18" charset="0"/>
              </a:rPr>
              <a:t>“</a:t>
            </a:r>
            <a:r>
              <a:rPr lang="en-US" sz="3200" dirty="0">
                <a:solidFill>
                  <a:srgbClr val="C00000"/>
                </a:solidFill>
                <a:latin typeface="Monotype Corsiva" panose="03010101010201010101" pitchFamily="66" charset="0"/>
                <a:ea typeface="Times New Roman" panose="02020603050405020304" pitchFamily="18" charset="0"/>
              </a:rPr>
              <a:t>to</a:t>
            </a:r>
            <a:r>
              <a:rPr lang="en-US" sz="3200" dirty="0">
                <a:latin typeface="Monotype Corsiva" panose="03010101010201010101" pitchFamily="66" charset="0"/>
                <a:ea typeface="Times New Roman" panose="02020603050405020304" pitchFamily="18" charset="0"/>
              </a:rPr>
              <a:t> remission of sins” (</a:t>
            </a:r>
            <a:r>
              <a:rPr lang="en-US" sz="3200" dirty="0" err="1">
                <a:latin typeface="Monotype Corsiva" panose="03010101010201010101" pitchFamily="66" charset="0"/>
                <a:ea typeface="Times New Roman" panose="02020603050405020304" pitchFamily="18" charset="0"/>
              </a:rPr>
              <a:t>YLT</a:t>
            </a:r>
            <a:r>
              <a:rPr lang="en-US" sz="3200" dirty="0">
                <a:latin typeface="Monotype Corsiva" panose="03010101010201010101" pitchFamily="66" charset="0"/>
                <a:ea typeface="Times New Roman" panose="02020603050405020304" pitchFamily="18" charset="0"/>
              </a:rPr>
              <a:t>)</a:t>
            </a:r>
          </a:p>
          <a:p>
            <a:r>
              <a:rPr lang="en-US" sz="3200" dirty="0">
                <a:latin typeface="Monotype Corsiva" panose="03010101010201010101" pitchFamily="66" charset="0"/>
                <a:ea typeface="Times New Roman" panose="02020603050405020304" pitchFamily="18" charset="0"/>
              </a:rPr>
              <a:t>“</a:t>
            </a:r>
            <a:r>
              <a:rPr lang="en-US" sz="3200" dirty="0">
                <a:solidFill>
                  <a:srgbClr val="C00000"/>
                </a:solidFill>
                <a:latin typeface="Monotype Corsiva" panose="03010101010201010101" pitchFamily="66" charset="0"/>
                <a:ea typeface="Times New Roman" panose="02020603050405020304" pitchFamily="18" charset="0"/>
              </a:rPr>
              <a:t>with a view to </a:t>
            </a:r>
            <a:r>
              <a:rPr lang="en-US" sz="3200" dirty="0">
                <a:latin typeface="Monotype Corsiva" panose="03010101010201010101" pitchFamily="66" charset="0"/>
                <a:ea typeface="Times New Roman" panose="02020603050405020304" pitchFamily="18" charset="0"/>
              </a:rPr>
              <a:t>the remission of your sins” (</a:t>
            </a:r>
            <a:r>
              <a:rPr lang="en-US" sz="3200" dirty="0" err="1">
                <a:latin typeface="Monotype Corsiva" panose="03010101010201010101" pitchFamily="66" charset="0"/>
                <a:ea typeface="Times New Roman" panose="02020603050405020304" pitchFamily="18" charset="0"/>
              </a:rPr>
              <a:t>WNT</a:t>
            </a:r>
            <a:r>
              <a:rPr lang="en-US" sz="3200" dirty="0">
                <a:latin typeface="Monotype Corsiva" panose="03010101010201010101" pitchFamily="66" charset="0"/>
                <a:ea typeface="Times New Roman" panose="02020603050405020304" pitchFamily="18" charset="0"/>
              </a:rPr>
              <a:t>)</a:t>
            </a:r>
          </a:p>
          <a:p>
            <a:r>
              <a:rPr lang="en-US" sz="3200" dirty="0">
                <a:latin typeface="Monotype Corsiva" panose="03010101010201010101" pitchFamily="66" charset="0"/>
                <a:ea typeface="Times New Roman" panose="02020603050405020304" pitchFamily="18" charset="0"/>
              </a:rPr>
              <a:t>“</a:t>
            </a:r>
            <a:r>
              <a:rPr lang="en-US" sz="3200" dirty="0">
                <a:solidFill>
                  <a:srgbClr val="C00000"/>
                </a:solidFill>
                <a:latin typeface="Monotype Corsiva" panose="03010101010201010101" pitchFamily="66" charset="0"/>
                <a:ea typeface="Times New Roman" panose="02020603050405020304" pitchFamily="18" charset="0"/>
              </a:rPr>
              <a:t>unto</a:t>
            </a:r>
            <a:r>
              <a:rPr lang="en-US" sz="3200" dirty="0">
                <a:latin typeface="Monotype Corsiva" panose="03010101010201010101" pitchFamily="66" charset="0"/>
                <a:ea typeface="Times New Roman" panose="02020603050405020304" pitchFamily="18" charset="0"/>
              </a:rPr>
              <a:t> the remission of your sins” (ERS, </a:t>
            </a:r>
            <a:r>
              <a:rPr lang="en-US" sz="3200" dirty="0" err="1">
                <a:latin typeface="Monotype Corsiva" panose="03010101010201010101" pitchFamily="66" charset="0"/>
                <a:ea typeface="Times New Roman" panose="02020603050405020304" pitchFamily="18" charset="0"/>
              </a:rPr>
              <a:t>ASV</a:t>
            </a:r>
            <a:r>
              <a:rPr lang="en-US" sz="3200" dirty="0">
                <a:latin typeface="Monotype Corsiva" panose="03010101010201010101" pitchFamily="66" charset="0"/>
                <a:ea typeface="Times New Roman" panose="02020603050405020304" pitchFamily="18" charset="0"/>
              </a:rPr>
              <a:t>)</a:t>
            </a:r>
          </a:p>
          <a:p>
            <a:r>
              <a:rPr lang="en-US" sz="3200" dirty="0">
                <a:latin typeface="Monotype Corsiva" panose="03010101010201010101" pitchFamily="66" charset="0"/>
                <a:ea typeface="Times New Roman" panose="02020603050405020304" pitchFamily="18" charset="0"/>
              </a:rPr>
              <a:t>“</a:t>
            </a:r>
            <a:r>
              <a:rPr lang="en-US" sz="3200" dirty="0">
                <a:solidFill>
                  <a:srgbClr val="C00000"/>
                </a:solidFill>
                <a:latin typeface="Monotype Corsiva" panose="03010101010201010101" pitchFamily="66" charset="0"/>
                <a:ea typeface="Times New Roman" panose="02020603050405020304" pitchFamily="18" charset="0"/>
              </a:rPr>
              <a:t>for</a:t>
            </a:r>
            <a:r>
              <a:rPr lang="en-US" sz="3200" dirty="0">
                <a:latin typeface="Monotype Corsiva" panose="03010101010201010101" pitchFamily="66" charset="0"/>
                <a:ea typeface="Times New Roman" panose="02020603050405020304" pitchFamily="18" charset="0"/>
              </a:rPr>
              <a:t> the forgiveness of your sins” (</a:t>
            </a:r>
            <a:r>
              <a:rPr lang="en-US" sz="3200" dirty="0" err="1">
                <a:latin typeface="Monotype Corsiva" panose="03010101010201010101" pitchFamily="66" charset="0"/>
                <a:ea typeface="Times New Roman" panose="02020603050405020304" pitchFamily="18" charset="0"/>
              </a:rPr>
              <a:t>NASB</a:t>
            </a:r>
            <a:r>
              <a:rPr lang="en-US" sz="3200" dirty="0">
                <a:latin typeface="Monotype Corsiva" panose="03010101010201010101" pitchFamily="66" charset="0"/>
                <a:ea typeface="Times New Roman" panose="02020603050405020304" pitchFamily="18" charset="0"/>
              </a:rPr>
              <a:t>)</a:t>
            </a:r>
          </a:p>
        </p:txBody>
      </p:sp>
      <p:sp>
        <p:nvSpPr>
          <p:cNvPr id="11" name="Arrow: Down 10">
            <a:extLst>
              <a:ext uri="{FF2B5EF4-FFF2-40B4-BE49-F238E27FC236}">
                <a16:creationId xmlns:a16="http://schemas.microsoft.com/office/drawing/2014/main" id="{46563631-CEB4-4F1E-ACF7-6DECCA5181C2}"/>
              </a:ext>
            </a:extLst>
          </p:cNvPr>
          <p:cNvSpPr/>
          <p:nvPr/>
        </p:nvSpPr>
        <p:spPr>
          <a:xfrm>
            <a:off x="3266413" y="2047799"/>
            <a:ext cx="1100214" cy="2384841"/>
          </a:xfrm>
          <a:prstGeom prst="down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3223440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xit" presetSubtype="4" fill="hold" grpId="0" nodeType="withEffect">
                                  <p:stCondLst>
                                    <p:cond delay="0"/>
                                  </p:stCondLst>
                                  <p:childTnLst>
                                    <p:animEffect transition="out" filter="wipe(down)">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0D1719-F6FB-4ED3-A46B-C6A18824C1D7}"/>
              </a:ext>
            </a:extLst>
          </p:cNvPr>
          <p:cNvSpPr>
            <a:spLocks noGrp="1"/>
          </p:cNvSpPr>
          <p:nvPr>
            <p:ph type="body" sz="quarter" idx="13"/>
          </p:nvPr>
        </p:nvSpPr>
        <p:spPr>
          <a:xfrm>
            <a:off x="702315" y="561829"/>
            <a:ext cx="10880084" cy="1863531"/>
          </a:xfrm>
        </p:spPr>
        <p:style>
          <a:lnRef idx="2">
            <a:schemeClr val="dk1"/>
          </a:lnRef>
          <a:fillRef idx="1">
            <a:schemeClr val="lt1"/>
          </a:fillRef>
          <a:effectRef idx="0">
            <a:schemeClr val="dk1"/>
          </a:effectRef>
          <a:fontRef idx="minor">
            <a:schemeClr val="dk1"/>
          </a:fontRef>
        </p:style>
        <p:txBody>
          <a:bodyPr>
            <a:normAutofit/>
          </a:bodyPr>
          <a:lstStyle/>
          <a:p>
            <a:r>
              <a:rPr lang="en-US" sz="2800" i="0" u="none" strike="noStrike" baseline="0" dirty="0">
                <a:solidFill>
                  <a:srgbClr val="000000"/>
                </a:solidFill>
                <a:latin typeface="Segoe UI" panose="020B0502040204020203" pitchFamily="34" charset="0"/>
              </a:rPr>
              <a:t>ACTS 2:38</a:t>
            </a:r>
          </a:p>
          <a:p>
            <a:r>
              <a:rPr lang="en-US" sz="2400" b="0" i="0" u="none" strike="noStrike" baseline="0" dirty="0">
                <a:solidFill>
                  <a:srgbClr val="000000"/>
                </a:solidFill>
                <a:latin typeface="Segoe UI" panose="020B0502040204020203" pitchFamily="34" charset="0"/>
              </a:rPr>
              <a:t>“Then Peter said to them, ‘Repent, and let every one of you be baptized in the name of Jesus Christ </a:t>
            </a:r>
            <a:r>
              <a:rPr lang="en-US" sz="2400" i="0" u="none" strike="noStrike" baseline="0" dirty="0">
                <a:solidFill>
                  <a:srgbClr val="C00000"/>
                </a:solidFill>
                <a:latin typeface="Segoe UI" panose="020B0502040204020203" pitchFamily="34" charset="0"/>
              </a:rPr>
              <a:t>for the remission of sins</a:t>
            </a:r>
            <a:r>
              <a:rPr lang="en-US" sz="2400" b="0" i="0" u="none" strike="noStrike" baseline="0" dirty="0">
                <a:solidFill>
                  <a:srgbClr val="000000"/>
                </a:solidFill>
                <a:latin typeface="Segoe UI" panose="020B0502040204020203" pitchFamily="34" charset="0"/>
              </a:rPr>
              <a:t>; and you shall receive the gift of the Holy Spirit.’”</a:t>
            </a:r>
            <a:endParaRPr lang="en-US" sz="4800" dirty="0"/>
          </a:p>
        </p:txBody>
      </p:sp>
      <p:sp>
        <p:nvSpPr>
          <p:cNvPr id="3" name="Arrow: Down 2">
            <a:extLst>
              <a:ext uri="{FF2B5EF4-FFF2-40B4-BE49-F238E27FC236}">
                <a16:creationId xmlns:a16="http://schemas.microsoft.com/office/drawing/2014/main" id="{D6FAD9F1-978C-4CAC-9E38-D4E9FD861AA6}"/>
              </a:ext>
            </a:extLst>
          </p:cNvPr>
          <p:cNvSpPr/>
          <p:nvPr/>
        </p:nvSpPr>
        <p:spPr>
          <a:xfrm>
            <a:off x="3266413" y="2060464"/>
            <a:ext cx="1100214" cy="1200330"/>
          </a:xfrm>
          <a:prstGeom prst="down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43AE3094-6EB3-401B-AF84-516266AEC424}"/>
              </a:ext>
            </a:extLst>
          </p:cNvPr>
          <p:cNvSpPr/>
          <p:nvPr/>
        </p:nvSpPr>
        <p:spPr>
          <a:xfrm>
            <a:off x="3545134" y="1550080"/>
            <a:ext cx="542772" cy="3960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9B1924-6206-4EE2-8552-D74DD3C42682}"/>
              </a:ext>
            </a:extLst>
          </p:cNvPr>
          <p:cNvSpPr txBox="1"/>
          <p:nvPr/>
        </p:nvSpPr>
        <p:spPr>
          <a:xfrm>
            <a:off x="2466760" y="3362437"/>
            <a:ext cx="2699526" cy="917079"/>
          </a:xfrm>
          <a:prstGeom prst="rightArrow">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400" b="1" spc="300" dirty="0">
                <a:solidFill>
                  <a:srgbClr val="C00000"/>
                </a:solidFill>
              </a:rPr>
              <a:t>“</a:t>
            </a:r>
            <a:r>
              <a:rPr lang="en-US" sz="2400" b="1" spc="300" dirty="0" err="1">
                <a:solidFill>
                  <a:srgbClr val="C00000"/>
                </a:solidFill>
              </a:rPr>
              <a:t>eis</a:t>
            </a:r>
            <a:r>
              <a:rPr lang="en-US" sz="2400" b="1" spc="300" dirty="0">
                <a:solidFill>
                  <a:srgbClr val="C00000"/>
                </a:solidFill>
              </a:rPr>
              <a:t>” </a:t>
            </a:r>
            <a:r>
              <a:rPr lang="en-US" b="1" spc="300" dirty="0">
                <a:solidFill>
                  <a:schemeClr val="bg1"/>
                </a:solidFill>
              </a:rPr>
              <a:t>(#1519)</a:t>
            </a:r>
            <a:endParaRPr lang="en-US" sz="2400" b="1" spc="300" dirty="0">
              <a:solidFill>
                <a:schemeClr val="bg1"/>
              </a:solidFill>
            </a:endParaRPr>
          </a:p>
        </p:txBody>
      </p:sp>
      <p:sp>
        <p:nvSpPr>
          <p:cNvPr id="8" name="TextBox 7">
            <a:extLst>
              <a:ext uri="{FF2B5EF4-FFF2-40B4-BE49-F238E27FC236}">
                <a16:creationId xmlns:a16="http://schemas.microsoft.com/office/drawing/2014/main" id="{AC02C807-6E8A-458B-B9EA-D5E59CCFA8D0}"/>
              </a:ext>
            </a:extLst>
          </p:cNvPr>
          <p:cNvSpPr txBox="1"/>
          <p:nvPr/>
        </p:nvSpPr>
        <p:spPr>
          <a:xfrm>
            <a:off x="5551108" y="2959897"/>
            <a:ext cx="6031291"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
            </a:pPr>
            <a:r>
              <a:rPr lang="en-US" sz="2400" dirty="0"/>
              <a:t>“into,” “to,” “unto,” “toward”</a:t>
            </a:r>
          </a:p>
          <a:p>
            <a:pPr marL="285750" indent="-285750">
              <a:buFont typeface="Wingdings" panose="05000000000000000000" pitchFamily="2" charset="2"/>
              <a:buChar char="§"/>
            </a:pPr>
            <a:r>
              <a:rPr lang="en-US" sz="2400" dirty="0"/>
              <a:t>Never means “because of”</a:t>
            </a:r>
          </a:p>
          <a:p>
            <a:pPr marL="285750" indent="-285750">
              <a:buFont typeface="Wingdings" panose="05000000000000000000" pitchFamily="2" charset="2"/>
              <a:buChar char="§"/>
            </a:pPr>
            <a:r>
              <a:rPr lang="en-US" sz="2400" dirty="0"/>
              <a:t>+1750 occurrences, never translated “because of”</a:t>
            </a:r>
          </a:p>
        </p:txBody>
      </p:sp>
      <p:sp>
        <p:nvSpPr>
          <p:cNvPr id="9" name="TextBox 8">
            <a:extLst>
              <a:ext uri="{FF2B5EF4-FFF2-40B4-BE49-F238E27FC236}">
                <a16:creationId xmlns:a16="http://schemas.microsoft.com/office/drawing/2014/main" id="{DBBDE603-3A37-4D48-A00D-042F4C8A3264}"/>
              </a:ext>
            </a:extLst>
          </p:cNvPr>
          <p:cNvSpPr txBox="1"/>
          <p:nvPr/>
        </p:nvSpPr>
        <p:spPr>
          <a:xfrm>
            <a:off x="5551108" y="4497457"/>
            <a:ext cx="6031291" cy="1938992"/>
          </a:xfrm>
          <a:custGeom>
            <a:avLst/>
            <a:gdLst>
              <a:gd name="connsiteX0" fmla="*/ 0 w 6031291"/>
              <a:gd name="connsiteY0" fmla="*/ 0 h 1938992"/>
              <a:gd name="connsiteX1" fmla="*/ 549518 w 6031291"/>
              <a:gd name="connsiteY1" fmla="*/ 0 h 1938992"/>
              <a:gd name="connsiteX2" fmla="*/ 1099035 w 6031291"/>
              <a:gd name="connsiteY2" fmla="*/ 0 h 1938992"/>
              <a:gd name="connsiteX3" fmla="*/ 1588240 w 6031291"/>
              <a:gd name="connsiteY3" fmla="*/ 0 h 1938992"/>
              <a:gd name="connsiteX4" fmla="*/ 2318696 w 6031291"/>
              <a:gd name="connsiteY4" fmla="*/ 0 h 1938992"/>
              <a:gd name="connsiteX5" fmla="*/ 2988840 w 6031291"/>
              <a:gd name="connsiteY5" fmla="*/ 0 h 1938992"/>
              <a:gd name="connsiteX6" fmla="*/ 3598670 w 6031291"/>
              <a:gd name="connsiteY6" fmla="*/ 0 h 1938992"/>
              <a:gd name="connsiteX7" fmla="*/ 4148188 w 6031291"/>
              <a:gd name="connsiteY7" fmla="*/ 0 h 1938992"/>
              <a:gd name="connsiteX8" fmla="*/ 4938957 w 6031291"/>
              <a:gd name="connsiteY8" fmla="*/ 0 h 1938992"/>
              <a:gd name="connsiteX9" fmla="*/ 5428162 w 6031291"/>
              <a:gd name="connsiteY9" fmla="*/ 0 h 1938992"/>
              <a:gd name="connsiteX10" fmla="*/ 6031291 w 6031291"/>
              <a:gd name="connsiteY10" fmla="*/ 0 h 1938992"/>
              <a:gd name="connsiteX11" fmla="*/ 6031291 w 6031291"/>
              <a:gd name="connsiteY11" fmla="*/ 646331 h 1938992"/>
              <a:gd name="connsiteX12" fmla="*/ 6031291 w 6031291"/>
              <a:gd name="connsiteY12" fmla="*/ 1331441 h 1938992"/>
              <a:gd name="connsiteX13" fmla="*/ 6031291 w 6031291"/>
              <a:gd name="connsiteY13" fmla="*/ 1938992 h 1938992"/>
              <a:gd name="connsiteX14" fmla="*/ 5481773 w 6031291"/>
              <a:gd name="connsiteY14" fmla="*/ 1938992 h 1938992"/>
              <a:gd name="connsiteX15" fmla="*/ 4811630 w 6031291"/>
              <a:gd name="connsiteY15" fmla="*/ 1938992 h 1938992"/>
              <a:gd name="connsiteX16" fmla="*/ 4322425 w 6031291"/>
              <a:gd name="connsiteY16" fmla="*/ 1938992 h 1938992"/>
              <a:gd name="connsiteX17" fmla="*/ 3591969 w 6031291"/>
              <a:gd name="connsiteY17" fmla="*/ 1938992 h 1938992"/>
              <a:gd name="connsiteX18" fmla="*/ 3102764 w 6031291"/>
              <a:gd name="connsiteY18" fmla="*/ 1938992 h 1938992"/>
              <a:gd name="connsiteX19" fmla="*/ 2613559 w 6031291"/>
              <a:gd name="connsiteY19" fmla="*/ 1938992 h 1938992"/>
              <a:gd name="connsiteX20" fmla="*/ 1822790 w 6031291"/>
              <a:gd name="connsiteY20" fmla="*/ 1938992 h 1938992"/>
              <a:gd name="connsiteX21" fmla="*/ 1032021 w 6031291"/>
              <a:gd name="connsiteY21" fmla="*/ 1938992 h 1938992"/>
              <a:gd name="connsiteX22" fmla="*/ 0 w 6031291"/>
              <a:gd name="connsiteY22" fmla="*/ 1938992 h 1938992"/>
              <a:gd name="connsiteX23" fmla="*/ 0 w 6031291"/>
              <a:gd name="connsiteY23" fmla="*/ 1292661 h 1938992"/>
              <a:gd name="connsiteX24" fmla="*/ 0 w 6031291"/>
              <a:gd name="connsiteY24" fmla="*/ 685111 h 1938992"/>
              <a:gd name="connsiteX25" fmla="*/ 0 w 6031291"/>
              <a:gd name="connsiteY25"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1291" h="1938992" fill="none" extrusionOk="0">
                <a:moveTo>
                  <a:pt x="0" y="0"/>
                </a:moveTo>
                <a:cubicBezTo>
                  <a:pt x="172036" y="995"/>
                  <a:pt x="375285" y="4118"/>
                  <a:pt x="549518" y="0"/>
                </a:cubicBezTo>
                <a:cubicBezTo>
                  <a:pt x="723751" y="-4118"/>
                  <a:pt x="978885" y="-9628"/>
                  <a:pt x="1099035" y="0"/>
                </a:cubicBezTo>
                <a:cubicBezTo>
                  <a:pt x="1219185" y="9628"/>
                  <a:pt x="1429530" y="-18401"/>
                  <a:pt x="1588240" y="0"/>
                </a:cubicBezTo>
                <a:cubicBezTo>
                  <a:pt x="1746950" y="18401"/>
                  <a:pt x="2020984" y="-8890"/>
                  <a:pt x="2318696" y="0"/>
                </a:cubicBezTo>
                <a:cubicBezTo>
                  <a:pt x="2616408" y="8890"/>
                  <a:pt x="2749677" y="-33038"/>
                  <a:pt x="2988840" y="0"/>
                </a:cubicBezTo>
                <a:cubicBezTo>
                  <a:pt x="3228003" y="33038"/>
                  <a:pt x="3446703" y="22015"/>
                  <a:pt x="3598670" y="0"/>
                </a:cubicBezTo>
                <a:cubicBezTo>
                  <a:pt x="3750637" y="-22015"/>
                  <a:pt x="3900612" y="-19443"/>
                  <a:pt x="4148188" y="0"/>
                </a:cubicBezTo>
                <a:cubicBezTo>
                  <a:pt x="4395764" y="19443"/>
                  <a:pt x="4633354" y="-29008"/>
                  <a:pt x="4938957" y="0"/>
                </a:cubicBezTo>
                <a:cubicBezTo>
                  <a:pt x="5244560" y="29008"/>
                  <a:pt x="5275583" y="-4213"/>
                  <a:pt x="5428162" y="0"/>
                </a:cubicBezTo>
                <a:cubicBezTo>
                  <a:pt x="5580741" y="4213"/>
                  <a:pt x="5898016" y="-23211"/>
                  <a:pt x="6031291" y="0"/>
                </a:cubicBezTo>
                <a:cubicBezTo>
                  <a:pt x="6059066" y="196155"/>
                  <a:pt x="6030194" y="458082"/>
                  <a:pt x="6031291" y="646331"/>
                </a:cubicBezTo>
                <a:cubicBezTo>
                  <a:pt x="6032388" y="834580"/>
                  <a:pt x="6047604" y="1087099"/>
                  <a:pt x="6031291" y="1331441"/>
                </a:cubicBezTo>
                <a:cubicBezTo>
                  <a:pt x="6014979" y="1575783"/>
                  <a:pt x="6049944" y="1718459"/>
                  <a:pt x="6031291" y="1938992"/>
                </a:cubicBezTo>
                <a:cubicBezTo>
                  <a:pt x="5894744" y="1946354"/>
                  <a:pt x="5747150" y="1965318"/>
                  <a:pt x="5481773" y="1938992"/>
                </a:cubicBezTo>
                <a:cubicBezTo>
                  <a:pt x="5216396" y="1912666"/>
                  <a:pt x="5133598" y="1925230"/>
                  <a:pt x="4811630" y="1938992"/>
                </a:cubicBezTo>
                <a:cubicBezTo>
                  <a:pt x="4489662" y="1952754"/>
                  <a:pt x="4508044" y="1936994"/>
                  <a:pt x="4322425" y="1938992"/>
                </a:cubicBezTo>
                <a:cubicBezTo>
                  <a:pt x="4136807" y="1940990"/>
                  <a:pt x="3789091" y="1967328"/>
                  <a:pt x="3591969" y="1938992"/>
                </a:cubicBezTo>
                <a:cubicBezTo>
                  <a:pt x="3394847" y="1910656"/>
                  <a:pt x="3327764" y="1932454"/>
                  <a:pt x="3102764" y="1938992"/>
                </a:cubicBezTo>
                <a:cubicBezTo>
                  <a:pt x="2877764" y="1945530"/>
                  <a:pt x="2840689" y="1925374"/>
                  <a:pt x="2613559" y="1938992"/>
                </a:cubicBezTo>
                <a:cubicBezTo>
                  <a:pt x="2386430" y="1952610"/>
                  <a:pt x="2214766" y="1904052"/>
                  <a:pt x="1822790" y="1938992"/>
                </a:cubicBezTo>
                <a:cubicBezTo>
                  <a:pt x="1430814" y="1973932"/>
                  <a:pt x="1314370" y="1903927"/>
                  <a:pt x="1032021" y="1938992"/>
                </a:cubicBezTo>
                <a:cubicBezTo>
                  <a:pt x="749672" y="1974057"/>
                  <a:pt x="254489" y="1970166"/>
                  <a:pt x="0" y="1938992"/>
                </a:cubicBezTo>
                <a:cubicBezTo>
                  <a:pt x="-4974" y="1668888"/>
                  <a:pt x="2965" y="1555798"/>
                  <a:pt x="0" y="1292661"/>
                </a:cubicBezTo>
                <a:cubicBezTo>
                  <a:pt x="-2965" y="1029524"/>
                  <a:pt x="-10085" y="842756"/>
                  <a:pt x="0" y="685111"/>
                </a:cubicBezTo>
                <a:cubicBezTo>
                  <a:pt x="10085" y="527466"/>
                  <a:pt x="11998" y="190062"/>
                  <a:pt x="0" y="0"/>
                </a:cubicBezTo>
                <a:close/>
              </a:path>
              <a:path w="6031291" h="1938992" stroke="0" extrusionOk="0">
                <a:moveTo>
                  <a:pt x="0" y="0"/>
                </a:moveTo>
                <a:cubicBezTo>
                  <a:pt x="364826" y="-18392"/>
                  <a:pt x="511348" y="-18850"/>
                  <a:pt x="730456" y="0"/>
                </a:cubicBezTo>
                <a:cubicBezTo>
                  <a:pt x="949564" y="18850"/>
                  <a:pt x="1109671" y="-16704"/>
                  <a:pt x="1219661" y="0"/>
                </a:cubicBezTo>
                <a:cubicBezTo>
                  <a:pt x="1329651" y="16704"/>
                  <a:pt x="1652805" y="6455"/>
                  <a:pt x="2010430" y="0"/>
                </a:cubicBezTo>
                <a:cubicBezTo>
                  <a:pt x="2368055" y="-6455"/>
                  <a:pt x="2328987" y="-12417"/>
                  <a:pt x="2499635" y="0"/>
                </a:cubicBezTo>
                <a:cubicBezTo>
                  <a:pt x="2670283" y="12417"/>
                  <a:pt x="2959210" y="10487"/>
                  <a:pt x="3290404" y="0"/>
                </a:cubicBezTo>
                <a:cubicBezTo>
                  <a:pt x="3621598" y="-10487"/>
                  <a:pt x="3614585" y="4867"/>
                  <a:pt x="3900235" y="0"/>
                </a:cubicBezTo>
                <a:cubicBezTo>
                  <a:pt x="4185885" y="-4867"/>
                  <a:pt x="4443752" y="35456"/>
                  <a:pt x="4691004" y="0"/>
                </a:cubicBezTo>
                <a:cubicBezTo>
                  <a:pt x="4938256" y="-35456"/>
                  <a:pt x="5174362" y="3383"/>
                  <a:pt x="5361148" y="0"/>
                </a:cubicBezTo>
                <a:cubicBezTo>
                  <a:pt x="5547934" y="-3383"/>
                  <a:pt x="5815624" y="-17348"/>
                  <a:pt x="6031291" y="0"/>
                </a:cubicBezTo>
                <a:cubicBezTo>
                  <a:pt x="6017524" y="144116"/>
                  <a:pt x="6063266" y="440037"/>
                  <a:pt x="6031291" y="646331"/>
                </a:cubicBezTo>
                <a:cubicBezTo>
                  <a:pt x="5999316" y="852625"/>
                  <a:pt x="6020332" y="971127"/>
                  <a:pt x="6031291" y="1292661"/>
                </a:cubicBezTo>
                <a:cubicBezTo>
                  <a:pt x="6042251" y="1614195"/>
                  <a:pt x="6020647" y="1721399"/>
                  <a:pt x="6031291" y="1938992"/>
                </a:cubicBezTo>
                <a:cubicBezTo>
                  <a:pt x="5898888" y="1942854"/>
                  <a:pt x="5695092" y="1924903"/>
                  <a:pt x="5542086" y="1938992"/>
                </a:cubicBezTo>
                <a:cubicBezTo>
                  <a:pt x="5389080" y="1953081"/>
                  <a:pt x="5163344" y="1924103"/>
                  <a:pt x="4811630" y="1938992"/>
                </a:cubicBezTo>
                <a:cubicBezTo>
                  <a:pt x="4459916" y="1953881"/>
                  <a:pt x="4377400" y="1960285"/>
                  <a:pt x="4201799" y="1938992"/>
                </a:cubicBezTo>
                <a:cubicBezTo>
                  <a:pt x="4026198" y="1917699"/>
                  <a:pt x="3866812" y="1959464"/>
                  <a:pt x="3652282" y="1938992"/>
                </a:cubicBezTo>
                <a:cubicBezTo>
                  <a:pt x="3437752" y="1918520"/>
                  <a:pt x="3340007" y="1946105"/>
                  <a:pt x="3102764" y="1938992"/>
                </a:cubicBezTo>
                <a:cubicBezTo>
                  <a:pt x="2865521" y="1931879"/>
                  <a:pt x="2826914" y="1958005"/>
                  <a:pt x="2613559" y="1938992"/>
                </a:cubicBezTo>
                <a:cubicBezTo>
                  <a:pt x="2400205" y="1919979"/>
                  <a:pt x="2234871" y="1924718"/>
                  <a:pt x="2124355" y="1938992"/>
                </a:cubicBezTo>
                <a:cubicBezTo>
                  <a:pt x="2013839" y="1953266"/>
                  <a:pt x="1696583" y="1956944"/>
                  <a:pt x="1514524" y="1938992"/>
                </a:cubicBezTo>
                <a:cubicBezTo>
                  <a:pt x="1332465" y="1921040"/>
                  <a:pt x="1151795" y="1951667"/>
                  <a:pt x="1025319" y="1938992"/>
                </a:cubicBezTo>
                <a:cubicBezTo>
                  <a:pt x="898844" y="1926317"/>
                  <a:pt x="417968" y="1905406"/>
                  <a:pt x="0" y="1938992"/>
                </a:cubicBezTo>
                <a:cubicBezTo>
                  <a:pt x="-20262" y="1800910"/>
                  <a:pt x="24543" y="1458195"/>
                  <a:pt x="0" y="1292661"/>
                </a:cubicBezTo>
                <a:cubicBezTo>
                  <a:pt x="-24543" y="1127127"/>
                  <a:pt x="-26165" y="843134"/>
                  <a:pt x="0" y="607551"/>
                </a:cubicBezTo>
                <a:cubicBezTo>
                  <a:pt x="26165" y="371968"/>
                  <a:pt x="26028" y="206502"/>
                  <a:pt x="0" y="0"/>
                </a:cubicBezTo>
                <a:close/>
              </a:path>
            </a:pathLst>
          </a:custGeom>
          <a:ln>
            <a:extLst>
              <a:ext uri="{C807C97D-BFC1-408E-A445-0C87EB9F89A2}">
                <ask:lineSketchStyleProps xmlns:ask="http://schemas.microsoft.com/office/drawing/2018/sketchyshapes" sd="324934308">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effectLst/>
                <a:latin typeface="Segoe UI" panose="020B0502040204020203" pitchFamily="34" charset="0"/>
                <a:ea typeface="Times New Roman" panose="02020603050405020304" pitchFamily="18" charset="0"/>
              </a:rPr>
              <a:t>John 12:42, “Nevertheless even among the rulers many believed </a:t>
            </a:r>
            <a:r>
              <a:rPr lang="en-US" sz="2400" b="1" dirty="0">
                <a:solidFill>
                  <a:srgbClr val="C00000"/>
                </a:solidFill>
                <a:effectLst/>
                <a:latin typeface="Segoe UI" panose="020B0502040204020203" pitchFamily="34" charset="0"/>
                <a:ea typeface="Times New Roman" panose="02020603050405020304" pitchFamily="18" charset="0"/>
              </a:rPr>
              <a:t>in</a:t>
            </a:r>
            <a:r>
              <a:rPr lang="en-US" sz="2400" dirty="0">
                <a:effectLst/>
                <a:latin typeface="Segoe UI" panose="020B0502040204020203" pitchFamily="34" charset="0"/>
                <a:ea typeface="Times New Roman" panose="02020603050405020304" pitchFamily="18" charset="0"/>
              </a:rPr>
              <a:t> </a:t>
            </a:r>
            <a:r>
              <a:rPr lang="en-US" sz="1600" dirty="0">
                <a:effectLst/>
                <a:latin typeface="Segoe UI" panose="020B0502040204020203" pitchFamily="34" charset="0"/>
                <a:ea typeface="Times New Roman" panose="02020603050405020304" pitchFamily="18" charset="0"/>
              </a:rPr>
              <a:t>(1519) </a:t>
            </a:r>
            <a:r>
              <a:rPr lang="en-US" sz="2400" dirty="0">
                <a:effectLst/>
                <a:latin typeface="Segoe UI" panose="020B0502040204020203" pitchFamily="34" charset="0"/>
                <a:ea typeface="Times New Roman" panose="02020603050405020304" pitchFamily="18" charset="0"/>
              </a:rPr>
              <a:t>Him, but </a:t>
            </a:r>
            <a:r>
              <a:rPr lang="en-US" sz="2400" b="1" dirty="0">
                <a:effectLst/>
                <a:latin typeface="Segoe UI" panose="020B0502040204020203" pitchFamily="34" charset="0"/>
                <a:ea typeface="Times New Roman" panose="02020603050405020304" pitchFamily="18" charset="0"/>
              </a:rPr>
              <a:t>because</a:t>
            </a:r>
            <a:r>
              <a:rPr lang="en-US" sz="2400" dirty="0">
                <a:effectLst/>
                <a:latin typeface="Segoe UI" panose="020B0502040204020203" pitchFamily="34" charset="0"/>
                <a:ea typeface="Times New Roman" panose="02020603050405020304" pitchFamily="18" charset="0"/>
              </a:rPr>
              <a:t> </a:t>
            </a:r>
            <a:r>
              <a:rPr lang="en-US" sz="1600" dirty="0">
                <a:solidFill>
                  <a:srgbClr val="000000"/>
                </a:solidFill>
                <a:effectLst/>
                <a:latin typeface="Segoe UI" panose="020B0502040204020203" pitchFamily="34" charset="0"/>
                <a:ea typeface="Calibri" panose="020F0502020204030204" pitchFamily="34" charset="0"/>
              </a:rPr>
              <a:t>(3754) </a:t>
            </a:r>
            <a:r>
              <a:rPr lang="en-US" sz="2400" dirty="0">
                <a:effectLst/>
                <a:latin typeface="Segoe UI" panose="020B0502040204020203" pitchFamily="34" charset="0"/>
                <a:ea typeface="Times New Roman" panose="02020603050405020304" pitchFamily="18" charset="0"/>
              </a:rPr>
              <a:t>of the Pharisees they did not confess </a:t>
            </a:r>
            <a:r>
              <a:rPr lang="en-US" sz="2400" i="1" dirty="0">
                <a:effectLst/>
                <a:latin typeface="Segoe UI" panose="020B0502040204020203" pitchFamily="34" charset="0"/>
                <a:ea typeface="Times New Roman" panose="02020603050405020304" pitchFamily="18" charset="0"/>
              </a:rPr>
              <a:t>Him</a:t>
            </a:r>
            <a:r>
              <a:rPr lang="en-US" sz="2400" dirty="0">
                <a:effectLst/>
                <a:latin typeface="Segoe UI" panose="020B0502040204020203" pitchFamily="34" charset="0"/>
                <a:ea typeface="Times New Roman" panose="02020603050405020304" pitchFamily="18" charset="0"/>
              </a:rPr>
              <a:t>, lest they should be put out of the synagogue.”</a:t>
            </a:r>
            <a:endParaRPr lang="en-US" sz="2400" dirty="0"/>
          </a:p>
        </p:txBody>
      </p:sp>
    </p:spTree>
    <p:extLst>
      <p:ext uri="{BB962C8B-B14F-4D97-AF65-F5344CB8AC3E}">
        <p14:creationId xmlns:p14="http://schemas.microsoft.com/office/powerpoint/2010/main" val="3660347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0D1719-F6FB-4ED3-A46B-C6A18824C1D7}"/>
              </a:ext>
            </a:extLst>
          </p:cNvPr>
          <p:cNvSpPr>
            <a:spLocks noGrp="1"/>
          </p:cNvSpPr>
          <p:nvPr>
            <p:ph type="body" sz="quarter" idx="13"/>
          </p:nvPr>
        </p:nvSpPr>
        <p:spPr>
          <a:xfrm>
            <a:off x="702315" y="561829"/>
            <a:ext cx="10880084" cy="1863531"/>
          </a:xfrm>
        </p:spPr>
        <p:style>
          <a:lnRef idx="2">
            <a:schemeClr val="dk1"/>
          </a:lnRef>
          <a:fillRef idx="1">
            <a:schemeClr val="lt1"/>
          </a:fillRef>
          <a:effectRef idx="0">
            <a:schemeClr val="dk1"/>
          </a:effectRef>
          <a:fontRef idx="minor">
            <a:schemeClr val="dk1"/>
          </a:fontRef>
        </p:style>
        <p:txBody>
          <a:bodyPr>
            <a:normAutofit/>
          </a:bodyPr>
          <a:lstStyle/>
          <a:p>
            <a:r>
              <a:rPr lang="en-US" sz="2800" i="0" u="none" strike="noStrike" baseline="0" dirty="0">
                <a:solidFill>
                  <a:srgbClr val="000000"/>
                </a:solidFill>
                <a:latin typeface="Segoe UI" panose="020B0502040204020203" pitchFamily="34" charset="0"/>
              </a:rPr>
              <a:t>ACTS 2:38</a:t>
            </a:r>
          </a:p>
          <a:p>
            <a:r>
              <a:rPr lang="en-US" sz="2400" b="0" i="0" u="none" strike="noStrike" baseline="0" dirty="0">
                <a:solidFill>
                  <a:srgbClr val="000000"/>
                </a:solidFill>
                <a:latin typeface="Segoe UI" panose="020B0502040204020203" pitchFamily="34" charset="0"/>
              </a:rPr>
              <a:t>“Then Peter said to them, ‘Repent, and let every one of you be baptized in the name of Jesus Christ </a:t>
            </a:r>
            <a:r>
              <a:rPr lang="en-US" sz="2400" i="0" u="none" strike="noStrike" baseline="0" dirty="0">
                <a:solidFill>
                  <a:srgbClr val="C00000"/>
                </a:solidFill>
                <a:latin typeface="Segoe UI" panose="020B0502040204020203" pitchFamily="34" charset="0"/>
              </a:rPr>
              <a:t>for the remission of sins</a:t>
            </a:r>
            <a:r>
              <a:rPr lang="en-US" sz="2400" b="0" i="0" u="none" strike="noStrike" baseline="0" dirty="0">
                <a:solidFill>
                  <a:srgbClr val="000000"/>
                </a:solidFill>
                <a:latin typeface="Segoe UI" panose="020B0502040204020203" pitchFamily="34" charset="0"/>
              </a:rPr>
              <a:t>; and you shall receive the gift of the Holy Spirit.’”</a:t>
            </a:r>
            <a:endParaRPr lang="en-US" sz="4800" dirty="0"/>
          </a:p>
        </p:txBody>
      </p:sp>
      <p:sp>
        <p:nvSpPr>
          <p:cNvPr id="3" name="Arrow: Down 2">
            <a:extLst>
              <a:ext uri="{FF2B5EF4-FFF2-40B4-BE49-F238E27FC236}">
                <a16:creationId xmlns:a16="http://schemas.microsoft.com/office/drawing/2014/main" id="{D6FAD9F1-978C-4CAC-9E38-D4E9FD861AA6}"/>
              </a:ext>
            </a:extLst>
          </p:cNvPr>
          <p:cNvSpPr/>
          <p:nvPr/>
        </p:nvSpPr>
        <p:spPr>
          <a:xfrm>
            <a:off x="3266413" y="2060464"/>
            <a:ext cx="1100214" cy="1200330"/>
          </a:xfrm>
          <a:prstGeom prst="down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43AE3094-6EB3-401B-AF84-516266AEC424}"/>
              </a:ext>
            </a:extLst>
          </p:cNvPr>
          <p:cNvSpPr/>
          <p:nvPr/>
        </p:nvSpPr>
        <p:spPr>
          <a:xfrm>
            <a:off x="3545134" y="1550080"/>
            <a:ext cx="542772" cy="3960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9B1924-6206-4EE2-8552-D74DD3C42682}"/>
              </a:ext>
            </a:extLst>
          </p:cNvPr>
          <p:cNvSpPr txBox="1"/>
          <p:nvPr/>
        </p:nvSpPr>
        <p:spPr>
          <a:xfrm>
            <a:off x="2466760" y="3362437"/>
            <a:ext cx="2699526" cy="917079"/>
          </a:xfrm>
          <a:prstGeom prst="rightArrow">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400" b="1" spc="300" dirty="0">
                <a:solidFill>
                  <a:srgbClr val="C00000"/>
                </a:solidFill>
              </a:rPr>
              <a:t>“</a:t>
            </a:r>
            <a:r>
              <a:rPr lang="en-US" sz="2400" b="1" spc="300" dirty="0" err="1">
                <a:solidFill>
                  <a:srgbClr val="C00000"/>
                </a:solidFill>
              </a:rPr>
              <a:t>eis</a:t>
            </a:r>
            <a:r>
              <a:rPr lang="en-US" sz="2400" b="1" spc="300" dirty="0">
                <a:solidFill>
                  <a:srgbClr val="C00000"/>
                </a:solidFill>
              </a:rPr>
              <a:t>” </a:t>
            </a:r>
            <a:r>
              <a:rPr lang="en-US" b="1" spc="300" dirty="0">
                <a:solidFill>
                  <a:schemeClr val="bg1"/>
                </a:solidFill>
              </a:rPr>
              <a:t>(#1519)</a:t>
            </a:r>
            <a:endParaRPr lang="en-US" sz="2400" b="1" spc="300" dirty="0">
              <a:solidFill>
                <a:schemeClr val="bg1"/>
              </a:solidFill>
            </a:endParaRPr>
          </a:p>
        </p:txBody>
      </p:sp>
      <p:sp>
        <p:nvSpPr>
          <p:cNvPr id="8" name="TextBox 7">
            <a:extLst>
              <a:ext uri="{FF2B5EF4-FFF2-40B4-BE49-F238E27FC236}">
                <a16:creationId xmlns:a16="http://schemas.microsoft.com/office/drawing/2014/main" id="{AC02C807-6E8A-458B-B9EA-D5E59CCFA8D0}"/>
              </a:ext>
            </a:extLst>
          </p:cNvPr>
          <p:cNvSpPr txBox="1"/>
          <p:nvPr/>
        </p:nvSpPr>
        <p:spPr>
          <a:xfrm>
            <a:off x="5551108" y="2959897"/>
            <a:ext cx="6031291"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
            </a:pPr>
            <a:r>
              <a:rPr lang="en-US" sz="2400" dirty="0"/>
              <a:t>“into,” “to,” “unto,” “toward”</a:t>
            </a:r>
          </a:p>
          <a:p>
            <a:pPr marL="285750" indent="-285750">
              <a:buFont typeface="Wingdings" panose="05000000000000000000" pitchFamily="2" charset="2"/>
              <a:buChar char="§"/>
            </a:pPr>
            <a:r>
              <a:rPr lang="en-US" sz="2400" dirty="0"/>
              <a:t>Never means “because of”</a:t>
            </a:r>
          </a:p>
          <a:p>
            <a:pPr marL="285750" indent="-285750">
              <a:buFont typeface="Wingdings" panose="05000000000000000000" pitchFamily="2" charset="2"/>
              <a:buChar char="§"/>
            </a:pPr>
            <a:r>
              <a:rPr lang="en-US" sz="2400" dirty="0"/>
              <a:t>+1750 occurrences, never translated “because of”</a:t>
            </a:r>
          </a:p>
        </p:txBody>
      </p:sp>
      <p:sp>
        <p:nvSpPr>
          <p:cNvPr id="9" name="TextBox 8">
            <a:extLst>
              <a:ext uri="{FF2B5EF4-FFF2-40B4-BE49-F238E27FC236}">
                <a16:creationId xmlns:a16="http://schemas.microsoft.com/office/drawing/2014/main" id="{DBBDE603-3A37-4D48-A00D-042F4C8A3264}"/>
              </a:ext>
            </a:extLst>
          </p:cNvPr>
          <p:cNvSpPr txBox="1"/>
          <p:nvPr/>
        </p:nvSpPr>
        <p:spPr>
          <a:xfrm>
            <a:off x="5551108" y="4497457"/>
            <a:ext cx="6031291" cy="2308324"/>
          </a:xfrm>
          <a:custGeom>
            <a:avLst/>
            <a:gdLst>
              <a:gd name="connsiteX0" fmla="*/ 0 w 6031291"/>
              <a:gd name="connsiteY0" fmla="*/ 0 h 2308324"/>
              <a:gd name="connsiteX1" fmla="*/ 609831 w 6031291"/>
              <a:gd name="connsiteY1" fmla="*/ 0 h 2308324"/>
              <a:gd name="connsiteX2" fmla="*/ 1340287 w 6031291"/>
              <a:gd name="connsiteY2" fmla="*/ 0 h 2308324"/>
              <a:gd name="connsiteX3" fmla="*/ 2010430 w 6031291"/>
              <a:gd name="connsiteY3" fmla="*/ 0 h 2308324"/>
              <a:gd name="connsiteX4" fmla="*/ 2620261 w 6031291"/>
              <a:gd name="connsiteY4" fmla="*/ 0 h 2308324"/>
              <a:gd name="connsiteX5" fmla="*/ 3169778 w 6031291"/>
              <a:gd name="connsiteY5" fmla="*/ 0 h 2308324"/>
              <a:gd name="connsiteX6" fmla="*/ 3960548 w 6031291"/>
              <a:gd name="connsiteY6" fmla="*/ 0 h 2308324"/>
              <a:gd name="connsiteX7" fmla="*/ 4449752 w 6031291"/>
              <a:gd name="connsiteY7" fmla="*/ 0 h 2308324"/>
              <a:gd name="connsiteX8" fmla="*/ 5119896 w 6031291"/>
              <a:gd name="connsiteY8" fmla="*/ 0 h 2308324"/>
              <a:gd name="connsiteX9" fmla="*/ 6031291 w 6031291"/>
              <a:gd name="connsiteY9" fmla="*/ 0 h 2308324"/>
              <a:gd name="connsiteX10" fmla="*/ 6031291 w 6031291"/>
              <a:gd name="connsiteY10" fmla="*/ 530915 h 2308324"/>
              <a:gd name="connsiteX11" fmla="*/ 6031291 w 6031291"/>
              <a:gd name="connsiteY11" fmla="*/ 1154162 h 2308324"/>
              <a:gd name="connsiteX12" fmla="*/ 6031291 w 6031291"/>
              <a:gd name="connsiteY12" fmla="*/ 1685077 h 2308324"/>
              <a:gd name="connsiteX13" fmla="*/ 6031291 w 6031291"/>
              <a:gd name="connsiteY13" fmla="*/ 2308324 h 2308324"/>
              <a:gd name="connsiteX14" fmla="*/ 5542086 w 6031291"/>
              <a:gd name="connsiteY14" fmla="*/ 2308324 h 2308324"/>
              <a:gd name="connsiteX15" fmla="*/ 4811630 w 6031291"/>
              <a:gd name="connsiteY15" fmla="*/ 2308324 h 2308324"/>
              <a:gd name="connsiteX16" fmla="*/ 4322425 w 6031291"/>
              <a:gd name="connsiteY16" fmla="*/ 2308324 h 2308324"/>
              <a:gd name="connsiteX17" fmla="*/ 3833221 w 6031291"/>
              <a:gd name="connsiteY17" fmla="*/ 2308324 h 2308324"/>
              <a:gd name="connsiteX18" fmla="*/ 3042451 w 6031291"/>
              <a:gd name="connsiteY18" fmla="*/ 2308324 h 2308324"/>
              <a:gd name="connsiteX19" fmla="*/ 2251682 w 6031291"/>
              <a:gd name="connsiteY19" fmla="*/ 2308324 h 2308324"/>
              <a:gd name="connsiteX20" fmla="*/ 1460913 w 6031291"/>
              <a:gd name="connsiteY20" fmla="*/ 2308324 h 2308324"/>
              <a:gd name="connsiteX21" fmla="*/ 790769 w 6031291"/>
              <a:gd name="connsiteY21" fmla="*/ 2308324 h 2308324"/>
              <a:gd name="connsiteX22" fmla="*/ 0 w 6031291"/>
              <a:gd name="connsiteY22" fmla="*/ 2308324 h 2308324"/>
              <a:gd name="connsiteX23" fmla="*/ 0 w 6031291"/>
              <a:gd name="connsiteY23" fmla="*/ 1708160 h 2308324"/>
              <a:gd name="connsiteX24" fmla="*/ 0 w 6031291"/>
              <a:gd name="connsiteY24" fmla="*/ 1107996 h 2308324"/>
              <a:gd name="connsiteX25" fmla="*/ 0 w 6031291"/>
              <a:gd name="connsiteY25" fmla="*/ 577081 h 2308324"/>
              <a:gd name="connsiteX26" fmla="*/ 0 w 6031291"/>
              <a:gd name="connsiteY26"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31291" h="2308324" fill="none" extrusionOk="0">
                <a:moveTo>
                  <a:pt x="0" y="0"/>
                </a:moveTo>
                <a:cubicBezTo>
                  <a:pt x="217089" y="25405"/>
                  <a:pt x="396470" y="-16215"/>
                  <a:pt x="609831" y="0"/>
                </a:cubicBezTo>
                <a:cubicBezTo>
                  <a:pt x="823192" y="16215"/>
                  <a:pt x="1042575" y="-8890"/>
                  <a:pt x="1340287" y="0"/>
                </a:cubicBezTo>
                <a:cubicBezTo>
                  <a:pt x="1637999" y="8890"/>
                  <a:pt x="1775758" y="-30619"/>
                  <a:pt x="2010430" y="0"/>
                </a:cubicBezTo>
                <a:cubicBezTo>
                  <a:pt x="2245102" y="30619"/>
                  <a:pt x="2464737" y="21091"/>
                  <a:pt x="2620261" y="0"/>
                </a:cubicBezTo>
                <a:cubicBezTo>
                  <a:pt x="2775785" y="-21091"/>
                  <a:pt x="2924356" y="-18110"/>
                  <a:pt x="3169778" y="0"/>
                </a:cubicBezTo>
                <a:cubicBezTo>
                  <a:pt x="3415200" y="18110"/>
                  <a:pt x="3652495" y="-31487"/>
                  <a:pt x="3960548" y="0"/>
                </a:cubicBezTo>
                <a:cubicBezTo>
                  <a:pt x="4268601" y="31487"/>
                  <a:pt x="4299833" y="3491"/>
                  <a:pt x="4449752" y="0"/>
                </a:cubicBezTo>
                <a:cubicBezTo>
                  <a:pt x="4599671" y="-3491"/>
                  <a:pt x="4811953" y="5803"/>
                  <a:pt x="5119896" y="0"/>
                </a:cubicBezTo>
                <a:cubicBezTo>
                  <a:pt x="5427839" y="-5803"/>
                  <a:pt x="5627461" y="6598"/>
                  <a:pt x="6031291" y="0"/>
                </a:cubicBezTo>
                <a:cubicBezTo>
                  <a:pt x="6010302" y="261111"/>
                  <a:pt x="6006885" y="355382"/>
                  <a:pt x="6031291" y="530915"/>
                </a:cubicBezTo>
                <a:cubicBezTo>
                  <a:pt x="6055697" y="706448"/>
                  <a:pt x="6056380" y="955338"/>
                  <a:pt x="6031291" y="1154162"/>
                </a:cubicBezTo>
                <a:cubicBezTo>
                  <a:pt x="6006202" y="1352986"/>
                  <a:pt x="6057522" y="1550240"/>
                  <a:pt x="6031291" y="1685077"/>
                </a:cubicBezTo>
                <a:cubicBezTo>
                  <a:pt x="6005060" y="1819915"/>
                  <a:pt x="6058772" y="2091289"/>
                  <a:pt x="6031291" y="2308324"/>
                </a:cubicBezTo>
                <a:cubicBezTo>
                  <a:pt x="5912605" y="2285226"/>
                  <a:pt x="5727705" y="2306326"/>
                  <a:pt x="5542086" y="2308324"/>
                </a:cubicBezTo>
                <a:cubicBezTo>
                  <a:pt x="5356468" y="2310322"/>
                  <a:pt x="5008752" y="2336660"/>
                  <a:pt x="4811630" y="2308324"/>
                </a:cubicBezTo>
                <a:cubicBezTo>
                  <a:pt x="4614508" y="2279988"/>
                  <a:pt x="4547425" y="2301786"/>
                  <a:pt x="4322425" y="2308324"/>
                </a:cubicBezTo>
                <a:cubicBezTo>
                  <a:pt x="4097425" y="2314862"/>
                  <a:pt x="4057242" y="2287571"/>
                  <a:pt x="3833221" y="2308324"/>
                </a:cubicBezTo>
                <a:cubicBezTo>
                  <a:pt x="3609200" y="2329077"/>
                  <a:pt x="3435595" y="2278052"/>
                  <a:pt x="3042451" y="2308324"/>
                </a:cubicBezTo>
                <a:cubicBezTo>
                  <a:pt x="2649307" y="2338597"/>
                  <a:pt x="2534031" y="2273259"/>
                  <a:pt x="2251682" y="2308324"/>
                </a:cubicBezTo>
                <a:cubicBezTo>
                  <a:pt x="1969333" y="2343389"/>
                  <a:pt x="1809518" y="2284909"/>
                  <a:pt x="1460913" y="2308324"/>
                </a:cubicBezTo>
                <a:cubicBezTo>
                  <a:pt x="1112308" y="2331739"/>
                  <a:pt x="1005420" y="2277551"/>
                  <a:pt x="790769" y="2308324"/>
                </a:cubicBezTo>
                <a:cubicBezTo>
                  <a:pt x="576118" y="2339097"/>
                  <a:pt x="303315" y="2300653"/>
                  <a:pt x="0" y="2308324"/>
                </a:cubicBezTo>
                <a:cubicBezTo>
                  <a:pt x="25017" y="2170211"/>
                  <a:pt x="-7536" y="1914141"/>
                  <a:pt x="0" y="1708160"/>
                </a:cubicBezTo>
                <a:cubicBezTo>
                  <a:pt x="7536" y="1502179"/>
                  <a:pt x="17777" y="1277976"/>
                  <a:pt x="0" y="1107996"/>
                </a:cubicBezTo>
                <a:cubicBezTo>
                  <a:pt x="-17777" y="938016"/>
                  <a:pt x="-23216" y="745171"/>
                  <a:pt x="0" y="577081"/>
                </a:cubicBezTo>
                <a:cubicBezTo>
                  <a:pt x="23216" y="408991"/>
                  <a:pt x="28006" y="269062"/>
                  <a:pt x="0" y="0"/>
                </a:cubicBezTo>
                <a:close/>
              </a:path>
              <a:path w="6031291" h="2308324" stroke="0" extrusionOk="0">
                <a:moveTo>
                  <a:pt x="0" y="0"/>
                </a:moveTo>
                <a:cubicBezTo>
                  <a:pt x="364826" y="-18392"/>
                  <a:pt x="511348" y="-18850"/>
                  <a:pt x="730456" y="0"/>
                </a:cubicBezTo>
                <a:cubicBezTo>
                  <a:pt x="949564" y="18850"/>
                  <a:pt x="1109671" y="-16704"/>
                  <a:pt x="1219661" y="0"/>
                </a:cubicBezTo>
                <a:cubicBezTo>
                  <a:pt x="1329651" y="16704"/>
                  <a:pt x="1652805" y="6455"/>
                  <a:pt x="2010430" y="0"/>
                </a:cubicBezTo>
                <a:cubicBezTo>
                  <a:pt x="2368055" y="-6455"/>
                  <a:pt x="2328987" y="-12417"/>
                  <a:pt x="2499635" y="0"/>
                </a:cubicBezTo>
                <a:cubicBezTo>
                  <a:pt x="2670283" y="12417"/>
                  <a:pt x="2959210" y="10487"/>
                  <a:pt x="3290404" y="0"/>
                </a:cubicBezTo>
                <a:cubicBezTo>
                  <a:pt x="3621598" y="-10487"/>
                  <a:pt x="3614585" y="4867"/>
                  <a:pt x="3900235" y="0"/>
                </a:cubicBezTo>
                <a:cubicBezTo>
                  <a:pt x="4185885" y="-4867"/>
                  <a:pt x="4443752" y="35456"/>
                  <a:pt x="4691004" y="0"/>
                </a:cubicBezTo>
                <a:cubicBezTo>
                  <a:pt x="4938256" y="-35456"/>
                  <a:pt x="5174362" y="3383"/>
                  <a:pt x="5361148" y="0"/>
                </a:cubicBezTo>
                <a:cubicBezTo>
                  <a:pt x="5547934" y="-3383"/>
                  <a:pt x="5815624" y="-17348"/>
                  <a:pt x="6031291" y="0"/>
                </a:cubicBezTo>
                <a:cubicBezTo>
                  <a:pt x="6006635" y="192423"/>
                  <a:pt x="6031122" y="425736"/>
                  <a:pt x="6031291" y="577081"/>
                </a:cubicBezTo>
                <a:cubicBezTo>
                  <a:pt x="6031460" y="728426"/>
                  <a:pt x="6012803" y="904526"/>
                  <a:pt x="6031291" y="1154162"/>
                </a:cubicBezTo>
                <a:cubicBezTo>
                  <a:pt x="6049779" y="1403798"/>
                  <a:pt x="6006723" y="1477308"/>
                  <a:pt x="6031291" y="1754326"/>
                </a:cubicBezTo>
                <a:cubicBezTo>
                  <a:pt x="6055859" y="2031344"/>
                  <a:pt x="6003979" y="2047979"/>
                  <a:pt x="6031291" y="2308324"/>
                </a:cubicBezTo>
                <a:cubicBezTo>
                  <a:pt x="5774651" y="2285357"/>
                  <a:pt x="5568155" y="2283367"/>
                  <a:pt x="5361148" y="2308324"/>
                </a:cubicBezTo>
                <a:cubicBezTo>
                  <a:pt x="5154141" y="2333281"/>
                  <a:pt x="4926918" y="2329617"/>
                  <a:pt x="4751317" y="2308324"/>
                </a:cubicBezTo>
                <a:cubicBezTo>
                  <a:pt x="4575716" y="2287031"/>
                  <a:pt x="4421283" y="2335492"/>
                  <a:pt x="4201799" y="2308324"/>
                </a:cubicBezTo>
                <a:cubicBezTo>
                  <a:pt x="3982315" y="2281156"/>
                  <a:pt x="3882571" y="2309701"/>
                  <a:pt x="3652282" y="2308324"/>
                </a:cubicBezTo>
                <a:cubicBezTo>
                  <a:pt x="3421993" y="2306947"/>
                  <a:pt x="3376432" y="2327337"/>
                  <a:pt x="3163077" y="2308324"/>
                </a:cubicBezTo>
                <a:cubicBezTo>
                  <a:pt x="2949723" y="2289311"/>
                  <a:pt x="2790357" y="2300677"/>
                  <a:pt x="2673872" y="2308324"/>
                </a:cubicBezTo>
                <a:cubicBezTo>
                  <a:pt x="2557388" y="2315971"/>
                  <a:pt x="2239918" y="2324553"/>
                  <a:pt x="2064042" y="2308324"/>
                </a:cubicBezTo>
                <a:cubicBezTo>
                  <a:pt x="1888166" y="2292096"/>
                  <a:pt x="1701313" y="2320999"/>
                  <a:pt x="1574837" y="2308324"/>
                </a:cubicBezTo>
                <a:cubicBezTo>
                  <a:pt x="1448362" y="2295649"/>
                  <a:pt x="1133716" y="2272021"/>
                  <a:pt x="784068" y="2308324"/>
                </a:cubicBezTo>
                <a:cubicBezTo>
                  <a:pt x="434420" y="2344627"/>
                  <a:pt x="268755" y="2302977"/>
                  <a:pt x="0" y="2308324"/>
                </a:cubicBezTo>
                <a:cubicBezTo>
                  <a:pt x="17717" y="2173878"/>
                  <a:pt x="-13746" y="1942981"/>
                  <a:pt x="0" y="1754326"/>
                </a:cubicBezTo>
                <a:cubicBezTo>
                  <a:pt x="13746" y="1565671"/>
                  <a:pt x="5181" y="1313623"/>
                  <a:pt x="0" y="1200328"/>
                </a:cubicBezTo>
                <a:cubicBezTo>
                  <a:pt x="-5181" y="1087033"/>
                  <a:pt x="6805" y="803371"/>
                  <a:pt x="0" y="669414"/>
                </a:cubicBezTo>
                <a:cubicBezTo>
                  <a:pt x="-6805" y="535457"/>
                  <a:pt x="-1377" y="286950"/>
                  <a:pt x="0" y="0"/>
                </a:cubicBezTo>
                <a:close/>
              </a:path>
            </a:pathLst>
          </a:custGeom>
          <a:ln>
            <a:extLst>
              <a:ext uri="{C807C97D-BFC1-408E-A445-0C87EB9F89A2}">
                <ask:lineSketchStyleProps xmlns:ask="http://schemas.microsoft.com/office/drawing/2018/sketchyshapes" sd="324934308">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effectLst/>
                <a:latin typeface="Segoe UI" panose="020B0502040204020203" pitchFamily="34" charset="0"/>
                <a:ea typeface="Times New Roman" panose="02020603050405020304" pitchFamily="18" charset="0"/>
              </a:rPr>
              <a:t>John 16:21, “</a:t>
            </a:r>
            <a:r>
              <a:rPr lang="en-US" sz="2400" b="0" i="0" u="none" strike="noStrike" baseline="0" dirty="0">
                <a:solidFill>
                  <a:srgbClr val="000000"/>
                </a:solidFill>
                <a:latin typeface="Segoe UI" panose="020B0502040204020203" pitchFamily="34" charset="0"/>
              </a:rPr>
              <a:t>A woman, when she is in labor, has sorrow </a:t>
            </a:r>
            <a:r>
              <a:rPr lang="en-US" sz="2400" b="1" i="0" u="none" strike="noStrike" baseline="0" dirty="0">
                <a:solidFill>
                  <a:srgbClr val="000000"/>
                </a:solidFill>
                <a:latin typeface="Segoe UI" panose="020B0502040204020203" pitchFamily="34" charset="0"/>
              </a:rPr>
              <a:t>because</a:t>
            </a:r>
            <a:r>
              <a:rPr lang="en-US" sz="2400" b="0" i="0" u="none" strike="noStrike" baseline="0" dirty="0">
                <a:solidFill>
                  <a:srgbClr val="000000"/>
                </a:solidFill>
                <a:latin typeface="Segoe UI" panose="020B0502040204020203" pitchFamily="34" charset="0"/>
              </a:rPr>
              <a:t> </a:t>
            </a:r>
            <a:r>
              <a:rPr lang="en-US" sz="1600" b="0" i="0" u="none" strike="noStrike" baseline="0" dirty="0">
                <a:solidFill>
                  <a:srgbClr val="000000"/>
                </a:solidFill>
                <a:latin typeface="Segoe UI" panose="020B0502040204020203" pitchFamily="34" charset="0"/>
              </a:rPr>
              <a:t>(3754) </a:t>
            </a:r>
            <a:r>
              <a:rPr lang="en-US" sz="2400" b="0" i="0" u="none" strike="noStrike" baseline="0" dirty="0">
                <a:solidFill>
                  <a:srgbClr val="000000"/>
                </a:solidFill>
                <a:latin typeface="Segoe UI" panose="020B0502040204020203" pitchFamily="34" charset="0"/>
              </a:rPr>
              <a:t>her hour has come; but as soon as she has given birth to the child, she no longer remembers the anguish, for joy that a human being has been born </a:t>
            </a:r>
            <a:r>
              <a:rPr lang="en-US" sz="2400" b="1" i="0" u="none" strike="noStrike" baseline="0" dirty="0">
                <a:solidFill>
                  <a:srgbClr val="C00000"/>
                </a:solidFill>
                <a:latin typeface="Segoe UI" panose="020B0502040204020203" pitchFamily="34" charset="0"/>
              </a:rPr>
              <a:t>into</a:t>
            </a:r>
            <a:r>
              <a:rPr lang="en-US" sz="2400" b="0" i="0" u="none" strike="noStrike" baseline="0" dirty="0">
                <a:solidFill>
                  <a:srgbClr val="000000"/>
                </a:solidFill>
                <a:latin typeface="Segoe UI" panose="020B0502040204020203" pitchFamily="34" charset="0"/>
              </a:rPr>
              <a:t> </a:t>
            </a:r>
            <a:r>
              <a:rPr lang="en-US" sz="1600" b="0" i="0" u="none" strike="noStrike" baseline="0" dirty="0">
                <a:solidFill>
                  <a:srgbClr val="000000"/>
                </a:solidFill>
                <a:latin typeface="Segoe UI" panose="020B0502040204020203" pitchFamily="34" charset="0"/>
              </a:rPr>
              <a:t>(1519) </a:t>
            </a:r>
            <a:r>
              <a:rPr lang="en-US" sz="2400" b="0" i="0" u="none" strike="noStrike" baseline="0" dirty="0">
                <a:solidFill>
                  <a:srgbClr val="000000"/>
                </a:solidFill>
                <a:latin typeface="Segoe UI" panose="020B0502040204020203" pitchFamily="34" charset="0"/>
              </a:rPr>
              <a:t>the world.”</a:t>
            </a:r>
            <a:endParaRPr lang="en-US" sz="2400" dirty="0"/>
          </a:p>
        </p:txBody>
      </p:sp>
    </p:spTree>
    <p:extLst>
      <p:ext uri="{BB962C8B-B14F-4D97-AF65-F5344CB8AC3E}">
        <p14:creationId xmlns:p14="http://schemas.microsoft.com/office/powerpoint/2010/main" val="39038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0D1719-F6FB-4ED3-A46B-C6A18824C1D7}"/>
              </a:ext>
            </a:extLst>
          </p:cNvPr>
          <p:cNvSpPr>
            <a:spLocks noGrp="1"/>
          </p:cNvSpPr>
          <p:nvPr>
            <p:ph type="body" sz="quarter" idx="13"/>
          </p:nvPr>
        </p:nvSpPr>
        <p:spPr>
          <a:xfrm>
            <a:off x="702315" y="561829"/>
            <a:ext cx="10880084" cy="1863531"/>
          </a:xfrm>
        </p:spPr>
        <p:style>
          <a:lnRef idx="2">
            <a:schemeClr val="dk1"/>
          </a:lnRef>
          <a:fillRef idx="1">
            <a:schemeClr val="lt1"/>
          </a:fillRef>
          <a:effectRef idx="0">
            <a:schemeClr val="dk1"/>
          </a:effectRef>
          <a:fontRef idx="minor">
            <a:schemeClr val="dk1"/>
          </a:fontRef>
        </p:style>
        <p:txBody>
          <a:bodyPr>
            <a:normAutofit/>
          </a:bodyPr>
          <a:lstStyle/>
          <a:p>
            <a:r>
              <a:rPr lang="en-US" sz="2800" i="0" u="none" strike="noStrike" baseline="0" dirty="0">
                <a:solidFill>
                  <a:srgbClr val="000000"/>
                </a:solidFill>
                <a:latin typeface="Segoe UI" panose="020B0502040204020203" pitchFamily="34" charset="0"/>
              </a:rPr>
              <a:t>ACTS 2:38</a:t>
            </a:r>
          </a:p>
          <a:p>
            <a:r>
              <a:rPr lang="en-US" sz="2400" b="0" i="0" u="none" strike="noStrike" baseline="0" dirty="0">
                <a:solidFill>
                  <a:srgbClr val="000000"/>
                </a:solidFill>
                <a:latin typeface="Segoe UI" panose="020B0502040204020203" pitchFamily="34" charset="0"/>
              </a:rPr>
              <a:t>“Then Peter said to them, ‘Repent, and let every one of you be baptized in the name of Jesus Christ </a:t>
            </a:r>
            <a:r>
              <a:rPr lang="en-US" sz="2400" i="0" u="none" strike="noStrike" baseline="0" dirty="0">
                <a:solidFill>
                  <a:srgbClr val="C00000"/>
                </a:solidFill>
                <a:latin typeface="Segoe UI" panose="020B0502040204020203" pitchFamily="34" charset="0"/>
              </a:rPr>
              <a:t>for the remission of sins</a:t>
            </a:r>
            <a:r>
              <a:rPr lang="en-US" sz="2400" b="0" i="0" u="none" strike="noStrike" baseline="0" dirty="0">
                <a:solidFill>
                  <a:srgbClr val="000000"/>
                </a:solidFill>
                <a:latin typeface="Segoe UI" panose="020B0502040204020203" pitchFamily="34" charset="0"/>
              </a:rPr>
              <a:t>; and you shall receive the gift of the Holy Spirit.’”</a:t>
            </a:r>
            <a:endParaRPr lang="en-US" sz="4800" dirty="0"/>
          </a:p>
        </p:txBody>
      </p:sp>
      <p:sp>
        <p:nvSpPr>
          <p:cNvPr id="3" name="Arrow: Down 2">
            <a:extLst>
              <a:ext uri="{FF2B5EF4-FFF2-40B4-BE49-F238E27FC236}">
                <a16:creationId xmlns:a16="http://schemas.microsoft.com/office/drawing/2014/main" id="{D6FAD9F1-978C-4CAC-9E38-D4E9FD861AA6}"/>
              </a:ext>
            </a:extLst>
          </p:cNvPr>
          <p:cNvSpPr/>
          <p:nvPr/>
        </p:nvSpPr>
        <p:spPr>
          <a:xfrm>
            <a:off x="3266413" y="2060464"/>
            <a:ext cx="1100214" cy="1200330"/>
          </a:xfrm>
          <a:prstGeom prst="down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43AE3094-6EB3-401B-AF84-516266AEC424}"/>
              </a:ext>
            </a:extLst>
          </p:cNvPr>
          <p:cNvSpPr/>
          <p:nvPr/>
        </p:nvSpPr>
        <p:spPr>
          <a:xfrm>
            <a:off x="3545134" y="1550080"/>
            <a:ext cx="542772" cy="3960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9B1924-6206-4EE2-8552-D74DD3C42682}"/>
              </a:ext>
            </a:extLst>
          </p:cNvPr>
          <p:cNvSpPr txBox="1"/>
          <p:nvPr/>
        </p:nvSpPr>
        <p:spPr>
          <a:xfrm>
            <a:off x="2466760" y="3362437"/>
            <a:ext cx="2699526" cy="917079"/>
          </a:xfrm>
          <a:prstGeom prst="rightArrow">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400" b="1" spc="300" dirty="0">
                <a:solidFill>
                  <a:srgbClr val="C00000"/>
                </a:solidFill>
              </a:rPr>
              <a:t>“</a:t>
            </a:r>
            <a:r>
              <a:rPr lang="en-US" sz="2400" b="1" spc="300" dirty="0" err="1">
                <a:solidFill>
                  <a:srgbClr val="C00000"/>
                </a:solidFill>
              </a:rPr>
              <a:t>eis</a:t>
            </a:r>
            <a:r>
              <a:rPr lang="en-US" sz="2400" b="1" spc="300" dirty="0">
                <a:solidFill>
                  <a:srgbClr val="C00000"/>
                </a:solidFill>
              </a:rPr>
              <a:t>” </a:t>
            </a:r>
            <a:r>
              <a:rPr lang="en-US" b="1" spc="300" dirty="0">
                <a:solidFill>
                  <a:schemeClr val="bg1"/>
                </a:solidFill>
              </a:rPr>
              <a:t>(#1519)</a:t>
            </a:r>
            <a:endParaRPr lang="en-US" sz="2400" b="1" spc="300" dirty="0">
              <a:solidFill>
                <a:schemeClr val="bg1"/>
              </a:solidFill>
            </a:endParaRPr>
          </a:p>
        </p:txBody>
      </p:sp>
      <p:sp>
        <p:nvSpPr>
          <p:cNvPr id="8" name="TextBox 7">
            <a:extLst>
              <a:ext uri="{FF2B5EF4-FFF2-40B4-BE49-F238E27FC236}">
                <a16:creationId xmlns:a16="http://schemas.microsoft.com/office/drawing/2014/main" id="{AC02C807-6E8A-458B-B9EA-D5E59CCFA8D0}"/>
              </a:ext>
            </a:extLst>
          </p:cNvPr>
          <p:cNvSpPr txBox="1"/>
          <p:nvPr/>
        </p:nvSpPr>
        <p:spPr>
          <a:xfrm>
            <a:off x="5551108" y="2959897"/>
            <a:ext cx="6031291"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
            </a:pPr>
            <a:r>
              <a:rPr lang="en-US" sz="2400" dirty="0"/>
              <a:t>“into,” “to,” “unto,” “toward”</a:t>
            </a:r>
          </a:p>
          <a:p>
            <a:pPr marL="285750" indent="-285750">
              <a:buFont typeface="Wingdings" panose="05000000000000000000" pitchFamily="2" charset="2"/>
              <a:buChar char="§"/>
            </a:pPr>
            <a:r>
              <a:rPr lang="en-US" sz="2400" dirty="0"/>
              <a:t>Never means “because of”</a:t>
            </a:r>
          </a:p>
          <a:p>
            <a:pPr marL="285750" indent="-285750">
              <a:buFont typeface="Wingdings" panose="05000000000000000000" pitchFamily="2" charset="2"/>
              <a:buChar char="§"/>
            </a:pPr>
            <a:r>
              <a:rPr lang="en-US" sz="2400" dirty="0"/>
              <a:t>+1750 occurrences, never translated “because of”</a:t>
            </a:r>
          </a:p>
        </p:txBody>
      </p:sp>
      <p:sp>
        <p:nvSpPr>
          <p:cNvPr id="9" name="TextBox 8">
            <a:extLst>
              <a:ext uri="{FF2B5EF4-FFF2-40B4-BE49-F238E27FC236}">
                <a16:creationId xmlns:a16="http://schemas.microsoft.com/office/drawing/2014/main" id="{DBBDE603-3A37-4D48-A00D-042F4C8A3264}"/>
              </a:ext>
            </a:extLst>
          </p:cNvPr>
          <p:cNvSpPr txBox="1"/>
          <p:nvPr/>
        </p:nvSpPr>
        <p:spPr>
          <a:xfrm>
            <a:off x="5551108" y="4497457"/>
            <a:ext cx="6031291" cy="1569660"/>
          </a:xfrm>
          <a:custGeom>
            <a:avLst/>
            <a:gdLst>
              <a:gd name="connsiteX0" fmla="*/ 0 w 6031291"/>
              <a:gd name="connsiteY0" fmla="*/ 0 h 1569660"/>
              <a:gd name="connsiteX1" fmla="*/ 549518 w 6031291"/>
              <a:gd name="connsiteY1" fmla="*/ 0 h 1569660"/>
              <a:gd name="connsiteX2" fmla="*/ 1099035 w 6031291"/>
              <a:gd name="connsiteY2" fmla="*/ 0 h 1569660"/>
              <a:gd name="connsiteX3" fmla="*/ 1588240 w 6031291"/>
              <a:gd name="connsiteY3" fmla="*/ 0 h 1569660"/>
              <a:gd name="connsiteX4" fmla="*/ 2318696 w 6031291"/>
              <a:gd name="connsiteY4" fmla="*/ 0 h 1569660"/>
              <a:gd name="connsiteX5" fmla="*/ 2988840 w 6031291"/>
              <a:gd name="connsiteY5" fmla="*/ 0 h 1569660"/>
              <a:gd name="connsiteX6" fmla="*/ 3598670 w 6031291"/>
              <a:gd name="connsiteY6" fmla="*/ 0 h 1569660"/>
              <a:gd name="connsiteX7" fmla="*/ 4148188 w 6031291"/>
              <a:gd name="connsiteY7" fmla="*/ 0 h 1569660"/>
              <a:gd name="connsiteX8" fmla="*/ 4938957 w 6031291"/>
              <a:gd name="connsiteY8" fmla="*/ 0 h 1569660"/>
              <a:gd name="connsiteX9" fmla="*/ 5428162 w 6031291"/>
              <a:gd name="connsiteY9" fmla="*/ 0 h 1569660"/>
              <a:gd name="connsiteX10" fmla="*/ 6031291 w 6031291"/>
              <a:gd name="connsiteY10" fmla="*/ 0 h 1569660"/>
              <a:gd name="connsiteX11" fmla="*/ 6031291 w 6031291"/>
              <a:gd name="connsiteY11" fmla="*/ 523220 h 1569660"/>
              <a:gd name="connsiteX12" fmla="*/ 6031291 w 6031291"/>
              <a:gd name="connsiteY12" fmla="*/ 1077833 h 1569660"/>
              <a:gd name="connsiteX13" fmla="*/ 6031291 w 6031291"/>
              <a:gd name="connsiteY13" fmla="*/ 1569660 h 1569660"/>
              <a:gd name="connsiteX14" fmla="*/ 5481773 w 6031291"/>
              <a:gd name="connsiteY14" fmla="*/ 1569660 h 1569660"/>
              <a:gd name="connsiteX15" fmla="*/ 4811630 w 6031291"/>
              <a:gd name="connsiteY15" fmla="*/ 1569660 h 1569660"/>
              <a:gd name="connsiteX16" fmla="*/ 4322425 w 6031291"/>
              <a:gd name="connsiteY16" fmla="*/ 1569660 h 1569660"/>
              <a:gd name="connsiteX17" fmla="*/ 3591969 w 6031291"/>
              <a:gd name="connsiteY17" fmla="*/ 1569660 h 1569660"/>
              <a:gd name="connsiteX18" fmla="*/ 3102764 w 6031291"/>
              <a:gd name="connsiteY18" fmla="*/ 1569660 h 1569660"/>
              <a:gd name="connsiteX19" fmla="*/ 2613559 w 6031291"/>
              <a:gd name="connsiteY19" fmla="*/ 1569660 h 1569660"/>
              <a:gd name="connsiteX20" fmla="*/ 1822790 w 6031291"/>
              <a:gd name="connsiteY20" fmla="*/ 1569660 h 1569660"/>
              <a:gd name="connsiteX21" fmla="*/ 1032021 w 6031291"/>
              <a:gd name="connsiteY21" fmla="*/ 1569660 h 1569660"/>
              <a:gd name="connsiteX22" fmla="*/ 0 w 6031291"/>
              <a:gd name="connsiteY22" fmla="*/ 1569660 h 1569660"/>
              <a:gd name="connsiteX23" fmla="*/ 0 w 6031291"/>
              <a:gd name="connsiteY23" fmla="*/ 1046440 h 1569660"/>
              <a:gd name="connsiteX24" fmla="*/ 0 w 6031291"/>
              <a:gd name="connsiteY24" fmla="*/ 554613 h 1569660"/>
              <a:gd name="connsiteX25" fmla="*/ 0 w 6031291"/>
              <a:gd name="connsiteY25"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1291" h="1569660" fill="none" extrusionOk="0">
                <a:moveTo>
                  <a:pt x="0" y="0"/>
                </a:moveTo>
                <a:cubicBezTo>
                  <a:pt x="172036" y="995"/>
                  <a:pt x="375285" y="4118"/>
                  <a:pt x="549518" y="0"/>
                </a:cubicBezTo>
                <a:cubicBezTo>
                  <a:pt x="723751" y="-4118"/>
                  <a:pt x="978885" y="-9628"/>
                  <a:pt x="1099035" y="0"/>
                </a:cubicBezTo>
                <a:cubicBezTo>
                  <a:pt x="1219185" y="9628"/>
                  <a:pt x="1429530" y="-18401"/>
                  <a:pt x="1588240" y="0"/>
                </a:cubicBezTo>
                <a:cubicBezTo>
                  <a:pt x="1746950" y="18401"/>
                  <a:pt x="2020984" y="-8890"/>
                  <a:pt x="2318696" y="0"/>
                </a:cubicBezTo>
                <a:cubicBezTo>
                  <a:pt x="2616408" y="8890"/>
                  <a:pt x="2749677" y="-33038"/>
                  <a:pt x="2988840" y="0"/>
                </a:cubicBezTo>
                <a:cubicBezTo>
                  <a:pt x="3228003" y="33038"/>
                  <a:pt x="3446703" y="22015"/>
                  <a:pt x="3598670" y="0"/>
                </a:cubicBezTo>
                <a:cubicBezTo>
                  <a:pt x="3750637" y="-22015"/>
                  <a:pt x="3900612" y="-19443"/>
                  <a:pt x="4148188" y="0"/>
                </a:cubicBezTo>
                <a:cubicBezTo>
                  <a:pt x="4395764" y="19443"/>
                  <a:pt x="4633354" y="-29008"/>
                  <a:pt x="4938957" y="0"/>
                </a:cubicBezTo>
                <a:cubicBezTo>
                  <a:pt x="5244560" y="29008"/>
                  <a:pt x="5275583" y="-4213"/>
                  <a:pt x="5428162" y="0"/>
                </a:cubicBezTo>
                <a:cubicBezTo>
                  <a:pt x="5580741" y="4213"/>
                  <a:pt x="5898016" y="-23211"/>
                  <a:pt x="6031291" y="0"/>
                </a:cubicBezTo>
                <a:cubicBezTo>
                  <a:pt x="6011480" y="234237"/>
                  <a:pt x="6025731" y="387093"/>
                  <a:pt x="6031291" y="523220"/>
                </a:cubicBezTo>
                <a:cubicBezTo>
                  <a:pt x="6036851" y="659347"/>
                  <a:pt x="6015151" y="835942"/>
                  <a:pt x="6031291" y="1077833"/>
                </a:cubicBezTo>
                <a:cubicBezTo>
                  <a:pt x="6047431" y="1319724"/>
                  <a:pt x="6047050" y="1464943"/>
                  <a:pt x="6031291" y="1569660"/>
                </a:cubicBezTo>
                <a:cubicBezTo>
                  <a:pt x="5894744" y="1577022"/>
                  <a:pt x="5747150" y="1595986"/>
                  <a:pt x="5481773" y="1569660"/>
                </a:cubicBezTo>
                <a:cubicBezTo>
                  <a:pt x="5216396" y="1543334"/>
                  <a:pt x="5133598" y="1555898"/>
                  <a:pt x="4811630" y="1569660"/>
                </a:cubicBezTo>
                <a:cubicBezTo>
                  <a:pt x="4489662" y="1583422"/>
                  <a:pt x="4508044" y="1567662"/>
                  <a:pt x="4322425" y="1569660"/>
                </a:cubicBezTo>
                <a:cubicBezTo>
                  <a:pt x="4136807" y="1571658"/>
                  <a:pt x="3789091" y="1597996"/>
                  <a:pt x="3591969" y="1569660"/>
                </a:cubicBezTo>
                <a:cubicBezTo>
                  <a:pt x="3394847" y="1541324"/>
                  <a:pt x="3327764" y="1563122"/>
                  <a:pt x="3102764" y="1569660"/>
                </a:cubicBezTo>
                <a:cubicBezTo>
                  <a:pt x="2877764" y="1576198"/>
                  <a:pt x="2840689" y="1556042"/>
                  <a:pt x="2613559" y="1569660"/>
                </a:cubicBezTo>
                <a:cubicBezTo>
                  <a:pt x="2386430" y="1583278"/>
                  <a:pt x="2214766" y="1534720"/>
                  <a:pt x="1822790" y="1569660"/>
                </a:cubicBezTo>
                <a:cubicBezTo>
                  <a:pt x="1430814" y="1604600"/>
                  <a:pt x="1314370" y="1534595"/>
                  <a:pt x="1032021" y="1569660"/>
                </a:cubicBezTo>
                <a:cubicBezTo>
                  <a:pt x="749672" y="1604725"/>
                  <a:pt x="254489" y="1600834"/>
                  <a:pt x="0" y="1569660"/>
                </a:cubicBezTo>
                <a:cubicBezTo>
                  <a:pt x="19170" y="1434982"/>
                  <a:pt x="-9800" y="1183947"/>
                  <a:pt x="0" y="1046440"/>
                </a:cubicBezTo>
                <a:cubicBezTo>
                  <a:pt x="9800" y="908933"/>
                  <a:pt x="22551" y="681788"/>
                  <a:pt x="0" y="554613"/>
                </a:cubicBezTo>
                <a:cubicBezTo>
                  <a:pt x="-22551" y="427438"/>
                  <a:pt x="14826" y="124576"/>
                  <a:pt x="0" y="0"/>
                </a:cubicBezTo>
                <a:close/>
              </a:path>
              <a:path w="6031291" h="1569660" stroke="0" extrusionOk="0">
                <a:moveTo>
                  <a:pt x="0" y="0"/>
                </a:moveTo>
                <a:cubicBezTo>
                  <a:pt x="364826" y="-18392"/>
                  <a:pt x="511348" y="-18850"/>
                  <a:pt x="730456" y="0"/>
                </a:cubicBezTo>
                <a:cubicBezTo>
                  <a:pt x="949564" y="18850"/>
                  <a:pt x="1109671" y="-16704"/>
                  <a:pt x="1219661" y="0"/>
                </a:cubicBezTo>
                <a:cubicBezTo>
                  <a:pt x="1329651" y="16704"/>
                  <a:pt x="1652805" y="6455"/>
                  <a:pt x="2010430" y="0"/>
                </a:cubicBezTo>
                <a:cubicBezTo>
                  <a:pt x="2368055" y="-6455"/>
                  <a:pt x="2328987" y="-12417"/>
                  <a:pt x="2499635" y="0"/>
                </a:cubicBezTo>
                <a:cubicBezTo>
                  <a:pt x="2670283" y="12417"/>
                  <a:pt x="2959210" y="10487"/>
                  <a:pt x="3290404" y="0"/>
                </a:cubicBezTo>
                <a:cubicBezTo>
                  <a:pt x="3621598" y="-10487"/>
                  <a:pt x="3614585" y="4867"/>
                  <a:pt x="3900235" y="0"/>
                </a:cubicBezTo>
                <a:cubicBezTo>
                  <a:pt x="4185885" y="-4867"/>
                  <a:pt x="4443752" y="35456"/>
                  <a:pt x="4691004" y="0"/>
                </a:cubicBezTo>
                <a:cubicBezTo>
                  <a:pt x="4938256" y="-35456"/>
                  <a:pt x="5174362" y="3383"/>
                  <a:pt x="5361148" y="0"/>
                </a:cubicBezTo>
                <a:cubicBezTo>
                  <a:pt x="5547934" y="-3383"/>
                  <a:pt x="5815624" y="-17348"/>
                  <a:pt x="6031291" y="0"/>
                </a:cubicBezTo>
                <a:cubicBezTo>
                  <a:pt x="6010631" y="229771"/>
                  <a:pt x="6055667" y="266281"/>
                  <a:pt x="6031291" y="523220"/>
                </a:cubicBezTo>
                <a:cubicBezTo>
                  <a:pt x="6006915" y="780159"/>
                  <a:pt x="6047289" y="873554"/>
                  <a:pt x="6031291" y="1046440"/>
                </a:cubicBezTo>
                <a:cubicBezTo>
                  <a:pt x="6015293" y="1219326"/>
                  <a:pt x="6031136" y="1449775"/>
                  <a:pt x="6031291" y="1569660"/>
                </a:cubicBezTo>
                <a:cubicBezTo>
                  <a:pt x="5898888" y="1573522"/>
                  <a:pt x="5695092" y="1555571"/>
                  <a:pt x="5542086" y="1569660"/>
                </a:cubicBezTo>
                <a:cubicBezTo>
                  <a:pt x="5389080" y="1583749"/>
                  <a:pt x="5163344" y="1554771"/>
                  <a:pt x="4811630" y="1569660"/>
                </a:cubicBezTo>
                <a:cubicBezTo>
                  <a:pt x="4459916" y="1584549"/>
                  <a:pt x="4377400" y="1590953"/>
                  <a:pt x="4201799" y="1569660"/>
                </a:cubicBezTo>
                <a:cubicBezTo>
                  <a:pt x="4026198" y="1548367"/>
                  <a:pt x="3866812" y="1590132"/>
                  <a:pt x="3652282" y="1569660"/>
                </a:cubicBezTo>
                <a:cubicBezTo>
                  <a:pt x="3437752" y="1549188"/>
                  <a:pt x="3340007" y="1576773"/>
                  <a:pt x="3102764" y="1569660"/>
                </a:cubicBezTo>
                <a:cubicBezTo>
                  <a:pt x="2865521" y="1562547"/>
                  <a:pt x="2826914" y="1588673"/>
                  <a:pt x="2613559" y="1569660"/>
                </a:cubicBezTo>
                <a:cubicBezTo>
                  <a:pt x="2400205" y="1550647"/>
                  <a:pt x="2234871" y="1555386"/>
                  <a:pt x="2124355" y="1569660"/>
                </a:cubicBezTo>
                <a:cubicBezTo>
                  <a:pt x="2013839" y="1583934"/>
                  <a:pt x="1696583" y="1587612"/>
                  <a:pt x="1514524" y="1569660"/>
                </a:cubicBezTo>
                <a:cubicBezTo>
                  <a:pt x="1332465" y="1551708"/>
                  <a:pt x="1151795" y="1582335"/>
                  <a:pt x="1025319" y="1569660"/>
                </a:cubicBezTo>
                <a:cubicBezTo>
                  <a:pt x="898844" y="1556985"/>
                  <a:pt x="417968" y="1536074"/>
                  <a:pt x="0" y="1569660"/>
                </a:cubicBezTo>
                <a:cubicBezTo>
                  <a:pt x="5449" y="1393595"/>
                  <a:pt x="26104" y="1169350"/>
                  <a:pt x="0" y="1046440"/>
                </a:cubicBezTo>
                <a:cubicBezTo>
                  <a:pt x="-26104" y="923530"/>
                  <a:pt x="9599" y="656126"/>
                  <a:pt x="0" y="491827"/>
                </a:cubicBezTo>
                <a:cubicBezTo>
                  <a:pt x="-9599" y="327528"/>
                  <a:pt x="-2903" y="106267"/>
                  <a:pt x="0" y="0"/>
                </a:cubicBezTo>
                <a:close/>
              </a:path>
            </a:pathLst>
          </a:custGeom>
          <a:ln>
            <a:extLst>
              <a:ext uri="{C807C97D-BFC1-408E-A445-0C87EB9F89A2}">
                <ask:lineSketchStyleProps xmlns:ask="http://schemas.microsoft.com/office/drawing/2018/sketchyshapes" sd="324934308">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effectLst/>
                <a:latin typeface="Segoe UI" panose="020B0502040204020203" pitchFamily="34" charset="0"/>
                <a:ea typeface="Times New Roman" panose="02020603050405020304" pitchFamily="18" charset="0"/>
              </a:rPr>
              <a:t>1 John 4:1, “Beloved, do not believe every spirit, but test the spirits, whether they are of God; </a:t>
            </a:r>
            <a:r>
              <a:rPr lang="en-US" sz="2400" b="1" dirty="0">
                <a:effectLst/>
                <a:latin typeface="Segoe UI" panose="020B0502040204020203" pitchFamily="34" charset="0"/>
                <a:ea typeface="Times New Roman" panose="02020603050405020304" pitchFamily="18" charset="0"/>
              </a:rPr>
              <a:t>because</a:t>
            </a:r>
            <a:r>
              <a:rPr lang="en-US" sz="2400" dirty="0">
                <a:effectLst/>
                <a:latin typeface="Segoe UI" panose="020B0502040204020203" pitchFamily="34" charset="0"/>
                <a:ea typeface="Times New Roman" panose="02020603050405020304" pitchFamily="18" charset="0"/>
              </a:rPr>
              <a:t> </a:t>
            </a:r>
            <a:r>
              <a:rPr lang="en-US" sz="1600" dirty="0">
                <a:effectLst/>
                <a:latin typeface="Segoe UI" panose="020B0502040204020203" pitchFamily="34" charset="0"/>
                <a:ea typeface="Times New Roman" panose="02020603050405020304" pitchFamily="18" charset="0"/>
              </a:rPr>
              <a:t>(3754) </a:t>
            </a:r>
            <a:r>
              <a:rPr lang="en-US" sz="2400" dirty="0">
                <a:effectLst/>
                <a:latin typeface="Segoe UI" panose="020B0502040204020203" pitchFamily="34" charset="0"/>
                <a:ea typeface="Times New Roman" panose="02020603050405020304" pitchFamily="18" charset="0"/>
              </a:rPr>
              <a:t>many false prophets have gone out </a:t>
            </a:r>
            <a:r>
              <a:rPr lang="en-US" sz="2400" b="1" dirty="0">
                <a:solidFill>
                  <a:srgbClr val="C00000"/>
                </a:solidFill>
                <a:effectLst/>
                <a:latin typeface="Segoe UI" panose="020B0502040204020203" pitchFamily="34" charset="0"/>
                <a:ea typeface="Times New Roman" panose="02020603050405020304" pitchFamily="18" charset="0"/>
              </a:rPr>
              <a:t>into</a:t>
            </a:r>
            <a:r>
              <a:rPr lang="en-US" sz="2400" dirty="0">
                <a:effectLst/>
                <a:latin typeface="Segoe UI" panose="020B0502040204020203" pitchFamily="34" charset="0"/>
                <a:ea typeface="Times New Roman" panose="02020603050405020304" pitchFamily="18" charset="0"/>
              </a:rPr>
              <a:t> </a:t>
            </a:r>
            <a:r>
              <a:rPr lang="en-US" dirty="0">
                <a:effectLst/>
                <a:latin typeface="Segoe UI" panose="020B0502040204020203" pitchFamily="34" charset="0"/>
                <a:ea typeface="Times New Roman" panose="02020603050405020304" pitchFamily="18" charset="0"/>
              </a:rPr>
              <a:t>(1519) </a:t>
            </a:r>
            <a:r>
              <a:rPr lang="en-US" sz="2400" dirty="0">
                <a:effectLst/>
                <a:latin typeface="Segoe UI" panose="020B0502040204020203" pitchFamily="34" charset="0"/>
                <a:ea typeface="Times New Roman" panose="02020603050405020304" pitchFamily="18" charset="0"/>
              </a:rPr>
              <a:t>the world.</a:t>
            </a:r>
            <a:endParaRPr lang="en-US" sz="2400" dirty="0"/>
          </a:p>
        </p:txBody>
      </p:sp>
    </p:spTree>
    <p:extLst>
      <p:ext uri="{BB962C8B-B14F-4D97-AF65-F5344CB8AC3E}">
        <p14:creationId xmlns:p14="http://schemas.microsoft.com/office/powerpoint/2010/main" val="79177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docProps/app.xml><?xml version="1.0" encoding="utf-8"?>
<Properties xmlns="http://schemas.openxmlformats.org/officeDocument/2006/extended-properties" xmlns:vt="http://schemas.openxmlformats.org/officeDocument/2006/docPropsVTypes">
  <TotalTime>741</TotalTime>
  <Words>2286</Words>
  <Application>Microsoft Office PowerPoint</Application>
  <PresentationFormat>Widescreen</PresentationFormat>
  <Paragraphs>136</Paragraphs>
  <Slides>24</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24</vt:i4>
      </vt:variant>
    </vt:vector>
  </HeadingPairs>
  <TitlesOfParts>
    <vt:vector size="39" baseType="lpstr">
      <vt:lpstr>Agency FB</vt:lpstr>
      <vt:lpstr>Arial</vt:lpstr>
      <vt:lpstr>Cavolini</vt:lpstr>
      <vt:lpstr>Centaur</vt:lpstr>
      <vt:lpstr>Century</vt:lpstr>
      <vt:lpstr>Consolas</vt:lpstr>
      <vt:lpstr>Corbel</vt:lpstr>
      <vt:lpstr>KG Broken Vessels Sketch</vt:lpstr>
      <vt:lpstr>Monotype Corsiva</vt:lpstr>
      <vt:lpstr>Segoe UI</vt:lpstr>
      <vt:lpstr>Times New Roman</vt:lpstr>
      <vt:lpstr>Trebuchet MS</vt:lpstr>
      <vt:lpstr>Wingdings</vt:lpstr>
      <vt:lpstr>Default</vt:lpstr>
      <vt:lpstr>Chalkboard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IS JESUS THE “FIRSTBORN?”</vt:lpstr>
      <vt:lpstr>HOW IS A BELIEVER BORN “A SON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Wallace</dc:creator>
  <cp:lastModifiedBy>Steven J. Wallace</cp:lastModifiedBy>
  <cp:revision>11</cp:revision>
  <dcterms:created xsi:type="dcterms:W3CDTF">2020-09-16T19:01:59Z</dcterms:created>
  <dcterms:modified xsi:type="dcterms:W3CDTF">2020-09-19T19:38:46Z</dcterms:modified>
</cp:coreProperties>
</file>