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336" r:id="rId2"/>
    <p:sldId id="346" r:id="rId3"/>
    <p:sldId id="345" r:id="rId4"/>
    <p:sldId id="337" r:id="rId5"/>
    <p:sldId id="338" r:id="rId6"/>
    <p:sldId id="323" r:id="rId7"/>
    <p:sldId id="331" r:id="rId8"/>
    <p:sldId id="339" r:id="rId9"/>
    <p:sldId id="340" r:id="rId10"/>
    <p:sldId id="341" r:id="rId11"/>
    <p:sldId id="342" r:id="rId12"/>
    <p:sldId id="343" r:id="rId13"/>
    <p:sldId id="344" r:id="rId14"/>
    <p:sldId id="347" r:id="rId15"/>
    <p:sldId id="3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D0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B44C5-5AFC-4D25-AA8F-397D333CB6DE}" v="914" dt="2020-02-14T14:27:3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599" autoAdjust="0"/>
  </p:normalViewPr>
  <p:slideViewPr>
    <p:cSldViewPr snapToGrid="0">
      <p:cViewPr varScale="1">
        <p:scale>
          <a:sx n="96" d="100"/>
          <a:sy n="96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E9CB44C5-5AFC-4D25-AA8F-397D333CB6DE}"/>
    <pc:docChg chg="undo redo custSel addSld modSld">
      <pc:chgData name="Steven Wallace" userId="f455ab06884d4394" providerId="LiveId" clId="{E9CB44C5-5AFC-4D25-AA8F-397D333CB6DE}" dt="2020-02-14T14:27:38.966" v="1229" actId="20577"/>
      <pc:docMkLst>
        <pc:docMk/>
      </pc:docMkLst>
      <pc:sldChg chg="modSp modAnim">
        <pc:chgData name="Steven Wallace" userId="f455ab06884d4394" providerId="LiveId" clId="{E9CB44C5-5AFC-4D25-AA8F-397D333CB6DE}" dt="2020-02-14T14:27:38.966" v="1229" actId="20577"/>
        <pc:sldMkLst>
          <pc:docMk/>
          <pc:sldMk cId="3996467326" sldId="340"/>
        </pc:sldMkLst>
        <pc:spChg chg="mod">
          <ac:chgData name="Steven Wallace" userId="f455ab06884d4394" providerId="LiveId" clId="{E9CB44C5-5AFC-4D25-AA8F-397D333CB6DE}" dt="2020-02-14T14:27:38.966" v="1229" actId="20577"/>
          <ac:spMkLst>
            <pc:docMk/>
            <pc:sldMk cId="3996467326" sldId="340"/>
            <ac:spMk id="3" creationId="{E81DFD17-A066-454E-A871-06E496978281}"/>
          </ac:spMkLst>
        </pc:spChg>
      </pc:sldChg>
      <pc:sldChg chg="modSp mod">
        <pc:chgData name="Steven Wallace" userId="f455ab06884d4394" providerId="LiveId" clId="{E9CB44C5-5AFC-4D25-AA8F-397D333CB6DE}" dt="2020-02-13T17:00:22.851" v="0" actId="404"/>
        <pc:sldMkLst>
          <pc:docMk/>
          <pc:sldMk cId="3128844439" sldId="341"/>
        </pc:sldMkLst>
        <pc:spChg chg="mod">
          <ac:chgData name="Steven Wallace" userId="f455ab06884d4394" providerId="LiveId" clId="{E9CB44C5-5AFC-4D25-AA8F-397D333CB6DE}" dt="2020-02-13T17:00:22.851" v="0" actId="404"/>
          <ac:spMkLst>
            <pc:docMk/>
            <pc:sldMk cId="3128844439" sldId="341"/>
            <ac:spMk id="3" creationId="{E81DFD17-A066-454E-A871-06E496978281}"/>
          </ac:spMkLst>
        </pc:spChg>
      </pc:sldChg>
      <pc:sldChg chg="addSp delSp modSp mod modAnim">
        <pc:chgData name="Steven Wallace" userId="f455ab06884d4394" providerId="LiveId" clId="{E9CB44C5-5AFC-4D25-AA8F-397D333CB6DE}" dt="2020-02-13T19:31:05.510" v="1217" actId="20577"/>
        <pc:sldMkLst>
          <pc:docMk/>
          <pc:sldMk cId="3889814066" sldId="347"/>
        </pc:sldMkLst>
        <pc:spChg chg="del mod">
          <ac:chgData name="Steven Wallace" userId="f455ab06884d4394" providerId="LiveId" clId="{E9CB44C5-5AFC-4D25-AA8F-397D333CB6DE}" dt="2020-02-13T17:13:42.445" v="145" actId="478"/>
          <ac:spMkLst>
            <pc:docMk/>
            <pc:sldMk cId="3889814066" sldId="347"/>
            <ac:spMk id="2" creationId="{994D6AA0-0029-4F55-8EB4-8FD13439D5CF}"/>
          </ac:spMkLst>
        </pc:spChg>
        <pc:spChg chg="add del mod">
          <ac:chgData name="Steven Wallace" userId="f455ab06884d4394" providerId="LiveId" clId="{E9CB44C5-5AFC-4D25-AA8F-397D333CB6DE}" dt="2020-02-13T17:39:38.426" v="659" actId="27636"/>
          <ac:spMkLst>
            <pc:docMk/>
            <pc:sldMk cId="3889814066" sldId="347"/>
            <ac:spMk id="3" creationId="{C3266028-E090-4CC3-89BA-E065E947FB14}"/>
          </ac:spMkLst>
        </pc:spChg>
        <pc:spChg chg="add del mod">
          <ac:chgData name="Steven Wallace" userId="f455ab06884d4394" providerId="LiveId" clId="{E9CB44C5-5AFC-4D25-AA8F-397D333CB6DE}" dt="2020-02-13T17:13:46.913" v="146" actId="478"/>
          <ac:spMkLst>
            <pc:docMk/>
            <pc:sldMk cId="3889814066" sldId="347"/>
            <ac:spMk id="5" creationId="{D81E7E0B-78A9-407D-A548-D9D429684930}"/>
          </ac:spMkLst>
        </pc:spChg>
        <pc:spChg chg="add mod">
          <ac:chgData name="Steven Wallace" userId="f455ab06884d4394" providerId="LiveId" clId="{E9CB44C5-5AFC-4D25-AA8F-397D333CB6DE}" dt="2020-02-13T17:43:52.217" v="690" actId="1076"/>
          <ac:spMkLst>
            <pc:docMk/>
            <pc:sldMk cId="3889814066" sldId="347"/>
            <ac:spMk id="6" creationId="{A631EB8F-29BF-4E67-BC0B-64AAFBF21FF1}"/>
          </ac:spMkLst>
        </pc:spChg>
        <pc:spChg chg="add del mod">
          <ac:chgData name="Steven Wallace" userId="f455ab06884d4394" providerId="LiveId" clId="{E9CB44C5-5AFC-4D25-AA8F-397D333CB6DE}" dt="2020-02-13T17:44:53.144" v="693"/>
          <ac:spMkLst>
            <pc:docMk/>
            <pc:sldMk cId="3889814066" sldId="347"/>
            <ac:spMk id="7" creationId="{A17C60D7-F649-457F-AE86-3EE1D5D9B92F}"/>
          </ac:spMkLst>
        </pc:spChg>
        <pc:spChg chg="add mod">
          <ac:chgData name="Steven Wallace" userId="f455ab06884d4394" providerId="LiveId" clId="{E9CB44C5-5AFC-4D25-AA8F-397D333CB6DE}" dt="2020-02-13T19:25:35.146" v="1154" actId="6559"/>
          <ac:spMkLst>
            <pc:docMk/>
            <pc:sldMk cId="3889814066" sldId="347"/>
            <ac:spMk id="9" creationId="{2D4725CF-D1AC-4007-8661-5A23CBDFB641}"/>
          </ac:spMkLst>
        </pc:spChg>
        <pc:spChg chg="add mod">
          <ac:chgData name="Steven Wallace" userId="f455ab06884d4394" providerId="LiveId" clId="{E9CB44C5-5AFC-4D25-AA8F-397D333CB6DE}" dt="2020-02-13T19:28:11.607" v="1174" actId="1035"/>
          <ac:spMkLst>
            <pc:docMk/>
            <pc:sldMk cId="3889814066" sldId="347"/>
            <ac:spMk id="11" creationId="{9E43ADF6-2BA3-49EA-9D73-9E9070060816}"/>
          </ac:spMkLst>
        </pc:spChg>
        <pc:spChg chg="add del">
          <ac:chgData name="Steven Wallace" userId="f455ab06884d4394" providerId="LiveId" clId="{E9CB44C5-5AFC-4D25-AA8F-397D333CB6DE}" dt="2020-02-13T17:37:06.618" v="605"/>
          <ac:spMkLst>
            <pc:docMk/>
            <pc:sldMk cId="3889814066" sldId="347"/>
            <ac:spMk id="12" creationId="{B25122A1-0FEE-4F79-8F89-8DE22EB7FE69}"/>
          </ac:spMkLst>
        </pc:spChg>
        <pc:spChg chg="add mod">
          <ac:chgData name="Steven Wallace" userId="f455ab06884d4394" providerId="LiveId" clId="{E9CB44C5-5AFC-4D25-AA8F-397D333CB6DE}" dt="2020-02-13T17:47:23.131" v="741" actId="113"/>
          <ac:spMkLst>
            <pc:docMk/>
            <pc:sldMk cId="3889814066" sldId="347"/>
            <ac:spMk id="13" creationId="{A74A81F5-5B6E-4E8B-B331-917E80B6AA00}"/>
          </ac:spMkLst>
        </pc:spChg>
        <pc:spChg chg="add del mod">
          <ac:chgData name="Steven Wallace" userId="f455ab06884d4394" providerId="LiveId" clId="{E9CB44C5-5AFC-4D25-AA8F-397D333CB6DE}" dt="2020-02-13T17:38:58.188" v="651"/>
          <ac:spMkLst>
            <pc:docMk/>
            <pc:sldMk cId="3889814066" sldId="347"/>
            <ac:spMk id="14" creationId="{6D196542-AC8A-456A-8BD5-D6C1B7E80D0B}"/>
          </ac:spMkLst>
        </pc:spChg>
        <pc:spChg chg="add mod">
          <ac:chgData name="Steven Wallace" userId="f455ab06884d4394" providerId="LiveId" clId="{E9CB44C5-5AFC-4D25-AA8F-397D333CB6DE}" dt="2020-02-13T17:40:23.017" v="665" actId="1076"/>
          <ac:spMkLst>
            <pc:docMk/>
            <pc:sldMk cId="3889814066" sldId="347"/>
            <ac:spMk id="15" creationId="{CD62E851-7847-4190-B378-9B9264159D0C}"/>
          </ac:spMkLst>
        </pc:spChg>
        <pc:spChg chg="add del mod">
          <ac:chgData name="Steven Wallace" userId="f455ab06884d4394" providerId="LiveId" clId="{E9CB44C5-5AFC-4D25-AA8F-397D333CB6DE}" dt="2020-02-13T17:44:53.144" v="693"/>
          <ac:spMkLst>
            <pc:docMk/>
            <pc:sldMk cId="3889814066" sldId="347"/>
            <ac:spMk id="16" creationId="{CD75389D-7001-4379-81B7-FE2224BF55EF}"/>
          </ac:spMkLst>
        </pc:spChg>
        <pc:spChg chg="mod">
          <ac:chgData name="Steven Wallace" userId="f455ab06884d4394" providerId="LiveId" clId="{E9CB44C5-5AFC-4D25-AA8F-397D333CB6DE}" dt="2020-02-13T19:26:22.892" v="1157" actId="14100"/>
          <ac:spMkLst>
            <pc:docMk/>
            <pc:sldMk cId="3889814066" sldId="347"/>
            <ac:spMk id="17" creationId="{DC3EB472-61C1-4F75-8C56-0E66F7B6D850}"/>
          </ac:spMkLst>
        </pc:spChg>
        <pc:spChg chg="add mod">
          <ac:chgData name="Steven Wallace" userId="f455ab06884d4394" providerId="LiveId" clId="{E9CB44C5-5AFC-4D25-AA8F-397D333CB6DE}" dt="2020-02-13T19:30:41.422" v="1203" actId="313"/>
          <ac:spMkLst>
            <pc:docMk/>
            <pc:sldMk cId="3889814066" sldId="347"/>
            <ac:spMk id="18" creationId="{E1CBB7D1-88BE-463D-A99D-EA14AF81D043}"/>
          </ac:spMkLst>
        </pc:spChg>
        <pc:spChg chg="add mod">
          <ac:chgData name="Steven Wallace" userId="f455ab06884d4394" providerId="LiveId" clId="{E9CB44C5-5AFC-4D25-AA8F-397D333CB6DE}" dt="2020-02-13T17:50:11.516" v="774" actId="14838"/>
          <ac:spMkLst>
            <pc:docMk/>
            <pc:sldMk cId="3889814066" sldId="347"/>
            <ac:spMk id="19" creationId="{BD76A0BD-E172-4EBD-AF3A-38BEBDE2F9F2}"/>
          </ac:spMkLst>
        </pc:spChg>
        <pc:spChg chg="add mod">
          <ac:chgData name="Steven Wallace" userId="f455ab06884d4394" providerId="LiveId" clId="{E9CB44C5-5AFC-4D25-AA8F-397D333CB6DE}" dt="2020-02-13T19:31:05.510" v="1217" actId="20577"/>
          <ac:spMkLst>
            <pc:docMk/>
            <pc:sldMk cId="3889814066" sldId="347"/>
            <ac:spMk id="20" creationId="{C1FD6654-7833-4B54-89D3-4D2AB5E09829}"/>
          </ac:spMkLst>
        </pc:spChg>
      </pc:sldChg>
      <pc:sldChg chg="addSp delSp modSp add mod modTransition modAnim">
        <pc:chgData name="Steven Wallace" userId="f455ab06884d4394" providerId="LiveId" clId="{E9CB44C5-5AFC-4D25-AA8F-397D333CB6DE}" dt="2020-02-13T19:33:34.607" v="1227" actId="14100"/>
        <pc:sldMkLst>
          <pc:docMk/>
          <pc:sldMk cId="3376728090" sldId="348"/>
        </pc:sldMkLst>
        <pc:spChg chg="mod">
          <ac:chgData name="Steven Wallace" userId="f455ab06884d4394" providerId="LiveId" clId="{E9CB44C5-5AFC-4D25-AA8F-397D333CB6DE}" dt="2020-02-13T18:05:19.626" v="1098" actId="20577"/>
          <ac:spMkLst>
            <pc:docMk/>
            <pc:sldMk cId="3376728090" sldId="348"/>
            <ac:spMk id="3" creationId="{C3266028-E090-4CC3-89BA-E065E947FB14}"/>
          </ac:spMkLst>
        </pc:spChg>
        <pc:spChg chg="del">
          <ac:chgData name="Steven Wallace" userId="f455ab06884d4394" providerId="LiveId" clId="{E9CB44C5-5AFC-4D25-AA8F-397D333CB6DE}" dt="2020-02-13T19:26:52.213" v="1160" actId="478"/>
          <ac:spMkLst>
            <pc:docMk/>
            <pc:sldMk cId="3376728090" sldId="348"/>
            <ac:spMk id="9" creationId="{2D4725CF-D1AC-4007-8661-5A23CBDFB641}"/>
          </ac:spMkLst>
        </pc:spChg>
        <pc:spChg chg="mod">
          <ac:chgData name="Steven Wallace" userId="f455ab06884d4394" providerId="LiveId" clId="{E9CB44C5-5AFC-4D25-AA8F-397D333CB6DE}" dt="2020-02-13T19:27:57.020" v="1170" actId="1035"/>
          <ac:spMkLst>
            <pc:docMk/>
            <pc:sldMk cId="3376728090" sldId="348"/>
            <ac:spMk id="11" creationId="{9E43ADF6-2BA3-49EA-9D73-9E9070060816}"/>
          </ac:spMkLst>
        </pc:spChg>
        <pc:spChg chg="add">
          <ac:chgData name="Steven Wallace" userId="f455ab06884d4394" providerId="LiveId" clId="{E9CB44C5-5AFC-4D25-AA8F-397D333CB6DE}" dt="2020-02-13T19:28:28.698" v="1175"/>
          <ac:spMkLst>
            <pc:docMk/>
            <pc:sldMk cId="3376728090" sldId="348"/>
            <ac:spMk id="14" creationId="{30299221-2601-4185-B476-04C998D4A28A}"/>
          </ac:spMkLst>
        </pc:spChg>
        <pc:spChg chg="mod">
          <ac:chgData name="Steven Wallace" userId="f455ab06884d4394" providerId="LiveId" clId="{E9CB44C5-5AFC-4D25-AA8F-397D333CB6DE}" dt="2020-02-13T18:06:11.003" v="1102" actId="404"/>
          <ac:spMkLst>
            <pc:docMk/>
            <pc:sldMk cId="3376728090" sldId="348"/>
            <ac:spMk id="15" creationId="{CD62E851-7847-4190-B378-9B9264159D0C}"/>
          </ac:spMkLst>
        </pc:spChg>
        <pc:spChg chg="mod">
          <ac:chgData name="Steven Wallace" userId="f455ab06884d4394" providerId="LiveId" clId="{E9CB44C5-5AFC-4D25-AA8F-397D333CB6DE}" dt="2020-02-13T19:26:47.261" v="1159" actId="14100"/>
          <ac:spMkLst>
            <pc:docMk/>
            <pc:sldMk cId="3376728090" sldId="348"/>
            <ac:spMk id="17" creationId="{DC3EB472-61C1-4F75-8C56-0E66F7B6D850}"/>
          </ac:spMkLst>
        </pc:spChg>
        <pc:spChg chg="mod">
          <ac:chgData name="Steven Wallace" userId="f455ab06884d4394" providerId="LiveId" clId="{E9CB44C5-5AFC-4D25-AA8F-397D333CB6DE}" dt="2020-02-13T19:33:34.607" v="1227" actId="14100"/>
          <ac:spMkLst>
            <pc:docMk/>
            <pc:sldMk cId="3376728090" sldId="348"/>
            <ac:spMk id="20" creationId="{C1FD6654-7833-4B54-89D3-4D2AB5E09829}"/>
          </ac:spMkLst>
        </pc:spChg>
      </pc:sldChg>
    </pc:docChg>
  </pc:docChgLst>
  <pc:docChgLst>
    <pc:chgData name="Steven Wallace" userId="f455ab06884d4394" providerId="LiveId" clId="{58AA8B32-FAC7-464D-AF26-327B1FD026D0}"/>
    <pc:docChg chg="undo custSel mod addSld modSld">
      <pc:chgData name="Steven Wallace" userId="f455ab06884d4394" providerId="LiveId" clId="{58AA8B32-FAC7-464D-AF26-327B1FD026D0}" dt="2020-02-12T22:18:58.713" v="476"/>
      <pc:docMkLst>
        <pc:docMk/>
      </pc:docMkLst>
      <pc:sldChg chg="modSp">
        <pc:chgData name="Steven Wallace" userId="f455ab06884d4394" providerId="LiveId" clId="{58AA8B32-FAC7-464D-AF26-327B1FD026D0}" dt="2020-02-12T21:27:01.836" v="27" actId="403"/>
        <pc:sldMkLst>
          <pc:docMk/>
          <pc:sldMk cId="4290728170" sldId="331"/>
        </pc:sldMkLst>
        <pc:spChg chg="mod">
          <ac:chgData name="Steven Wallace" userId="f455ab06884d4394" providerId="LiveId" clId="{58AA8B32-FAC7-464D-AF26-327B1FD026D0}" dt="2020-02-12T21:26:46.368" v="24" actId="403"/>
          <ac:spMkLst>
            <pc:docMk/>
            <pc:sldMk cId="4290728170" sldId="331"/>
            <ac:spMk id="2" creationId="{5E9B16CF-C019-4F86-8F08-C4F33F03DE0C}"/>
          </ac:spMkLst>
        </pc:spChg>
        <pc:spChg chg="mod">
          <ac:chgData name="Steven Wallace" userId="f455ab06884d4394" providerId="LiveId" clId="{58AA8B32-FAC7-464D-AF26-327B1FD026D0}" dt="2020-02-12T21:27:01.836" v="27" actId="403"/>
          <ac:spMkLst>
            <pc:docMk/>
            <pc:sldMk cId="4290728170" sldId="331"/>
            <ac:spMk id="10" creationId="{713FED68-B9E5-454D-AD69-418B6B6D631C}"/>
          </ac:spMkLst>
        </pc:spChg>
        <pc:spChg chg="mod">
          <ac:chgData name="Steven Wallace" userId="f455ab06884d4394" providerId="LiveId" clId="{58AA8B32-FAC7-464D-AF26-327B1FD026D0}" dt="2020-02-12T21:26:00.313" v="3" actId="2711"/>
          <ac:spMkLst>
            <pc:docMk/>
            <pc:sldMk cId="4290728170" sldId="331"/>
            <ac:spMk id="18" creationId="{8002EC84-CA6D-47C7-BFC8-98CC5B1EEA65}"/>
          </ac:spMkLst>
        </pc:spChg>
      </pc:sldChg>
      <pc:sldChg chg="addSp delSp modSp modTransition modAnim">
        <pc:chgData name="Steven Wallace" userId="f455ab06884d4394" providerId="LiveId" clId="{58AA8B32-FAC7-464D-AF26-327B1FD026D0}" dt="2020-02-12T21:44:40.007" v="317" actId="20577"/>
        <pc:sldMkLst>
          <pc:docMk/>
          <pc:sldMk cId="1031671446" sldId="336"/>
        </pc:sldMkLst>
        <pc:spChg chg="mod">
          <ac:chgData name="Steven Wallace" userId="f455ab06884d4394" providerId="LiveId" clId="{58AA8B32-FAC7-464D-AF26-327B1FD026D0}" dt="2020-02-12T21:44:40.007" v="317" actId="20577"/>
          <ac:spMkLst>
            <pc:docMk/>
            <pc:sldMk cId="1031671446" sldId="336"/>
            <ac:spMk id="5" creationId="{91909290-1CA2-4ED6-8C4E-2A69D0A3798E}"/>
          </ac:spMkLst>
        </pc:spChg>
        <pc:spChg chg="del">
          <ac:chgData name="Steven Wallace" userId="f455ab06884d4394" providerId="LiveId" clId="{58AA8B32-FAC7-464D-AF26-327B1FD026D0}" dt="2020-02-12T21:32:34.387" v="64" actId="478"/>
          <ac:spMkLst>
            <pc:docMk/>
            <pc:sldMk cId="1031671446" sldId="336"/>
            <ac:spMk id="6" creationId="{6B40F4F9-6342-441B-B374-1DD7660C5B9A}"/>
          </ac:spMkLst>
        </pc:spChg>
        <pc:spChg chg="del">
          <ac:chgData name="Steven Wallace" userId="f455ab06884d4394" providerId="LiveId" clId="{58AA8B32-FAC7-464D-AF26-327B1FD026D0}" dt="2020-02-12T21:30:04.642" v="34" actId="478"/>
          <ac:spMkLst>
            <pc:docMk/>
            <pc:sldMk cId="1031671446" sldId="336"/>
            <ac:spMk id="7" creationId="{3CFB4C0C-B067-4D5E-B13C-4D6ABC037BBC}"/>
          </ac:spMkLst>
        </pc:spChg>
        <pc:spChg chg="del">
          <ac:chgData name="Steven Wallace" userId="f455ab06884d4394" providerId="LiveId" clId="{58AA8B32-FAC7-464D-AF26-327B1FD026D0}" dt="2020-02-12T21:29:44.534" v="30" actId="478"/>
          <ac:spMkLst>
            <pc:docMk/>
            <pc:sldMk cId="1031671446" sldId="336"/>
            <ac:spMk id="8" creationId="{E0B97BC2-2636-448E-9D6C-37D911FCBBF4}"/>
          </ac:spMkLst>
        </pc:spChg>
        <pc:spChg chg="add del">
          <ac:chgData name="Steven Wallace" userId="f455ab06884d4394" providerId="LiveId" clId="{58AA8B32-FAC7-464D-AF26-327B1FD026D0}" dt="2020-02-12T21:30:01.381" v="33" actId="478"/>
          <ac:spMkLst>
            <pc:docMk/>
            <pc:sldMk cId="1031671446" sldId="336"/>
            <ac:spMk id="10" creationId="{2207AEE4-1B9C-45C1-A0FB-1F7A4EE53532}"/>
          </ac:spMkLst>
        </pc:spChg>
      </pc:sldChg>
      <pc:sldChg chg="modSp">
        <pc:chgData name="Steven Wallace" userId="f455ab06884d4394" providerId="LiveId" clId="{58AA8B32-FAC7-464D-AF26-327B1FD026D0}" dt="2020-02-12T21:58:00.023" v="321" actId="207"/>
        <pc:sldMkLst>
          <pc:docMk/>
          <pc:sldMk cId="602103790" sldId="337"/>
        </pc:sldMkLst>
        <pc:spChg chg="mod">
          <ac:chgData name="Steven Wallace" userId="f455ab06884d4394" providerId="LiveId" clId="{58AA8B32-FAC7-464D-AF26-327B1FD026D0}" dt="2020-02-12T21:58:00.023" v="321" actId="207"/>
          <ac:spMkLst>
            <pc:docMk/>
            <pc:sldMk cId="602103790" sldId="337"/>
            <ac:spMk id="8" creationId="{E0B97BC2-2636-448E-9D6C-37D911FCBBF4}"/>
          </ac:spMkLst>
        </pc:spChg>
        <pc:spChg chg="mod">
          <ac:chgData name="Steven Wallace" userId="f455ab06884d4394" providerId="LiveId" clId="{58AA8B32-FAC7-464D-AF26-327B1FD026D0}" dt="2020-02-12T21:57:56.172" v="320" actId="207"/>
          <ac:spMkLst>
            <pc:docMk/>
            <pc:sldMk cId="602103790" sldId="337"/>
            <ac:spMk id="14" creationId="{A98A51D9-7D16-4D7F-9143-C9DD541B62EE}"/>
          </ac:spMkLst>
        </pc:spChg>
      </pc:sldChg>
      <pc:sldChg chg="modSp">
        <pc:chgData name="Steven Wallace" userId="f455ab06884d4394" providerId="LiveId" clId="{58AA8B32-FAC7-464D-AF26-327B1FD026D0}" dt="2020-02-12T21:45:52.010" v="319" actId="207"/>
        <pc:sldMkLst>
          <pc:docMk/>
          <pc:sldMk cId="2801564268" sldId="338"/>
        </pc:sldMkLst>
        <pc:spChg chg="mod">
          <ac:chgData name="Steven Wallace" userId="f455ab06884d4394" providerId="LiveId" clId="{58AA8B32-FAC7-464D-AF26-327B1FD026D0}" dt="2020-02-12T21:45:52.010" v="319" actId="207"/>
          <ac:spMkLst>
            <pc:docMk/>
            <pc:sldMk cId="2801564268" sldId="338"/>
            <ac:spMk id="14" creationId="{A98A51D9-7D16-4D7F-9143-C9DD541B62EE}"/>
          </ac:spMkLst>
        </pc:spChg>
      </pc:sldChg>
      <pc:sldChg chg="modAnim">
        <pc:chgData name="Steven Wallace" userId="f455ab06884d4394" providerId="LiveId" clId="{58AA8B32-FAC7-464D-AF26-327B1FD026D0}" dt="2020-02-12T22:03:12.088" v="323"/>
        <pc:sldMkLst>
          <pc:docMk/>
          <pc:sldMk cId="3996467326" sldId="340"/>
        </pc:sldMkLst>
      </pc:sldChg>
      <pc:sldChg chg="modSp modAnim">
        <pc:chgData name="Steven Wallace" userId="f455ab06884d4394" providerId="LiveId" clId="{58AA8B32-FAC7-464D-AF26-327B1FD026D0}" dt="2020-02-12T22:15:47.863" v="339" actId="20577"/>
        <pc:sldMkLst>
          <pc:docMk/>
          <pc:sldMk cId="2566087323" sldId="344"/>
        </pc:sldMkLst>
        <pc:spChg chg="mod">
          <ac:chgData name="Steven Wallace" userId="f455ab06884d4394" providerId="LiveId" clId="{58AA8B32-FAC7-464D-AF26-327B1FD026D0}" dt="2020-02-12T22:15:47.863" v="339" actId="20577"/>
          <ac:spMkLst>
            <pc:docMk/>
            <pc:sldMk cId="2566087323" sldId="344"/>
            <ac:spMk id="3" creationId="{B7C0CBB6-E927-46AC-BE87-6CA4F1FA90C1}"/>
          </ac:spMkLst>
        </pc:spChg>
      </pc:sldChg>
      <pc:sldChg chg="add">
        <pc:chgData name="Steven Wallace" userId="f455ab06884d4394" providerId="LiveId" clId="{58AA8B32-FAC7-464D-AF26-327B1FD026D0}" dt="2020-02-12T21:29:24.393" v="28"/>
        <pc:sldMkLst>
          <pc:docMk/>
          <pc:sldMk cId="1289931145" sldId="345"/>
        </pc:sldMkLst>
      </pc:sldChg>
      <pc:sldChg chg="modSp add modTransition modAnim">
        <pc:chgData name="Steven Wallace" userId="f455ab06884d4394" providerId="LiveId" clId="{58AA8B32-FAC7-464D-AF26-327B1FD026D0}" dt="2020-02-12T21:43:41.915" v="303" actId="20577"/>
        <pc:sldMkLst>
          <pc:docMk/>
          <pc:sldMk cId="3416270408" sldId="346"/>
        </pc:sldMkLst>
        <pc:spChg chg="mod">
          <ac:chgData name="Steven Wallace" userId="f455ab06884d4394" providerId="LiveId" clId="{58AA8B32-FAC7-464D-AF26-327B1FD026D0}" dt="2020-02-12T21:43:41.915" v="303" actId="20577"/>
          <ac:spMkLst>
            <pc:docMk/>
            <pc:sldMk cId="3416270408" sldId="346"/>
            <ac:spMk id="5" creationId="{91909290-1CA2-4ED6-8C4E-2A69D0A3798E}"/>
          </ac:spMkLst>
        </pc:spChg>
      </pc:sldChg>
      <pc:sldChg chg="addSp modSp add mod modTransition setBg setClrOvrMap">
        <pc:chgData name="Steven Wallace" userId="f455ab06884d4394" providerId="LiveId" clId="{58AA8B32-FAC7-464D-AF26-327B1FD026D0}" dt="2020-02-12T22:18:58.713" v="476"/>
        <pc:sldMkLst>
          <pc:docMk/>
          <pc:sldMk cId="3889814066" sldId="347"/>
        </pc:sldMkLst>
        <pc:spChg chg="mod">
          <ac:chgData name="Steven Wallace" userId="f455ab06884d4394" providerId="LiveId" clId="{58AA8B32-FAC7-464D-AF26-327B1FD026D0}" dt="2020-02-12T22:18:42.428" v="473" actId="113"/>
          <ac:spMkLst>
            <pc:docMk/>
            <pc:sldMk cId="3889814066" sldId="347"/>
            <ac:spMk id="2" creationId="{994D6AA0-0029-4F55-8EB4-8FD13439D5CF}"/>
          </ac:spMkLst>
        </pc:spChg>
        <pc:spChg chg="mod">
          <ac:chgData name="Steven Wallace" userId="f455ab06884d4394" providerId="LiveId" clId="{58AA8B32-FAC7-464D-AF26-327B1FD026D0}" dt="2020-02-12T22:18:35.617" v="471" actId="113"/>
          <ac:spMkLst>
            <pc:docMk/>
            <pc:sldMk cId="3889814066" sldId="347"/>
            <ac:spMk id="3" creationId="{C3266028-E090-4CC3-89BA-E065E947FB14}"/>
          </ac:spMkLst>
        </pc:spChg>
        <pc:spChg chg="add">
          <ac:chgData name="Steven Wallace" userId="f455ab06884d4394" providerId="LiveId" clId="{58AA8B32-FAC7-464D-AF26-327B1FD026D0}" dt="2020-02-12T22:17:59.709" v="462" actId="26606"/>
          <ac:spMkLst>
            <pc:docMk/>
            <pc:sldMk cId="3889814066" sldId="347"/>
            <ac:spMk id="8" creationId="{C843AFC8-D8D0-4784-B08C-6324FA88E6DD}"/>
          </ac:spMkLst>
        </pc:spChg>
        <pc:spChg chg="add">
          <ac:chgData name="Steven Wallace" userId="f455ab06884d4394" providerId="LiveId" clId="{58AA8B32-FAC7-464D-AF26-327B1FD026D0}" dt="2020-02-12T22:17:59.709" v="462" actId="26606"/>
          <ac:spMkLst>
            <pc:docMk/>
            <pc:sldMk cId="3889814066" sldId="347"/>
            <ac:spMk id="10" creationId="{854B1A56-8AFB-4D4F-8D98-1E832D6FFE67}"/>
          </ac:spMkLst>
        </pc:spChg>
      </pc:sldChg>
    </pc:docChg>
  </pc:docChgLst>
  <pc:docChgLst>
    <pc:chgData name="Steven Wallace" userId="f455ab06884d4394" providerId="LiveId" clId="{01568EFF-6E3F-4DD5-BB83-1945E3F93832}"/>
    <pc:docChg chg="undo custSel addSld delSld modSld sldOrd">
      <pc:chgData name="Steven Wallace" userId="f455ab06884d4394" providerId="LiveId" clId="{01568EFF-6E3F-4DD5-BB83-1945E3F93832}" dt="2020-02-12T20:55:35.201" v="1589"/>
      <pc:docMkLst>
        <pc:docMk/>
      </pc:docMkLst>
      <pc:sldChg chg="del">
        <pc:chgData name="Steven Wallace" userId="f455ab06884d4394" providerId="LiveId" clId="{01568EFF-6E3F-4DD5-BB83-1945E3F93832}" dt="2020-02-12T19:44:11.065" v="0" actId="47"/>
        <pc:sldMkLst>
          <pc:docMk/>
          <pc:sldMk cId="4185891671" sldId="273"/>
        </pc:sldMkLst>
      </pc:sldChg>
      <pc:sldChg chg="del">
        <pc:chgData name="Steven Wallace" userId="f455ab06884d4394" providerId="LiveId" clId="{01568EFF-6E3F-4DD5-BB83-1945E3F93832}" dt="2020-02-12T19:44:12.609" v="1" actId="47"/>
        <pc:sldMkLst>
          <pc:docMk/>
          <pc:sldMk cId="868287232" sldId="274"/>
        </pc:sldMkLst>
      </pc:sldChg>
      <pc:sldChg chg="del">
        <pc:chgData name="Steven Wallace" userId="f455ab06884d4394" providerId="LiveId" clId="{01568EFF-6E3F-4DD5-BB83-1945E3F93832}" dt="2020-02-12T19:44:18.145" v="3" actId="47"/>
        <pc:sldMkLst>
          <pc:docMk/>
          <pc:sldMk cId="2761386513" sldId="275"/>
        </pc:sldMkLst>
      </pc:sldChg>
      <pc:sldChg chg="modSp">
        <pc:chgData name="Steven Wallace" userId="f455ab06884d4394" providerId="LiveId" clId="{01568EFF-6E3F-4DD5-BB83-1945E3F93832}" dt="2020-02-12T19:57:00.222" v="361" actId="20577"/>
        <pc:sldMkLst>
          <pc:docMk/>
          <pc:sldMk cId="1730046572" sldId="323"/>
        </pc:sldMkLst>
        <pc:spChg chg="mod">
          <ac:chgData name="Steven Wallace" userId="f455ab06884d4394" providerId="LiveId" clId="{01568EFF-6E3F-4DD5-BB83-1945E3F93832}" dt="2020-02-12T19:57:00.222" v="361" actId="20577"/>
          <ac:spMkLst>
            <pc:docMk/>
            <pc:sldMk cId="1730046572" sldId="323"/>
            <ac:spMk id="3" creationId="{B7C0CBB6-E927-46AC-BE87-6CA4F1FA90C1}"/>
          </ac:spMkLst>
        </pc:spChg>
      </pc:sldChg>
      <pc:sldChg chg="del">
        <pc:chgData name="Steven Wallace" userId="f455ab06884d4394" providerId="LiveId" clId="{01568EFF-6E3F-4DD5-BB83-1945E3F93832}" dt="2020-02-12T19:44:13.794" v="2" actId="47"/>
        <pc:sldMkLst>
          <pc:docMk/>
          <pc:sldMk cId="744986666" sldId="329"/>
        </pc:sldMkLst>
      </pc:sldChg>
      <pc:sldChg chg="del">
        <pc:chgData name="Steven Wallace" userId="f455ab06884d4394" providerId="LiveId" clId="{01568EFF-6E3F-4DD5-BB83-1945E3F93832}" dt="2020-02-12T20:02:02.911" v="419" actId="47"/>
        <pc:sldMkLst>
          <pc:docMk/>
          <pc:sldMk cId="96924828" sldId="330"/>
        </pc:sldMkLst>
      </pc:sldChg>
      <pc:sldChg chg="modSp mod modAnim">
        <pc:chgData name="Steven Wallace" userId="f455ab06884d4394" providerId="LiveId" clId="{01568EFF-6E3F-4DD5-BB83-1945E3F93832}" dt="2020-02-12T20:01:32.517" v="415" actId="1076"/>
        <pc:sldMkLst>
          <pc:docMk/>
          <pc:sldMk cId="4290728170" sldId="331"/>
        </pc:sldMkLst>
        <pc:spChg chg="mod">
          <ac:chgData name="Steven Wallace" userId="f455ab06884d4394" providerId="LiveId" clId="{01568EFF-6E3F-4DD5-BB83-1945E3F93832}" dt="2020-02-12T20:01:07.963" v="412" actId="2711"/>
          <ac:spMkLst>
            <pc:docMk/>
            <pc:sldMk cId="4290728170" sldId="331"/>
            <ac:spMk id="2" creationId="{5E9B16CF-C019-4F86-8F08-C4F33F03DE0C}"/>
          </ac:spMkLst>
        </pc:spChg>
        <pc:spChg chg="mod">
          <ac:chgData name="Steven Wallace" userId="f455ab06884d4394" providerId="LiveId" clId="{01568EFF-6E3F-4DD5-BB83-1945E3F93832}" dt="2020-02-12T20:01:17.413" v="413" actId="207"/>
          <ac:spMkLst>
            <pc:docMk/>
            <pc:sldMk cId="4290728170" sldId="331"/>
            <ac:spMk id="10" creationId="{713FED68-B9E5-454D-AD69-418B6B6D631C}"/>
          </ac:spMkLst>
        </pc:spChg>
        <pc:spChg chg="mod">
          <ac:chgData name="Steven Wallace" userId="f455ab06884d4394" providerId="LiveId" clId="{01568EFF-6E3F-4DD5-BB83-1945E3F93832}" dt="2020-02-12T20:01:32.517" v="415" actId="1076"/>
          <ac:spMkLst>
            <pc:docMk/>
            <pc:sldMk cId="4290728170" sldId="331"/>
            <ac:spMk id="18" creationId="{8002EC84-CA6D-47C7-BFC8-98CC5B1EEA65}"/>
          </ac:spMkLst>
        </pc:spChg>
      </pc:sldChg>
      <pc:sldChg chg="del">
        <pc:chgData name="Steven Wallace" userId="f455ab06884d4394" providerId="LiveId" clId="{01568EFF-6E3F-4DD5-BB83-1945E3F93832}" dt="2020-02-12T20:02:03.144" v="420" actId="47"/>
        <pc:sldMkLst>
          <pc:docMk/>
          <pc:sldMk cId="1450553506" sldId="332"/>
        </pc:sldMkLst>
      </pc:sldChg>
      <pc:sldChg chg="del">
        <pc:chgData name="Steven Wallace" userId="f455ab06884d4394" providerId="LiveId" clId="{01568EFF-6E3F-4DD5-BB83-1945E3F93832}" dt="2020-02-12T20:02:03.758" v="421" actId="47"/>
        <pc:sldMkLst>
          <pc:docMk/>
          <pc:sldMk cId="2321138277" sldId="333"/>
        </pc:sldMkLst>
      </pc:sldChg>
      <pc:sldChg chg="del">
        <pc:chgData name="Steven Wallace" userId="f455ab06884d4394" providerId="LiveId" clId="{01568EFF-6E3F-4DD5-BB83-1945E3F93832}" dt="2020-02-12T20:02:04.246" v="422" actId="47"/>
        <pc:sldMkLst>
          <pc:docMk/>
          <pc:sldMk cId="2367352857" sldId="334"/>
        </pc:sldMkLst>
      </pc:sldChg>
      <pc:sldChg chg="del">
        <pc:chgData name="Steven Wallace" userId="f455ab06884d4394" providerId="LiveId" clId="{01568EFF-6E3F-4DD5-BB83-1945E3F93832}" dt="2020-02-12T20:02:04.854" v="423" actId="47"/>
        <pc:sldMkLst>
          <pc:docMk/>
          <pc:sldMk cId="4195609386" sldId="335"/>
        </pc:sldMkLst>
      </pc:sldChg>
      <pc:sldChg chg="addSp modSp mod">
        <pc:chgData name="Steven Wallace" userId="f455ab06884d4394" providerId="LiveId" clId="{01568EFF-6E3F-4DD5-BB83-1945E3F93832}" dt="2020-02-12T19:50:02.673" v="78" actId="403"/>
        <pc:sldMkLst>
          <pc:docMk/>
          <pc:sldMk cId="1031671446" sldId="336"/>
        </pc:sldMkLst>
        <pc:spChg chg="mod">
          <ac:chgData name="Steven Wallace" userId="f455ab06884d4394" providerId="LiveId" clId="{01568EFF-6E3F-4DD5-BB83-1945E3F93832}" dt="2020-02-12T19:49:17.585" v="39" actId="207"/>
          <ac:spMkLst>
            <pc:docMk/>
            <pc:sldMk cId="1031671446" sldId="336"/>
            <ac:spMk id="5" creationId="{91909290-1CA2-4ED6-8C4E-2A69D0A3798E}"/>
          </ac:spMkLst>
        </pc:spChg>
        <pc:spChg chg="add mod">
          <ac:chgData name="Steven Wallace" userId="f455ab06884d4394" providerId="LiveId" clId="{01568EFF-6E3F-4DD5-BB83-1945E3F93832}" dt="2020-02-12T19:47:18.016" v="38" actId="403"/>
          <ac:spMkLst>
            <pc:docMk/>
            <pc:sldMk cId="1031671446" sldId="336"/>
            <ac:spMk id="7" creationId="{3CFB4C0C-B067-4D5E-B13C-4D6ABC037BBC}"/>
          </ac:spMkLst>
        </pc:spChg>
        <pc:spChg chg="add mod">
          <ac:chgData name="Steven Wallace" userId="f455ab06884d4394" providerId="LiveId" clId="{01568EFF-6E3F-4DD5-BB83-1945E3F93832}" dt="2020-02-12T19:50:02.673" v="78" actId="403"/>
          <ac:spMkLst>
            <pc:docMk/>
            <pc:sldMk cId="1031671446" sldId="336"/>
            <ac:spMk id="8" creationId="{E0B97BC2-2636-448E-9D6C-37D911FCBBF4}"/>
          </ac:spMkLst>
        </pc:spChg>
      </pc:sldChg>
      <pc:sldChg chg="addSp delSp modSp add mod modTransition">
        <pc:chgData name="Steven Wallace" userId="f455ab06884d4394" providerId="LiveId" clId="{01568EFF-6E3F-4DD5-BB83-1945E3F93832}" dt="2020-02-12T20:54:40.952" v="1581"/>
        <pc:sldMkLst>
          <pc:docMk/>
          <pc:sldMk cId="602103790" sldId="337"/>
        </pc:sldMkLst>
        <pc:spChg chg="mod">
          <ac:chgData name="Steven Wallace" userId="f455ab06884d4394" providerId="LiveId" clId="{01568EFF-6E3F-4DD5-BB83-1945E3F93832}" dt="2020-02-12T19:54:50.351" v="286" actId="403"/>
          <ac:spMkLst>
            <pc:docMk/>
            <pc:sldMk cId="602103790" sldId="337"/>
            <ac:spMk id="5" creationId="{91909290-1CA2-4ED6-8C4E-2A69D0A3798E}"/>
          </ac:spMkLst>
        </pc:spChg>
        <pc:spChg chg="del">
          <ac:chgData name="Steven Wallace" userId="f455ab06884d4394" providerId="LiveId" clId="{01568EFF-6E3F-4DD5-BB83-1945E3F93832}" dt="2020-02-12T19:51:34.450" v="139" actId="478"/>
          <ac:spMkLst>
            <pc:docMk/>
            <pc:sldMk cId="602103790" sldId="337"/>
            <ac:spMk id="7" creationId="{3CFB4C0C-B067-4D5E-B13C-4D6ABC037BBC}"/>
          </ac:spMkLst>
        </pc:spChg>
        <pc:spChg chg="mod">
          <ac:chgData name="Steven Wallace" userId="f455ab06884d4394" providerId="LiveId" clId="{01568EFF-6E3F-4DD5-BB83-1945E3F93832}" dt="2020-02-12T20:54:22.616" v="1579" actId="207"/>
          <ac:spMkLst>
            <pc:docMk/>
            <pc:sldMk cId="602103790" sldId="337"/>
            <ac:spMk id="8" creationId="{E0B97BC2-2636-448E-9D6C-37D911FCBBF4}"/>
          </ac:spMkLst>
        </pc:spChg>
        <pc:spChg chg="add mod">
          <ac:chgData name="Steven Wallace" userId="f455ab06884d4394" providerId="LiveId" clId="{01568EFF-6E3F-4DD5-BB83-1945E3F93832}" dt="2020-02-12T19:51:59.207" v="142" actId="1076"/>
          <ac:spMkLst>
            <pc:docMk/>
            <pc:sldMk cId="602103790" sldId="337"/>
            <ac:spMk id="14" creationId="{A98A51D9-7D16-4D7F-9143-C9DD541B62EE}"/>
          </ac:spMkLst>
        </pc:spChg>
      </pc:sldChg>
      <pc:sldChg chg="addSp modSp add mod modTransition">
        <pc:chgData name="Steven Wallace" userId="f455ab06884d4394" providerId="LiveId" clId="{01568EFF-6E3F-4DD5-BB83-1945E3F93832}" dt="2020-02-12T20:55:05.257" v="1584" actId="20577"/>
        <pc:sldMkLst>
          <pc:docMk/>
          <pc:sldMk cId="2801564268" sldId="338"/>
        </pc:sldMkLst>
        <pc:spChg chg="mod">
          <ac:chgData name="Steven Wallace" userId="f455ab06884d4394" providerId="LiveId" clId="{01568EFF-6E3F-4DD5-BB83-1945E3F93832}" dt="2020-02-12T19:54:41.031" v="283" actId="403"/>
          <ac:spMkLst>
            <pc:docMk/>
            <pc:sldMk cId="2801564268" sldId="338"/>
            <ac:spMk id="5" creationId="{91909290-1CA2-4ED6-8C4E-2A69D0A3798E}"/>
          </ac:spMkLst>
        </pc:spChg>
        <pc:spChg chg="add mod">
          <ac:chgData name="Steven Wallace" userId="f455ab06884d4394" providerId="LiveId" clId="{01568EFF-6E3F-4DD5-BB83-1945E3F93832}" dt="2020-02-12T20:55:05.257" v="1584" actId="20577"/>
          <ac:spMkLst>
            <pc:docMk/>
            <pc:sldMk cId="2801564268" sldId="338"/>
            <ac:spMk id="7" creationId="{DE70C357-6E42-4AF4-B5C6-0ACD091D1FFE}"/>
          </ac:spMkLst>
        </pc:spChg>
        <pc:spChg chg="mod">
          <ac:chgData name="Steven Wallace" userId="f455ab06884d4394" providerId="LiveId" clId="{01568EFF-6E3F-4DD5-BB83-1945E3F93832}" dt="2020-02-12T19:52:18.857" v="153" actId="20577"/>
          <ac:spMkLst>
            <pc:docMk/>
            <pc:sldMk cId="2801564268" sldId="338"/>
            <ac:spMk id="8" creationId="{E0B97BC2-2636-448E-9D6C-37D911FCBBF4}"/>
          </ac:spMkLst>
        </pc:spChg>
        <pc:spChg chg="mod">
          <ac:chgData name="Steven Wallace" userId="f455ab06884d4394" providerId="LiveId" clId="{01568EFF-6E3F-4DD5-BB83-1945E3F93832}" dt="2020-02-12T19:52:11.926" v="151" actId="20577"/>
          <ac:spMkLst>
            <pc:docMk/>
            <pc:sldMk cId="2801564268" sldId="338"/>
            <ac:spMk id="14" creationId="{A98A51D9-7D16-4D7F-9143-C9DD541B62EE}"/>
          </ac:spMkLst>
        </pc:spChg>
      </pc:sldChg>
      <pc:sldChg chg="modSp add ord modAnim">
        <pc:chgData name="Steven Wallace" userId="f455ab06884d4394" providerId="LiveId" clId="{01568EFF-6E3F-4DD5-BB83-1945E3F93832}" dt="2020-02-12T20:04:07.791" v="569" actId="115"/>
        <pc:sldMkLst>
          <pc:docMk/>
          <pc:sldMk cId="3910000076" sldId="339"/>
        </pc:sldMkLst>
        <pc:spChg chg="mod">
          <ac:chgData name="Steven Wallace" userId="f455ab06884d4394" providerId="LiveId" clId="{01568EFF-6E3F-4DD5-BB83-1945E3F93832}" dt="2020-02-12T20:04:07.791" v="569" actId="115"/>
          <ac:spMkLst>
            <pc:docMk/>
            <pc:sldMk cId="3910000076" sldId="339"/>
            <ac:spMk id="3" creationId="{B7C0CBB6-E927-46AC-BE87-6CA4F1FA90C1}"/>
          </ac:spMkLst>
        </pc:spChg>
      </pc:sldChg>
      <pc:sldChg chg="modSp add mod modTransition">
        <pc:chgData name="Steven Wallace" userId="f455ab06884d4394" providerId="LiveId" clId="{01568EFF-6E3F-4DD5-BB83-1945E3F93832}" dt="2020-02-12T20:55:24.482" v="1587"/>
        <pc:sldMkLst>
          <pc:docMk/>
          <pc:sldMk cId="3996467326" sldId="340"/>
        </pc:sldMkLst>
        <pc:spChg chg="mod">
          <ac:chgData name="Steven Wallace" userId="f455ab06884d4394" providerId="LiveId" clId="{01568EFF-6E3F-4DD5-BB83-1945E3F93832}" dt="2020-02-12T20:10:50.299" v="692" actId="2711"/>
          <ac:spMkLst>
            <pc:docMk/>
            <pc:sldMk cId="3996467326" sldId="340"/>
            <ac:spMk id="2" creationId="{D4832B30-E407-421C-957B-2305341BB33E}"/>
          </ac:spMkLst>
        </pc:spChg>
        <pc:spChg chg="mod">
          <ac:chgData name="Steven Wallace" userId="f455ab06884d4394" providerId="LiveId" clId="{01568EFF-6E3F-4DD5-BB83-1945E3F93832}" dt="2020-02-12T20:20:24.860" v="1047" actId="114"/>
          <ac:spMkLst>
            <pc:docMk/>
            <pc:sldMk cId="3996467326" sldId="340"/>
            <ac:spMk id="3" creationId="{E81DFD17-A066-454E-A871-06E496978281}"/>
          </ac:spMkLst>
        </pc:spChg>
      </pc:sldChg>
      <pc:sldChg chg="modSp add mod modTransition">
        <pc:chgData name="Steven Wallace" userId="f455ab06884d4394" providerId="LiveId" clId="{01568EFF-6E3F-4DD5-BB83-1945E3F93832}" dt="2020-02-12T20:55:28.592" v="1588"/>
        <pc:sldMkLst>
          <pc:docMk/>
          <pc:sldMk cId="3128844439" sldId="341"/>
        </pc:sldMkLst>
        <pc:spChg chg="mod">
          <ac:chgData name="Steven Wallace" userId="f455ab06884d4394" providerId="LiveId" clId="{01568EFF-6E3F-4DD5-BB83-1945E3F93832}" dt="2020-02-12T20:38:19.389" v="1186" actId="20577"/>
          <ac:spMkLst>
            <pc:docMk/>
            <pc:sldMk cId="3128844439" sldId="341"/>
            <ac:spMk id="2" creationId="{D4832B30-E407-421C-957B-2305341BB33E}"/>
          </ac:spMkLst>
        </pc:spChg>
        <pc:spChg chg="mod">
          <ac:chgData name="Steven Wallace" userId="f455ab06884d4394" providerId="LiveId" clId="{01568EFF-6E3F-4DD5-BB83-1945E3F93832}" dt="2020-02-12T20:39:23.936" v="1232" actId="27636"/>
          <ac:spMkLst>
            <pc:docMk/>
            <pc:sldMk cId="3128844439" sldId="341"/>
            <ac:spMk id="3" creationId="{E81DFD17-A066-454E-A871-06E496978281}"/>
          </ac:spMkLst>
        </pc:spChg>
      </pc:sldChg>
      <pc:sldChg chg="modSp add ord">
        <pc:chgData name="Steven Wallace" userId="f455ab06884d4394" providerId="LiveId" clId="{01568EFF-6E3F-4DD5-BB83-1945E3F93832}" dt="2020-02-12T20:42:25.732" v="1398" actId="20577"/>
        <pc:sldMkLst>
          <pc:docMk/>
          <pc:sldMk cId="2687326363" sldId="342"/>
        </pc:sldMkLst>
        <pc:spChg chg="mod">
          <ac:chgData name="Steven Wallace" userId="f455ab06884d4394" providerId="LiveId" clId="{01568EFF-6E3F-4DD5-BB83-1945E3F93832}" dt="2020-02-12T20:42:25.732" v="1398" actId="20577"/>
          <ac:spMkLst>
            <pc:docMk/>
            <pc:sldMk cId="2687326363" sldId="342"/>
            <ac:spMk id="3" creationId="{B7C0CBB6-E927-46AC-BE87-6CA4F1FA90C1}"/>
          </ac:spMkLst>
        </pc:spChg>
      </pc:sldChg>
      <pc:sldChg chg="modSp add mod modTransition">
        <pc:chgData name="Steven Wallace" userId="f455ab06884d4394" providerId="LiveId" clId="{01568EFF-6E3F-4DD5-BB83-1945E3F93832}" dt="2020-02-12T20:55:35.201" v="1589"/>
        <pc:sldMkLst>
          <pc:docMk/>
          <pc:sldMk cId="833393222" sldId="343"/>
        </pc:sldMkLst>
        <pc:spChg chg="mod">
          <ac:chgData name="Steven Wallace" userId="f455ab06884d4394" providerId="LiveId" clId="{01568EFF-6E3F-4DD5-BB83-1945E3F93832}" dt="2020-02-12T20:48:00.130" v="1466" actId="113"/>
          <ac:spMkLst>
            <pc:docMk/>
            <pc:sldMk cId="833393222" sldId="343"/>
            <ac:spMk id="2" creationId="{C230E6C0-7D5E-4569-AD17-FFD2C61D84A3}"/>
          </ac:spMkLst>
        </pc:spChg>
        <pc:spChg chg="mod">
          <ac:chgData name="Steven Wallace" userId="f455ab06884d4394" providerId="LiveId" clId="{01568EFF-6E3F-4DD5-BB83-1945E3F93832}" dt="2020-02-12T20:44:02.510" v="1462" actId="27636"/>
          <ac:spMkLst>
            <pc:docMk/>
            <pc:sldMk cId="833393222" sldId="343"/>
            <ac:spMk id="3" creationId="{CBA79A2C-F4F8-447D-BA4D-07BD1E3B44F2}"/>
          </ac:spMkLst>
        </pc:spChg>
      </pc:sldChg>
      <pc:sldChg chg="modSp add ord">
        <pc:chgData name="Steven Wallace" userId="f455ab06884d4394" providerId="LiveId" clId="{01568EFF-6E3F-4DD5-BB83-1945E3F93832}" dt="2020-02-12T20:53:41.657" v="1578" actId="20577"/>
        <pc:sldMkLst>
          <pc:docMk/>
          <pc:sldMk cId="2566087323" sldId="344"/>
        </pc:sldMkLst>
        <pc:spChg chg="mod">
          <ac:chgData name="Steven Wallace" userId="f455ab06884d4394" providerId="LiveId" clId="{01568EFF-6E3F-4DD5-BB83-1945E3F93832}" dt="2020-02-12T20:53:41.657" v="1578" actId="20577"/>
          <ac:spMkLst>
            <pc:docMk/>
            <pc:sldMk cId="2566087323" sldId="344"/>
            <ac:spMk id="3" creationId="{B7C0CBB6-E927-46AC-BE87-6CA4F1FA90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29D6E-63F6-446F-9A9C-454AE8890599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A0E7E-E1F1-4167-AFBE-1260EB86E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0E7E-E1F1-4167-AFBE-1260EB86EF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2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0E7E-E1F1-4167-AFBE-1260EB86EF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0E7E-E1F1-4167-AFBE-1260EB86EF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0E7E-E1F1-4167-AFBE-1260EB86EF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0E7E-E1F1-4167-AFBE-1260EB86EF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1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9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8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3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7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0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3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0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1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2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letterbible.org/tools/redirect.cfm?Site=http%3A%2F%2Fbiblesoft%2E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outdoor, riding, water, man&#10;&#10;Description automatically generated">
            <a:extLst>
              <a:ext uri="{FF2B5EF4-FFF2-40B4-BE49-F238E27FC236}">
                <a16:creationId xmlns:a16="http://schemas.microsoft.com/office/drawing/2014/main" id="{BAB7F203-E932-40E2-87B7-B1457C2A0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1" b="2199"/>
          <a:stretch/>
        </p:blipFill>
        <p:spPr>
          <a:xfrm>
            <a:off x="-130608" y="-4270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372AF-F78A-448C-AB0D-13ACFFDD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SOME </a:t>
            </a:r>
            <a:r>
              <a:rPr lang="en-US" sz="4400" i="1" dirty="0">
                <a:solidFill>
                  <a:schemeClr val="tx1"/>
                </a:solidFill>
              </a:rPr>
              <a:t>implications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7300" spc="300" dirty="0">
                <a:solidFill>
                  <a:schemeClr val="tx1"/>
                </a:solidFill>
                <a:latin typeface="Agency FB" panose="020B0503020202020204" pitchFamily="34" charset="0"/>
              </a:rPr>
              <a:t>WE MUST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i="1" dirty="0">
                <a:solidFill>
                  <a:schemeClr val="tx1"/>
                </a:solidFill>
              </a:rPr>
              <a:t>necessarily infer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6399C-0ADA-46DA-9E21-F276F3F7F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/>
              <a:t>Applications of Implicit Authority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09290-1CA2-4ED6-8C4E-2A69D0A3798E}"/>
              </a:ext>
            </a:extLst>
          </p:cNvPr>
          <p:cNvSpPr/>
          <p:nvPr/>
        </p:nvSpPr>
        <p:spPr>
          <a:xfrm>
            <a:off x="5607988" y="708749"/>
            <a:ext cx="6079968" cy="5355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effectLst>
                  <a:glow rad="279400">
                    <a:srgbClr val="000000">
                      <a:alpha val="66000"/>
                    </a:srgbClr>
                  </a:glow>
                </a:effectLst>
              </a:rPr>
              <a:t>(1)</a:t>
            </a:r>
            <a:r>
              <a:rPr lang="en-US" sz="3200" dirty="0">
                <a:effectLst>
                  <a:glow rad="279400">
                    <a:srgbClr val="000000">
                      <a:alpha val="66000"/>
                    </a:srgbClr>
                  </a:glow>
                </a:effectLst>
              </a:rPr>
              <a:t> That God exists by the things made.</a:t>
            </a:r>
          </a:p>
          <a:p>
            <a:pPr algn="ctr"/>
            <a:endParaRPr lang="en-US" sz="3200" b="1" baseline="30000" dirty="0">
              <a:effectLst>
                <a:glow rad="279400">
                  <a:srgbClr val="000000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3200" b="1" baseline="30000" dirty="0">
                <a:effectLst>
                  <a:glow rad="279400">
                    <a:srgbClr val="000000">
                      <a:alpha val="66000"/>
                    </a:srgbClr>
                  </a:glow>
                </a:effectLst>
              </a:rPr>
              <a:t>(2)</a:t>
            </a:r>
            <a:r>
              <a:rPr lang="en-US" sz="3200" dirty="0">
                <a:effectLst>
                  <a:glow rad="279400">
                    <a:srgbClr val="000000">
                      <a:alpha val="66000"/>
                    </a:srgbClr>
                  </a:glow>
                </a:effectLst>
              </a:rPr>
              <a:t> That Jesus is God. </a:t>
            </a:r>
          </a:p>
          <a:p>
            <a:pPr algn="ctr"/>
            <a:endParaRPr lang="en-US" sz="3200" b="1" baseline="30000" dirty="0">
              <a:effectLst>
                <a:glow rad="279400">
                  <a:srgbClr val="000000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3200" b="1" baseline="30000" dirty="0">
                <a:effectLst>
                  <a:glow rad="279400">
                    <a:srgbClr val="000000">
                      <a:alpha val="66000"/>
                    </a:srgbClr>
                  </a:glow>
                </a:effectLst>
              </a:rPr>
              <a:t>(3)</a:t>
            </a:r>
            <a:r>
              <a:rPr lang="en-US" sz="3200" dirty="0">
                <a:effectLst>
                  <a:glow rad="279400">
                    <a:srgbClr val="000000">
                      <a:alpha val="66000"/>
                    </a:srgbClr>
                  </a:glow>
                </a:effectLst>
              </a:rPr>
              <a:t> That the Scriptures are inspired by God.  </a:t>
            </a:r>
          </a:p>
          <a:p>
            <a:pPr algn="ctr"/>
            <a:endParaRPr lang="en-US" sz="3200" b="1" baseline="30000" dirty="0">
              <a:effectLst>
                <a:glow rad="279400">
                  <a:srgbClr val="000000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3200" b="1" baseline="30000" dirty="0">
                <a:effectLst>
                  <a:glow rad="279400">
                    <a:srgbClr val="000000">
                      <a:alpha val="66000"/>
                    </a:srgbClr>
                  </a:glow>
                </a:effectLst>
              </a:rPr>
              <a:t>(4)</a:t>
            </a:r>
            <a:r>
              <a:rPr lang="en-US" sz="3200" dirty="0">
                <a:effectLst>
                  <a:glow rad="279400">
                    <a:srgbClr val="000000">
                      <a:alpha val="66000"/>
                    </a:srgbClr>
                  </a:glow>
                </a:effectLst>
              </a:rPr>
              <a:t> That the New Testament canon was closed in the first century. </a:t>
            </a:r>
            <a:endParaRPr lang="en-US" sz="7200" b="1" dirty="0">
              <a:effectLst>
                <a:glow rad="279400">
                  <a:srgbClr val="000000">
                    <a:alpha val="66000"/>
                  </a:srgbClr>
                </a:glow>
              </a:effectLst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2000">
        <p:randomBar dir="vert"/>
      </p:transition>
    </mc:Choice>
    <mc:Fallback xmlns="">
      <p:transition spd="slow" advTm="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2B30-E407-421C-957B-2305341B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latin typeface="Arial Black" panose="020B0A04020102020204" pitchFamily="34" charset="0"/>
              </a:rPr>
              <a:t>Lasciviousness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FD17-A066-454E-A871-06E496978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i="1" spc="300" dirty="0">
                <a:solidFill>
                  <a:srgbClr val="FFFF00"/>
                </a:solidFill>
              </a:rPr>
              <a:t>Modern Dancing </a:t>
            </a:r>
            <a:r>
              <a:rPr lang="en-US" sz="2400" i="1" spc="300" dirty="0"/>
              <a:t>is not explicitly named in Scripture, YET…</a:t>
            </a:r>
          </a:p>
          <a:p>
            <a:pPr lvl="1"/>
            <a:r>
              <a:rPr lang="en-US" sz="3600" dirty="0"/>
              <a:t>Lasciviousness (Gal. 5:19)</a:t>
            </a:r>
          </a:p>
          <a:p>
            <a:pPr lvl="2"/>
            <a:r>
              <a:rPr lang="en-US" sz="3200" dirty="0"/>
              <a:t>“wanton (acts or) manners, as filthy words, indecent bodily movements, unchaste handling of males and females, etc.”  is warned against </a:t>
            </a:r>
          </a:p>
          <a:p>
            <a:pPr marL="201168" lvl="1" indent="0">
              <a:buNone/>
            </a:pPr>
            <a:endParaRPr lang="en-US" sz="3600" dirty="0"/>
          </a:p>
          <a:p>
            <a:r>
              <a:rPr lang="en-US" sz="1900" dirty="0"/>
              <a:t>THAYER’S GREEK LEXICON, Electronic Database.</a:t>
            </a:r>
            <a:br>
              <a:rPr lang="en-US" sz="1900" dirty="0"/>
            </a:br>
            <a:r>
              <a:rPr lang="en-US" sz="1900" dirty="0"/>
              <a:t>Copyright © 2002, 2003, 2006, 2011 by </a:t>
            </a:r>
            <a:r>
              <a:rPr lang="en-US" sz="1900" dirty="0" err="1"/>
              <a:t>Biblesoft</a:t>
            </a:r>
            <a:r>
              <a:rPr lang="en-US" sz="1900" dirty="0"/>
              <a:t>, Inc.</a:t>
            </a:r>
            <a:br>
              <a:rPr lang="en-US" sz="1900" dirty="0"/>
            </a:br>
            <a:r>
              <a:rPr lang="en-US" sz="1900" dirty="0"/>
              <a:t>All rights reserved. Used by permission. </a:t>
            </a:r>
            <a:r>
              <a:rPr lang="en-US" sz="1900" u="sng" dirty="0">
                <a:hlinkClick r:id="rId2"/>
              </a:rPr>
              <a:t>BibleSoft.com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2884443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4DC8-6EEC-457F-AD31-6E0FEFA0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sz="54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IMPLICATIONS WE MUST</a:t>
            </a:r>
            <a:br>
              <a:rPr lang="en-US" sz="40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spc="6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NECESSARILY INFER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CBB6-E927-46AC-BE87-6CA4F1FA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  <a:solidFill>
            <a:schemeClr val="dk1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sz="4400" dirty="0"/>
              <a:t>IT IS NOT PERMITTED FOR WOMEN TO SERVE AS PREACHERS AND ELDERS–1 Cor. 11:3; 1 Tim. 2:12, 13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7326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E6C0-7D5E-4569-AD17-FFD2C61D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A Bishop </a:t>
            </a:r>
            <a:r>
              <a:rPr lang="en-US" dirty="0">
                <a:latin typeface="Arial Black" panose="020B0A04020102020204" pitchFamily="34" charset="0"/>
              </a:rPr>
              <a:t>MUST</a:t>
            </a:r>
            <a:r>
              <a:rPr lang="en-US" dirty="0">
                <a:latin typeface="Arial Narrow" panose="020B0606020202030204" pitchFamily="34" charset="0"/>
              </a:rPr>
              <a:t> Be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9A2C-F4F8-447D-BA4D-07BD1E3B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“A bishop then must be blameless, </a:t>
            </a:r>
            <a:r>
              <a:rPr lang="en-US" sz="4800" b="1" dirty="0">
                <a:solidFill>
                  <a:srgbClr val="FFFF00"/>
                </a:solidFill>
              </a:rPr>
              <a:t>the husband of one wife</a:t>
            </a:r>
            <a:r>
              <a:rPr lang="en-US" sz="4800" dirty="0"/>
              <a:t>, temperate, sober-minded, of good behavior, hospitable, able to teach” (1 Tim. 3:2)</a:t>
            </a:r>
          </a:p>
        </p:txBody>
      </p:sp>
    </p:spTree>
    <p:extLst>
      <p:ext uri="{BB962C8B-B14F-4D97-AF65-F5344CB8AC3E}">
        <p14:creationId xmlns:p14="http://schemas.microsoft.com/office/powerpoint/2010/main" val="8333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4DC8-6EEC-457F-AD31-6E0FEFA0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sz="54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IMPLICATIONS WE MUST</a:t>
            </a:r>
            <a:br>
              <a:rPr lang="en-US" sz="40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spc="6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NECESSARILY INFER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CBB6-E927-46AC-BE87-6CA4F1FA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  <a:solidFill>
            <a:schemeClr val="dk1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sz="4400" dirty="0"/>
              <a:t>THAT ONE CAN FALL OUT OF GRACE</a:t>
            </a:r>
            <a:br>
              <a:rPr lang="en-US" sz="4400" dirty="0"/>
            </a:br>
            <a:r>
              <a:rPr lang="en-US" sz="4400" dirty="0"/>
              <a:t>– Galatians 5:4; 1 Pet. 2:11</a:t>
            </a:r>
          </a:p>
        </p:txBody>
      </p:sp>
    </p:spTree>
    <p:extLst>
      <p:ext uri="{BB962C8B-B14F-4D97-AF65-F5344CB8AC3E}">
        <p14:creationId xmlns:p14="http://schemas.microsoft.com/office/powerpoint/2010/main" val="256608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6028-E090-4CC3-89BA-E065E947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735" y="302128"/>
            <a:ext cx="4115787" cy="46282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en-US" sz="4000" b="1" dirty="0">
                <a:solidFill>
                  <a:srgbClr val="860D0E"/>
                </a:solidFill>
                <a:latin typeface="Agency FB" panose="020B0503020202020204" pitchFamily="34" charset="0"/>
              </a:rPr>
              <a:t>slaves of God</a:t>
            </a:r>
            <a:b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</a:br>
            <a:r>
              <a:rPr lang="en-US" sz="3900" dirty="0">
                <a:solidFill>
                  <a:srgbClr val="860D0E"/>
                </a:solidFill>
                <a:latin typeface="Agency FB" panose="020B0503020202020204" pitchFamily="34" charset="0"/>
              </a:rPr>
              <a:t>Rom. 6:22</a:t>
            </a:r>
          </a:p>
          <a:p>
            <a:pPr algn="ctr"/>
            <a:r>
              <a:rPr lang="en-US" sz="4000" b="1" dirty="0">
                <a:solidFill>
                  <a:srgbClr val="860D0E"/>
                </a:solidFill>
                <a:latin typeface="Agency FB" panose="020B0503020202020204" pitchFamily="34" charset="0"/>
              </a:rPr>
              <a:t>saved from wrath</a:t>
            </a:r>
            <a:b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</a:br>
            <a:r>
              <a:rPr lang="en-US" sz="3900" dirty="0">
                <a:solidFill>
                  <a:srgbClr val="860D0E"/>
                </a:solidFill>
                <a:latin typeface="Agency FB" panose="020B0503020202020204" pitchFamily="34" charset="0"/>
              </a:rPr>
              <a:t>Rom. 5:9</a:t>
            </a:r>
          </a:p>
          <a:p>
            <a:pPr algn="ctr"/>
            <a:r>
              <a:rPr lang="en-US" sz="4000" b="1" dirty="0">
                <a:solidFill>
                  <a:srgbClr val="860D0E"/>
                </a:solidFill>
                <a:latin typeface="Agency FB" panose="020B0503020202020204" pitchFamily="34" charset="0"/>
              </a:rPr>
              <a:t>gift of God is eternal life</a:t>
            </a:r>
            <a:b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</a:br>
            <a:r>
              <a:rPr lang="en-US" sz="3900" dirty="0">
                <a:solidFill>
                  <a:srgbClr val="860D0E"/>
                </a:solidFill>
                <a:latin typeface="Agency FB" panose="020B0503020202020204" pitchFamily="34" charset="0"/>
              </a:rPr>
              <a:t>Rom. 6:23</a:t>
            </a:r>
            <a:endParaRPr lang="en-US" sz="4000" dirty="0">
              <a:solidFill>
                <a:srgbClr val="860D0E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1EB8F-29BF-4E67-BC0B-64AAFBF21FF1}"/>
              </a:ext>
            </a:extLst>
          </p:cNvPr>
          <p:cNvSpPr txBox="1"/>
          <p:nvPr/>
        </p:nvSpPr>
        <p:spPr>
          <a:xfrm>
            <a:off x="1815259" y="1847909"/>
            <a:ext cx="3933825" cy="4216539"/>
          </a:xfrm>
          <a:prstGeom prst="rect">
            <a:avLst/>
          </a:prstGeom>
          <a:ln w="28575">
            <a:solidFill>
              <a:srgbClr val="860D0E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slaves of sin</a:t>
            </a:r>
            <a:b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</a:rPr>
              <a:t>Rom. 6:17, 20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treasuring up wrath</a:t>
            </a:r>
            <a:b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</a:rPr>
              <a:t>Rom. 2:5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wages of sin is death</a:t>
            </a:r>
            <a:b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</a:rPr>
              <a:t>Rom. 6:23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3EB472-61C1-4F75-8C56-0E66F7B6D850}"/>
              </a:ext>
            </a:extLst>
          </p:cNvPr>
          <p:cNvSpPr/>
          <p:nvPr/>
        </p:nvSpPr>
        <p:spPr>
          <a:xfrm>
            <a:off x="5616891" y="4540553"/>
            <a:ext cx="5169257" cy="1545922"/>
          </a:xfrm>
          <a:custGeom>
            <a:avLst/>
            <a:gdLst>
              <a:gd name="connsiteX0" fmla="*/ 4750757 w 5090449"/>
              <a:gd name="connsiteY0" fmla="*/ 0 h 1358769"/>
              <a:gd name="connsiteX1" fmla="*/ 5090449 w 5090449"/>
              <a:gd name="connsiteY1" fmla="*/ 339692 h 1358769"/>
              <a:gd name="connsiteX2" fmla="*/ 4920603 w 5090449"/>
              <a:gd name="connsiteY2" fmla="*/ 339692 h 1358769"/>
              <a:gd name="connsiteX3" fmla="*/ 4920603 w 5090449"/>
              <a:gd name="connsiteY3" fmla="*/ 1358769 h 1358769"/>
              <a:gd name="connsiteX4" fmla="*/ 0 w 5090449"/>
              <a:gd name="connsiteY4" fmla="*/ 1358769 h 1358769"/>
              <a:gd name="connsiteX5" fmla="*/ 4887 w 5090449"/>
              <a:gd name="connsiteY5" fmla="*/ 1356384 h 1358769"/>
              <a:gd name="connsiteX6" fmla="*/ 130250 w 5090449"/>
              <a:gd name="connsiteY6" fmla="*/ 1144340 h 1358769"/>
              <a:gd name="connsiteX7" fmla="*/ 107905 w 5090449"/>
              <a:gd name="connsiteY7" fmla="*/ 1044804 h 1358769"/>
              <a:gd name="connsiteX8" fmla="*/ 88618 w 5090449"/>
              <a:gd name="connsiteY8" fmla="*/ 1019077 h 1358769"/>
              <a:gd name="connsiteX9" fmla="*/ 4580911 w 5090449"/>
              <a:gd name="connsiteY9" fmla="*/ 1019077 h 1358769"/>
              <a:gd name="connsiteX10" fmla="*/ 4580911 w 5090449"/>
              <a:gd name="connsiteY10" fmla="*/ 339692 h 1358769"/>
              <a:gd name="connsiteX11" fmla="*/ 4411065 w 5090449"/>
              <a:gd name="connsiteY11" fmla="*/ 339692 h 135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0449" h="1358769">
                <a:moveTo>
                  <a:pt x="4750757" y="0"/>
                </a:moveTo>
                <a:lnTo>
                  <a:pt x="5090449" y="339692"/>
                </a:lnTo>
                <a:lnTo>
                  <a:pt x="4920603" y="339692"/>
                </a:lnTo>
                <a:lnTo>
                  <a:pt x="4920603" y="1358769"/>
                </a:lnTo>
                <a:lnTo>
                  <a:pt x="0" y="1358769"/>
                </a:lnTo>
                <a:lnTo>
                  <a:pt x="4887" y="1356384"/>
                </a:lnTo>
                <a:cubicBezTo>
                  <a:pt x="80522" y="1310430"/>
                  <a:pt x="130250" y="1232608"/>
                  <a:pt x="130250" y="1144340"/>
                </a:cubicBezTo>
                <a:cubicBezTo>
                  <a:pt x="130250" y="1109033"/>
                  <a:pt x="122294" y="1075397"/>
                  <a:pt x="107905" y="1044804"/>
                </a:cubicBezTo>
                <a:lnTo>
                  <a:pt x="88618" y="1019077"/>
                </a:lnTo>
                <a:lnTo>
                  <a:pt x="4580911" y="1019077"/>
                </a:lnTo>
                <a:lnTo>
                  <a:pt x="4580911" y="339692"/>
                </a:lnTo>
                <a:lnTo>
                  <a:pt x="4411065" y="339692"/>
                </a:lnTo>
                <a:close/>
              </a:path>
            </a:pathLst>
          </a:custGeom>
          <a:ln>
            <a:solidFill>
              <a:srgbClr val="860D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spc="300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725CF-D1AC-4007-8661-5A23CBDFB641}"/>
              </a:ext>
            </a:extLst>
          </p:cNvPr>
          <p:cNvSpPr txBox="1"/>
          <p:nvPr/>
        </p:nvSpPr>
        <p:spPr>
          <a:xfrm>
            <a:off x="1815259" y="1288928"/>
            <a:ext cx="427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600" dirty="0">
                <a:solidFill>
                  <a:schemeClr val="bg1"/>
                </a:solidFill>
              </a:rPr>
              <a:t>“BY FAITH” (Rom. 5:2)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3ADF6-2BA3-49EA-9D73-9E9070060816}"/>
              </a:ext>
            </a:extLst>
          </p:cNvPr>
          <p:cNvSpPr txBox="1"/>
          <p:nvPr/>
        </p:nvSpPr>
        <p:spPr>
          <a:xfrm>
            <a:off x="6110865" y="4997055"/>
            <a:ext cx="4115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60D0E"/>
                </a:solidFill>
              </a:rPr>
              <a:t>Rom. 6:3, 4</a:t>
            </a:r>
            <a:br>
              <a:rPr lang="en-US" sz="2000" dirty="0">
                <a:solidFill>
                  <a:srgbClr val="860D0E"/>
                </a:solidFill>
              </a:rPr>
            </a:br>
            <a:r>
              <a:rPr lang="en-US" sz="2000" b="1" dirty="0">
                <a:solidFill>
                  <a:srgbClr val="860D0E"/>
                </a:solidFill>
              </a:rPr>
              <a:t>“THROUGH BAPTISM”</a:t>
            </a:r>
            <a:endParaRPr lang="en-US" sz="2000" dirty="0">
              <a:solidFill>
                <a:srgbClr val="860D0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A81F5-5B6E-4E8B-B331-917E80B6AA00}"/>
              </a:ext>
            </a:extLst>
          </p:cNvPr>
          <p:cNvSpPr txBox="1"/>
          <p:nvPr/>
        </p:nvSpPr>
        <p:spPr>
          <a:xfrm>
            <a:off x="6110867" y="6181934"/>
            <a:ext cx="4461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60D0E"/>
                </a:solidFill>
              </a:rPr>
              <a:t>“OBEYED FROM THE HEART”</a:t>
            </a:r>
            <a:br>
              <a:rPr lang="en-US" sz="2000" dirty="0">
                <a:solidFill>
                  <a:srgbClr val="860D0E"/>
                </a:solidFill>
              </a:rPr>
            </a:br>
            <a:r>
              <a:rPr lang="en-US" sz="2000" dirty="0">
                <a:solidFill>
                  <a:srgbClr val="860D0E"/>
                </a:solidFill>
              </a:rPr>
              <a:t>Rom. 6:17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2E851-7847-4190-B378-9B9264159D0C}"/>
              </a:ext>
            </a:extLst>
          </p:cNvPr>
          <p:cNvSpPr/>
          <p:nvPr/>
        </p:nvSpPr>
        <p:spPr>
          <a:xfrm rot="5400000">
            <a:off x="9875145" y="2053252"/>
            <a:ext cx="2650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Clr>
                <a:srgbClr val="A1A37C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860D0E"/>
                </a:solidFill>
                <a:latin typeface="Agency FB" panose="020B0503020202020204" pitchFamily="34" charset="0"/>
              </a:rPr>
              <a:t>IN CHRIST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CBB7D1-88BE-463D-A99D-EA14AF81D043}"/>
              </a:ext>
            </a:extLst>
          </p:cNvPr>
          <p:cNvSpPr/>
          <p:nvPr/>
        </p:nvSpPr>
        <p:spPr>
          <a:xfrm>
            <a:off x="5749085" y="5687709"/>
            <a:ext cx="4823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“BAPTIZED INTO CHRIST”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6A0BD-E172-4EBD-AF3A-38BEBDE2F9F2}"/>
              </a:ext>
            </a:extLst>
          </p:cNvPr>
          <p:cNvSpPr/>
          <p:nvPr/>
        </p:nvSpPr>
        <p:spPr>
          <a:xfrm rot="16200000">
            <a:off x="-654150" y="3494514"/>
            <a:ext cx="4216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Clr>
                <a:srgbClr val="A1A37C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860D0E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STILL SINNERS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FD6654-7833-4B54-89D3-4D2AB5E09829}"/>
              </a:ext>
            </a:extLst>
          </p:cNvPr>
          <p:cNvSpPr txBox="1"/>
          <p:nvPr/>
        </p:nvSpPr>
        <p:spPr>
          <a:xfrm>
            <a:off x="1815259" y="261424"/>
            <a:ext cx="4756631" cy="1406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spc="600" dirty="0">
                <a:solidFill>
                  <a:schemeClr val="bg1"/>
                </a:solidFill>
                <a:latin typeface="Agency FB" panose="020B0503020202020204" pitchFamily="34" charset="0"/>
              </a:rPr>
              <a:t>ACCESS GRACE</a:t>
            </a:r>
          </a:p>
        </p:txBody>
      </p:sp>
    </p:spTree>
    <p:extLst>
      <p:ext uri="{BB962C8B-B14F-4D97-AF65-F5344CB8AC3E}">
        <p14:creationId xmlns:p14="http://schemas.microsoft.com/office/powerpoint/2010/main" val="388981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7" grpId="0" animBg="1"/>
      <p:bldP spid="9" grpId="0"/>
      <p:bldP spid="11" grpId="0"/>
      <p:bldP spid="13" grpId="0"/>
      <p:bldP spid="15" grpId="0"/>
      <p:bldP spid="18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6028-E090-4CC3-89BA-E065E947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735" y="302128"/>
            <a:ext cx="4115787" cy="46282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860D0E"/>
                </a:solidFill>
                <a:latin typeface="Agency FB" panose="020B0503020202020204" pitchFamily="34" charset="0"/>
              </a:rPr>
              <a:t>THEN:</a:t>
            </a:r>
            <a:endParaRPr lang="en-US" sz="4000" dirty="0">
              <a:solidFill>
                <a:srgbClr val="860D0E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  <a:t>Christ is not</a:t>
            </a:r>
            <a:b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</a:br>
            <a: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  <a:t>His death is not</a:t>
            </a:r>
            <a:b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</a:br>
            <a: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  <a:t>Grace is not</a:t>
            </a:r>
            <a:b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</a:br>
            <a: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  <a:t>Faith is not</a:t>
            </a:r>
            <a:b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</a:br>
            <a:r>
              <a:rPr lang="en-US" sz="4000" dirty="0">
                <a:solidFill>
                  <a:srgbClr val="860D0E"/>
                </a:solidFill>
                <a:latin typeface="Agency FB" panose="020B0503020202020204" pitchFamily="34" charset="0"/>
              </a:rPr>
              <a:t>Eternal life is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1EB8F-29BF-4E67-BC0B-64AAFBF21FF1}"/>
              </a:ext>
            </a:extLst>
          </p:cNvPr>
          <p:cNvSpPr txBox="1"/>
          <p:nvPr/>
        </p:nvSpPr>
        <p:spPr>
          <a:xfrm>
            <a:off x="1815259" y="1847909"/>
            <a:ext cx="3933825" cy="4216539"/>
          </a:xfrm>
          <a:prstGeom prst="rect">
            <a:avLst/>
          </a:prstGeom>
          <a:ln w="28575">
            <a:solidFill>
              <a:srgbClr val="860D0E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slaves of sin</a:t>
            </a:r>
            <a:b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</a:rPr>
              <a:t>Rom. 6:17, 20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treasuring up wrath</a:t>
            </a:r>
            <a:b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</a:rPr>
              <a:t>Rom. 2:5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wages of sin is death</a:t>
            </a:r>
            <a:b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</a:rPr>
              <a:t>Rom. 6:23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3EB472-61C1-4F75-8C56-0E66F7B6D850}"/>
              </a:ext>
            </a:extLst>
          </p:cNvPr>
          <p:cNvSpPr/>
          <p:nvPr/>
        </p:nvSpPr>
        <p:spPr>
          <a:xfrm>
            <a:off x="5616891" y="4552123"/>
            <a:ext cx="5169257" cy="1534352"/>
          </a:xfrm>
          <a:custGeom>
            <a:avLst/>
            <a:gdLst>
              <a:gd name="connsiteX0" fmla="*/ 4750757 w 5090449"/>
              <a:gd name="connsiteY0" fmla="*/ 0 h 1358769"/>
              <a:gd name="connsiteX1" fmla="*/ 5090449 w 5090449"/>
              <a:gd name="connsiteY1" fmla="*/ 339692 h 1358769"/>
              <a:gd name="connsiteX2" fmla="*/ 4920603 w 5090449"/>
              <a:gd name="connsiteY2" fmla="*/ 339692 h 1358769"/>
              <a:gd name="connsiteX3" fmla="*/ 4920603 w 5090449"/>
              <a:gd name="connsiteY3" fmla="*/ 1358769 h 1358769"/>
              <a:gd name="connsiteX4" fmla="*/ 0 w 5090449"/>
              <a:gd name="connsiteY4" fmla="*/ 1358769 h 1358769"/>
              <a:gd name="connsiteX5" fmla="*/ 4887 w 5090449"/>
              <a:gd name="connsiteY5" fmla="*/ 1356384 h 1358769"/>
              <a:gd name="connsiteX6" fmla="*/ 130250 w 5090449"/>
              <a:gd name="connsiteY6" fmla="*/ 1144340 h 1358769"/>
              <a:gd name="connsiteX7" fmla="*/ 107905 w 5090449"/>
              <a:gd name="connsiteY7" fmla="*/ 1044804 h 1358769"/>
              <a:gd name="connsiteX8" fmla="*/ 88618 w 5090449"/>
              <a:gd name="connsiteY8" fmla="*/ 1019077 h 1358769"/>
              <a:gd name="connsiteX9" fmla="*/ 4580911 w 5090449"/>
              <a:gd name="connsiteY9" fmla="*/ 1019077 h 1358769"/>
              <a:gd name="connsiteX10" fmla="*/ 4580911 w 5090449"/>
              <a:gd name="connsiteY10" fmla="*/ 339692 h 1358769"/>
              <a:gd name="connsiteX11" fmla="*/ 4411065 w 5090449"/>
              <a:gd name="connsiteY11" fmla="*/ 339692 h 135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0449" h="1358769">
                <a:moveTo>
                  <a:pt x="4750757" y="0"/>
                </a:moveTo>
                <a:lnTo>
                  <a:pt x="5090449" y="339692"/>
                </a:lnTo>
                <a:lnTo>
                  <a:pt x="4920603" y="339692"/>
                </a:lnTo>
                <a:lnTo>
                  <a:pt x="4920603" y="1358769"/>
                </a:lnTo>
                <a:lnTo>
                  <a:pt x="0" y="1358769"/>
                </a:lnTo>
                <a:lnTo>
                  <a:pt x="4887" y="1356384"/>
                </a:lnTo>
                <a:cubicBezTo>
                  <a:pt x="80522" y="1310430"/>
                  <a:pt x="130250" y="1232608"/>
                  <a:pt x="130250" y="1144340"/>
                </a:cubicBezTo>
                <a:cubicBezTo>
                  <a:pt x="130250" y="1109033"/>
                  <a:pt x="122294" y="1075397"/>
                  <a:pt x="107905" y="1044804"/>
                </a:cubicBezTo>
                <a:lnTo>
                  <a:pt x="88618" y="1019077"/>
                </a:lnTo>
                <a:lnTo>
                  <a:pt x="4580911" y="1019077"/>
                </a:lnTo>
                <a:lnTo>
                  <a:pt x="4580911" y="339692"/>
                </a:lnTo>
                <a:lnTo>
                  <a:pt x="4411065" y="339692"/>
                </a:lnTo>
                <a:close/>
              </a:path>
            </a:pathLst>
          </a:custGeom>
          <a:ln>
            <a:solidFill>
              <a:srgbClr val="860D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spc="300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3ADF6-2BA3-49EA-9D73-9E9070060816}"/>
              </a:ext>
            </a:extLst>
          </p:cNvPr>
          <p:cNvSpPr txBox="1"/>
          <p:nvPr/>
        </p:nvSpPr>
        <p:spPr>
          <a:xfrm>
            <a:off x="6243061" y="4994519"/>
            <a:ext cx="3841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60D0E"/>
                </a:solidFill>
              </a:rPr>
              <a:t>Rom. 6:3, 4</a:t>
            </a:r>
            <a:br>
              <a:rPr lang="en-US" sz="2000" dirty="0">
                <a:solidFill>
                  <a:srgbClr val="860D0E"/>
                </a:solidFill>
              </a:rPr>
            </a:br>
            <a:r>
              <a:rPr lang="en-US" sz="2000" b="1" dirty="0">
                <a:solidFill>
                  <a:srgbClr val="860D0E"/>
                </a:solidFill>
              </a:rPr>
              <a:t>“THROUGH BAPTISM”</a:t>
            </a:r>
            <a:endParaRPr lang="en-US" sz="2000" dirty="0">
              <a:solidFill>
                <a:srgbClr val="860D0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A81F5-5B6E-4E8B-B331-917E80B6AA00}"/>
              </a:ext>
            </a:extLst>
          </p:cNvPr>
          <p:cNvSpPr txBox="1"/>
          <p:nvPr/>
        </p:nvSpPr>
        <p:spPr>
          <a:xfrm>
            <a:off x="6110867" y="6181934"/>
            <a:ext cx="4461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60D0E"/>
                </a:solidFill>
              </a:rPr>
              <a:t>“OBEYED FROM THE HEART”</a:t>
            </a:r>
            <a:br>
              <a:rPr lang="en-US" sz="2000" dirty="0">
                <a:solidFill>
                  <a:srgbClr val="860D0E"/>
                </a:solidFill>
              </a:rPr>
            </a:br>
            <a:r>
              <a:rPr lang="en-US" sz="2000" dirty="0">
                <a:solidFill>
                  <a:srgbClr val="860D0E"/>
                </a:solidFill>
              </a:rPr>
              <a:t>Rom. 6:17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2E851-7847-4190-B378-9B9264159D0C}"/>
              </a:ext>
            </a:extLst>
          </p:cNvPr>
          <p:cNvSpPr/>
          <p:nvPr/>
        </p:nvSpPr>
        <p:spPr>
          <a:xfrm rot="5400000">
            <a:off x="9082404" y="2065976"/>
            <a:ext cx="4628275" cy="110058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Clr>
                <a:srgbClr val="A1A37C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860D0E"/>
                </a:solidFill>
                <a:latin typeface="Agency FB" panose="020B0503020202020204" pitchFamily="34" charset="0"/>
              </a:rPr>
              <a:t>IF BAPTISM IS</a:t>
            </a:r>
            <a:b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860D0E"/>
                </a:solidFill>
                <a:latin typeface="Agency FB" panose="020B0503020202020204" pitchFamily="34" charset="0"/>
              </a:rPr>
            </a:b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860D0E"/>
                </a:solidFill>
                <a:latin typeface="Agency FB" panose="020B0503020202020204" pitchFamily="34" charset="0"/>
              </a:rPr>
              <a:t>NOT ESSENTIAL?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CBB7D1-88BE-463D-A99D-EA14AF81D043}"/>
              </a:ext>
            </a:extLst>
          </p:cNvPr>
          <p:cNvSpPr/>
          <p:nvPr/>
        </p:nvSpPr>
        <p:spPr>
          <a:xfrm>
            <a:off x="5749085" y="5707587"/>
            <a:ext cx="4823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600" dirty="0">
                <a:latin typeface="Arial Black" panose="020B0A04020102020204" pitchFamily="34" charset="0"/>
              </a:rPr>
              <a:t>ACCESS</a:t>
            </a:r>
            <a:endParaRPr lang="en-US" sz="1400" spc="600" dirty="0"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6A0BD-E172-4EBD-AF3A-38BEBDE2F9F2}"/>
              </a:ext>
            </a:extLst>
          </p:cNvPr>
          <p:cNvSpPr/>
          <p:nvPr/>
        </p:nvSpPr>
        <p:spPr>
          <a:xfrm rot="16200000">
            <a:off x="-654150" y="3494514"/>
            <a:ext cx="4216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Clr>
                <a:srgbClr val="A1A37C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860D0E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STILL SINNERS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FD6654-7833-4B54-89D3-4D2AB5E09829}"/>
              </a:ext>
            </a:extLst>
          </p:cNvPr>
          <p:cNvSpPr txBox="1"/>
          <p:nvPr/>
        </p:nvSpPr>
        <p:spPr>
          <a:xfrm>
            <a:off x="1815261" y="261424"/>
            <a:ext cx="4756629" cy="1406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spc="600" dirty="0">
                <a:solidFill>
                  <a:schemeClr val="bg1"/>
                </a:solidFill>
                <a:latin typeface="Agency FB" panose="020B0503020202020204" pitchFamily="34" charset="0"/>
              </a:rPr>
              <a:t>ACCESS GRACE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99221-2601-4185-B476-04C998D4A28A}"/>
              </a:ext>
            </a:extLst>
          </p:cNvPr>
          <p:cNvSpPr txBox="1"/>
          <p:nvPr/>
        </p:nvSpPr>
        <p:spPr>
          <a:xfrm>
            <a:off x="1815259" y="1288928"/>
            <a:ext cx="427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600" dirty="0">
                <a:solidFill>
                  <a:schemeClr val="bg1"/>
                </a:solidFill>
              </a:rPr>
              <a:t>“BY FAITH” (Rom. 5:2)</a:t>
            </a:r>
          </a:p>
        </p:txBody>
      </p:sp>
    </p:spTree>
    <p:extLst>
      <p:ext uri="{BB962C8B-B14F-4D97-AF65-F5344CB8AC3E}">
        <p14:creationId xmlns:p14="http://schemas.microsoft.com/office/powerpoint/2010/main" val="337672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outdoor, riding, water, man&#10;&#10;Description automatically generated">
            <a:extLst>
              <a:ext uri="{FF2B5EF4-FFF2-40B4-BE49-F238E27FC236}">
                <a16:creationId xmlns:a16="http://schemas.microsoft.com/office/drawing/2014/main" id="{BAB7F203-E932-40E2-87B7-B1457C2A0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1" b="2199"/>
          <a:stretch/>
        </p:blipFill>
        <p:spPr>
          <a:xfrm>
            <a:off x="-130608" y="-4270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372AF-F78A-448C-AB0D-13ACFFDD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SOME </a:t>
            </a:r>
            <a:r>
              <a:rPr lang="en-US" sz="4400" i="1" dirty="0">
                <a:solidFill>
                  <a:schemeClr val="tx1"/>
                </a:solidFill>
              </a:rPr>
              <a:t>implications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7300" spc="300" dirty="0">
                <a:solidFill>
                  <a:schemeClr val="tx1"/>
                </a:solidFill>
                <a:latin typeface="Agency FB" panose="020B0503020202020204" pitchFamily="34" charset="0"/>
              </a:rPr>
              <a:t>WE MUST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i="1" dirty="0">
                <a:solidFill>
                  <a:schemeClr val="tx1"/>
                </a:solidFill>
              </a:rPr>
              <a:t>necessarily infer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6399C-0ADA-46DA-9E21-F276F3F7F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/>
              <a:t>Applications of Implicit Authority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09290-1CA2-4ED6-8C4E-2A69D0A3798E}"/>
              </a:ext>
            </a:extLst>
          </p:cNvPr>
          <p:cNvSpPr/>
          <p:nvPr/>
        </p:nvSpPr>
        <p:spPr>
          <a:xfrm>
            <a:off x="5607988" y="708749"/>
            <a:ext cx="6079968" cy="5355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effectLst>
                  <a:glow rad="965200">
                    <a:srgbClr val="000000">
                      <a:alpha val="67000"/>
                    </a:srgbClr>
                  </a:glow>
                </a:effectLst>
              </a:rPr>
              <a:t>(1)</a:t>
            </a:r>
            <a:r>
              <a:rPr lang="en-US" sz="3200" dirty="0">
                <a:effectLst>
                  <a:glow rad="965200">
                    <a:srgbClr val="000000">
                      <a:alpha val="67000"/>
                    </a:srgbClr>
                  </a:glow>
                </a:effectLst>
              </a:rPr>
              <a:t> That God exists by the things made.</a:t>
            </a:r>
          </a:p>
          <a:p>
            <a:pPr algn="ctr"/>
            <a:endParaRPr lang="en-US" sz="3200" b="1" baseline="30000" dirty="0">
              <a:effectLst>
                <a:glow rad="965200">
                  <a:srgbClr val="000000">
                    <a:alpha val="67000"/>
                  </a:srgbClr>
                </a:glow>
              </a:effectLst>
            </a:endParaRPr>
          </a:p>
          <a:p>
            <a:pPr algn="ctr"/>
            <a:r>
              <a:rPr lang="en-US" sz="3200" b="1" baseline="30000" dirty="0">
                <a:effectLst>
                  <a:glow rad="965200">
                    <a:srgbClr val="000000">
                      <a:alpha val="67000"/>
                    </a:srgbClr>
                  </a:glow>
                </a:effectLst>
              </a:rPr>
              <a:t>(2)</a:t>
            </a:r>
            <a:r>
              <a:rPr lang="en-US" sz="3200" dirty="0">
                <a:effectLst>
                  <a:glow rad="965200">
                    <a:srgbClr val="000000">
                      <a:alpha val="67000"/>
                    </a:srgbClr>
                  </a:glow>
                </a:effectLst>
              </a:rPr>
              <a:t> That Jesus is God. </a:t>
            </a:r>
          </a:p>
          <a:p>
            <a:pPr algn="ctr"/>
            <a:endParaRPr lang="en-US" sz="3200" b="1" baseline="30000" dirty="0">
              <a:effectLst>
                <a:glow rad="965200">
                  <a:srgbClr val="000000">
                    <a:alpha val="67000"/>
                  </a:srgbClr>
                </a:glow>
              </a:effectLst>
            </a:endParaRPr>
          </a:p>
          <a:p>
            <a:pPr algn="ctr"/>
            <a:r>
              <a:rPr lang="en-US" sz="3200" b="1" baseline="30000" dirty="0">
                <a:effectLst>
                  <a:glow rad="965200">
                    <a:srgbClr val="000000">
                      <a:alpha val="67000"/>
                    </a:srgbClr>
                  </a:glow>
                </a:effectLst>
              </a:rPr>
              <a:t>(3)</a:t>
            </a:r>
            <a:r>
              <a:rPr lang="en-US" sz="3200" dirty="0">
                <a:effectLst>
                  <a:glow rad="965200">
                    <a:srgbClr val="000000">
                      <a:alpha val="67000"/>
                    </a:srgbClr>
                  </a:glow>
                </a:effectLst>
              </a:rPr>
              <a:t> That the Scriptures are inspired by God.  </a:t>
            </a:r>
          </a:p>
          <a:p>
            <a:pPr algn="ctr"/>
            <a:endParaRPr lang="en-US" sz="3200" b="1" baseline="30000" dirty="0">
              <a:effectLst>
                <a:glow rad="965200">
                  <a:srgbClr val="000000">
                    <a:alpha val="67000"/>
                  </a:srgbClr>
                </a:glow>
              </a:effectLst>
            </a:endParaRPr>
          </a:p>
          <a:p>
            <a:pPr algn="ctr"/>
            <a:r>
              <a:rPr lang="en-US" sz="3200" b="1" baseline="30000" dirty="0">
                <a:effectLst>
                  <a:glow rad="965200">
                    <a:srgbClr val="000000">
                      <a:alpha val="67000"/>
                    </a:srgbClr>
                  </a:glow>
                </a:effectLst>
              </a:rPr>
              <a:t>(4)</a:t>
            </a:r>
            <a:r>
              <a:rPr lang="en-US" sz="3200" dirty="0">
                <a:effectLst>
                  <a:glow rad="965200">
                    <a:srgbClr val="000000">
                      <a:alpha val="67000"/>
                    </a:srgbClr>
                  </a:glow>
                </a:effectLst>
              </a:rPr>
              <a:t> That the New Testament canon was closed in the first century. </a:t>
            </a:r>
            <a:endParaRPr lang="en-US" sz="7200" b="1" dirty="0">
              <a:effectLst>
                <a:glow rad="965200">
                  <a:srgbClr val="000000">
                    <a:alpha val="67000"/>
                  </a:srgbClr>
                </a:glow>
              </a:effectLst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outdoor, riding, water, man&#10;&#10;Description automatically generated">
            <a:extLst>
              <a:ext uri="{FF2B5EF4-FFF2-40B4-BE49-F238E27FC236}">
                <a16:creationId xmlns:a16="http://schemas.microsoft.com/office/drawing/2014/main" id="{BAB7F203-E932-40E2-87B7-B1457C2A0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1" b="2199"/>
          <a:stretch/>
        </p:blipFill>
        <p:spPr>
          <a:xfrm>
            <a:off x="-130608" y="-4270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372AF-F78A-448C-AB0D-13ACFFDD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SOME </a:t>
            </a:r>
            <a:r>
              <a:rPr lang="en-US" sz="4400" i="1" dirty="0">
                <a:solidFill>
                  <a:schemeClr val="tx1"/>
                </a:solidFill>
              </a:rPr>
              <a:t>implications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7300" spc="300" dirty="0">
                <a:solidFill>
                  <a:schemeClr val="tx1"/>
                </a:solidFill>
                <a:latin typeface="Agency FB" panose="020B0503020202020204" pitchFamily="34" charset="0"/>
              </a:rPr>
              <a:t>WE MUST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i="1" dirty="0">
                <a:solidFill>
                  <a:schemeClr val="tx1"/>
                </a:solidFill>
              </a:rPr>
              <a:t>necessarily infer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6399C-0ADA-46DA-9E21-F276F3F7F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/>
              <a:t>Applications of Implicit Authority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07AEE4-1B9C-45C1-A0FB-1F7A4EE53532}"/>
              </a:ext>
            </a:extLst>
          </p:cNvPr>
          <p:cNvSpPr/>
          <p:nvPr/>
        </p:nvSpPr>
        <p:spPr>
          <a:xfrm>
            <a:off x="4919586" y="-43680"/>
            <a:ext cx="7275668" cy="644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0F4F9-6342-441B-B374-1DD7660C5B9A}"/>
              </a:ext>
            </a:extLst>
          </p:cNvPr>
          <p:cNvSpPr/>
          <p:nvPr/>
        </p:nvSpPr>
        <p:spPr>
          <a:xfrm>
            <a:off x="6568368" y="1560443"/>
            <a:ext cx="4165893" cy="3667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09290-1CA2-4ED6-8C4E-2A69D0A3798E}"/>
              </a:ext>
            </a:extLst>
          </p:cNvPr>
          <p:cNvSpPr/>
          <p:nvPr/>
        </p:nvSpPr>
        <p:spPr>
          <a:xfrm>
            <a:off x="6135589" y="1173447"/>
            <a:ext cx="5024767" cy="4425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he Hand Black" panose="03070902030502020204" pitchFamily="66" charset="0"/>
              </a:rPr>
              <a:t>So he answered and said, "‘You shall love the LORD your God with all your heart, with all your soul, with all your strength, and </a:t>
            </a:r>
            <a:r>
              <a:rPr lang="en-US" sz="4400" dirty="0">
                <a:solidFill>
                  <a:srgbClr val="FFFF00"/>
                </a:solidFill>
                <a:latin typeface="The Hand Black" panose="03070902030502020204" pitchFamily="66" charset="0"/>
              </a:rPr>
              <a:t>with all your mind</a:t>
            </a:r>
            <a:r>
              <a:rPr lang="en-US" sz="4400" dirty="0">
                <a:latin typeface="The Hand Black" panose="03070902030502020204" pitchFamily="66" charset="0"/>
              </a:rPr>
              <a:t>,’ and ‘your neighbor as yourself.’"</a:t>
            </a:r>
            <a:endParaRPr lang="en-US" sz="4800" b="1" dirty="0">
              <a:latin typeface="The Hand Black" panose="030709020305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B4C0C-B067-4D5E-B13C-4D6ABC037BBC}"/>
              </a:ext>
            </a:extLst>
          </p:cNvPr>
          <p:cNvSpPr txBox="1"/>
          <p:nvPr/>
        </p:nvSpPr>
        <p:spPr>
          <a:xfrm>
            <a:off x="6096000" y="5867180"/>
            <a:ext cx="506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Luke 10:27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97BC2-2636-448E-9D6C-37D911FCBBF4}"/>
              </a:ext>
            </a:extLst>
          </p:cNvPr>
          <p:cNvSpPr txBox="1"/>
          <p:nvPr/>
        </p:nvSpPr>
        <p:spPr>
          <a:xfrm>
            <a:off x="7511430" y="585478"/>
            <a:ext cx="2233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REASON + FAITH</a:t>
            </a:r>
          </a:p>
        </p:txBody>
      </p:sp>
    </p:spTree>
    <p:extLst>
      <p:ext uri="{BB962C8B-B14F-4D97-AF65-F5344CB8AC3E}">
        <p14:creationId xmlns:p14="http://schemas.microsoft.com/office/powerpoint/2010/main" val="12899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outdoor, riding, water, man&#10;&#10;Description automatically generated">
            <a:extLst>
              <a:ext uri="{FF2B5EF4-FFF2-40B4-BE49-F238E27FC236}">
                <a16:creationId xmlns:a16="http://schemas.microsoft.com/office/drawing/2014/main" id="{BAB7F203-E932-40E2-87B7-B1457C2A0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1" b="2199"/>
          <a:stretch/>
        </p:blipFill>
        <p:spPr>
          <a:xfrm>
            <a:off x="-130608" y="-4270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372AF-F78A-448C-AB0D-13ACFFDD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SOME </a:t>
            </a:r>
            <a:r>
              <a:rPr lang="en-US" sz="4400" i="1" dirty="0">
                <a:solidFill>
                  <a:schemeClr val="tx1"/>
                </a:solidFill>
              </a:rPr>
              <a:t>implications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7300" spc="300" dirty="0">
                <a:solidFill>
                  <a:schemeClr val="tx1"/>
                </a:solidFill>
                <a:latin typeface="Agency FB" panose="020B0503020202020204" pitchFamily="34" charset="0"/>
              </a:rPr>
              <a:t>WE MUST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i="1" dirty="0">
                <a:solidFill>
                  <a:schemeClr val="tx1"/>
                </a:solidFill>
              </a:rPr>
              <a:t>necessarily infer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6399C-0ADA-46DA-9E21-F276F3F7F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/>
              <a:t>Applications of Implicit Authority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07AEE4-1B9C-45C1-A0FB-1F7A4EE53532}"/>
              </a:ext>
            </a:extLst>
          </p:cNvPr>
          <p:cNvSpPr/>
          <p:nvPr/>
        </p:nvSpPr>
        <p:spPr>
          <a:xfrm>
            <a:off x="4919586" y="-43680"/>
            <a:ext cx="7275668" cy="644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0F4F9-6342-441B-B374-1DD7660C5B9A}"/>
              </a:ext>
            </a:extLst>
          </p:cNvPr>
          <p:cNvSpPr/>
          <p:nvPr/>
        </p:nvSpPr>
        <p:spPr>
          <a:xfrm>
            <a:off x="6568368" y="1560443"/>
            <a:ext cx="4165893" cy="3667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09290-1CA2-4ED6-8C4E-2A69D0A3798E}"/>
              </a:ext>
            </a:extLst>
          </p:cNvPr>
          <p:cNvSpPr/>
          <p:nvPr/>
        </p:nvSpPr>
        <p:spPr>
          <a:xfrm>
            <a:off x="6135589" y="1173447"/>
            <a:ext cx="5024767" cy="4425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he Hand Black" panose="03070902030502020204" pitchFamily="66" charset="0"/>
              </a:rPr>
              <a:t>ROMANS 1:19-23</a:t>
            </a:r>
          </a:p>
          <a:p>
            <a:pPr algn="ctr"/>
            <a:r>
              <a:rPr lang="en-US" sz="6600" b="1" dirty="0">
                <a:latin typeface="The Hand Black" panose="03070902030502020204" pitchFamily="66" charset="0"/>
              </a:rPr>
              <a:t>JEREMIAH 10:23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97BC2-2636-448E-9D6C-37D911FCBBF4}"/>
              </a:ext>
            </a:extLst>
          </p:cNvPr>
          <p:cNvSpPr txBox="1"/>
          <p:nvPr/>
        </p:nvSpPr>
        <p:spPr>
          <a:xfrm>
            <a:off x="7123666" y="585478"/>
            <a:ext cx="300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860D0E"/>
                </a:solidFill>
              </a:rPr>
              <a:t>REASON - REVELATION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8A51D9-7D16-4D7F-9143-C9DD541B62EE}"/>
              </a:ext>
            </a:extLst>
          </p:cNvPr>
          <p:cNvSpPr txBox="1"/>
          <p:nvPr/>
        </p:nvSpPr>
        <p:spPr>
          <a:xfrm>
            <a:off x="7427242" y="42705"/>
            <a:ext cx="2401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300" dirty="0">
                <a:solidFill>
                  <a:srgbClr val="860D0E"/>
                </a:solidFill>
                <a:latin typeface="Arial Black" panose="020B0A0402010202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602103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outdoor, riding, water, man&#10;&#10;Description automatically generated">
            <a:extLst>
              <a:ext uri="{FF2B5EF4-FFF2-40B4-BE49-F238E27FC236}">
                <a16:creationId xmlns:a16="http://schemas.microsoft.com/office/drawing/2014/main" id="{BAB7F203-E932-40E2-87B7-B1457C2A0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1" b="2199"/>
          <a:stretch/>
        </p:blipFill>
        <p:spPr>
          <a:xfrm>
            <a:off x="-130608" y="-4270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372AF-F78A-448C-AB0D-13ACFFDD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SOME </a:t>
            </a:r>
            <a:r>
              <a:rPr lang="en-US" sz="4400" i="1" dirty="0">
                <a:solidFill>
                  <a:schemeClr val="tx1"/>
                </a:solidFill>
              </a:rPr>
              <a:t>implications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7300" spc="300" dirty="0">
                <a:solidFill>
                  <a:schemeClr val="tx1"/>
                </a:solidFill>
                <a:latin typeface="Agency FB" panose="020B0503020202020204" pitchFamily="34" charset="0"/>
              </a:rPr>
              <a:t>WE MUST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i="1" dirty="0">
                <a:solidFill>
                  <a:schemeClr val="tx1"/>
                </a:solidFill>
              </a:rPr>
              <a:t>necessarily infer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6399C-0ADA-46DA-9E21-F276F3F7F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/>
              <a:t>Applications of Implicit Authority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07AEE4-1B9C-45C1-A0FB-1F7A4EE53532}"/>
              </a:ext>
            </a:extLst>
          </p:cNvPr>
          <p:cNvSpPr/>
          <p:nvPr/>
        </p:nvSpPr>
        <p:spPr>
          <a:xfrm>
            <a:off x="4919586" y="-43680"/>
            <a:ext cx="7275668" cy="644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0F4F9-6342-441B-B374-1DD7660C5B9A}"/>
              </a:ext>
            </a:extLst>
          </p:cNvPr>
          <p:cNvSpPr/>
          <p:nvPr/>
        </p:nvSpPr>
        <p:spPr>
          <a:xfrm>
            <a:off x="6568368" y="1560443"/>
            <a:ext cx="4165893" cy="3667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09290-1CA2-4ED6-8C4E-2A69D0A3798E}"/>
              </a:ext>
            </a:extLst>
          </p:cNvPr>
          <p:cNvSpPr/>
          <p:nvPr/>
        </p:nvSpPr>
        <p:spPr>
          <a:xfrm>
            <a:off x="6135589" y="1173447"/>
            <a:ext cx="5024767" cy="4425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he Hand Black" panose="03070902030502020204" pitchFamily="66" charset="0"/>
              </a:rPr>
              <a:t>ACTS 17:11,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97BC2-2636-448E-9D6C-37D911FCBBF4}"/>
              </a:ext>
            </a:extLst>
          </p:cNvPr>
          <p:cNvSpPr txBox="1"/>
          <p:nvPr/>
        </p:nvSpPr>
        <p:spPr>
          <a:xfrm>
            <a:off x="7094011" y="585478"/>
            <a:ext cx="306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REASON + REVELATION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8A51D9-7D16-4D7F-9143-C9DD541B62EE}"/>
              </a:ext>
            </a:extLst>
          </p:cNvPr>
          <p:cNvSpPr txBox="1"/>
          <p:nvPr/>
        </p:nvSpPr>
        <p:spPr>
          <a:xfrm>
            <a:off x="7338246" y="42705"/>
            <a:ext cx="257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3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0C357-6E42-4AF4-B5C6-0ACD091D1FFE}"/>
              </a:ext>
            </a:extLst>
          </p:cNvPr>
          <p:cNvSpPr txBox="1"/>
          <p:nvPr/>
        </p:nvSpPr>
        <p:spPr>
          <a:xfrm>
            <a:off x="6326223" y="5684553"/>
            <a:ext cx="44460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LOVING GOD WITH ALL MY MIND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REQUIRES REASONING WITH REVELATION!</a:t>
            </a:r>
          </a:p>
        </p:txBody>
      </p:sp>
    </p:spTree>
    <p:extLst>
      <p:ext uri="{BB962C8B-B14F-4D97-AF65-F5344CB8AC3E}">
        <p14:creationId xmlns:p14="http://schemas.microsoft.com/office/powerpoint/2010/main" val="2801564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4DC8-6EEC-457F-AD31-6E0FEFA0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sz="54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IMPLICATIONS WE MUST</a:t>
            </a:r>
            <a:br>
              <a:rPr lang="en-US" sz="40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spc="6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NECESSARILY INFER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CBB6-E927-46AC-BE87-6CA4F1FA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  <a:solidFill>
            <a:schemeClr val="dk1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4400" dirty="0"/>
              <a:t>THE CONSCIENCE ALONE IS INSUFFICIENT–1 Tim. 1:15; Acts 23:1</a:t>
            </a:r>
          </a:p>
        </p:txBody>
      </p:sp>
    </p:spTree>
    <p:extLst>
      <p:ext uri="{BB962C8B-B14F-4D97-AF65-F5344CB8AC3E}">
        <p14:creationId xmlns:p14="http://schemas.microsoft.com/office/powerpoint/2010/main" val="1730046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5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B16CF-C019-4F86-8F08-C4F33F03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71" y="516836"/>
            <a:ext cx="3410150" cy="196023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Agency FB" panose="020B0503020202020204" pitchFamily="34" charset="0"/>
                <a:cs typeface="Cavolini" panose="03000502040302020204" pitchFamily="66" charset="0"/>
              </a:rPr>
              <a:t>1 Corinthians 4:4</a:t>
            </a:r>
          </a:p>
        </p:txBody>
      </p:sp>
      <p:cxnSp>
        <p:nvCxnSpPr>
          <p:cNvPr id="42" name="Straight Connector 27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3FED68-B9E5-454D-AD69-418B6B6D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  <a:latin typeface="Agency FB" panose="020B0503020202020204" pitchFamily="34" charset="0"/>
              </a:rPr>
              <a:t>(GWV)</a:t>
            </a:r>
            <a:endParaRPr lang="en-US" sz="3200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56188-871A-49CB-822A-5040F9AD8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" r="2699" b="4780"/>
          <a:stretch/>
        </p:blipFill>
        <p:spPr>
          <a:xfrm>
            <a:off x="4070789" y="10"/>
            <a:ext cx="8111272" cy="65299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02EC84-CA6D-47C7-BFC8-98CC5B1EEA65}"/>
              </a:ext>
            </a:extLst>
          </p:cNvPr>
          <p:cNvSpPr txBox="1"/>
          <p:nvPr/>
        </p:nvSpPr>
        <p:spPr>
          <a:xfrm>
            <a:off x="4523904" y="1351508"/>
            <a:ext cx="69391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90000"/>
                    <a:lumOff val="1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“I have a clear conscience, but that doesn’t mean I have God’s approval. It is the Lord who cross-examines me.”</a:t>
            </a:r>
            <a:endParaRPr lang="en-US" sz="6000" dirty="0">
              <a:solidFill>
                <a:schemeClr val="bg2">
                  <a:lumMod val="90000"/>
                  <a:lumOff val="1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28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4DC8-6EEC-457F-AD31-6E0FEFA0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sz="54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IMPLICATIONS WE MUST</a:t>
            </a:r>
            <a:br>
              <a:rPr lang="en-US" sz="40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spc="600" dirty="0">
                <a:ln w="3175" cmpd="sng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NECESSARILY INFER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CBB6-E927-46AC-BE87-6CA4F1FA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  <a:solidFill>
            <a:schemeClr val="dk1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4400" dirty="0"/>
              <a:t>ALL SPIRITUAL DANGERS ARE NOT </a:t>
            </a:r>
            <a:r>
              <a:rPr lang="en-US" sz="4400" u="sng" dirty="0"/>
              <a:t>EXPLICITLY</a:t>
            </a:r>
            <a:r>
              <a:rPr lang="en-US" sz="4400" dirty="0"/>
              <a:t> WARNED AGAINST IN SCRIPTURE–Galatians 5:19-21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0000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2B30-E407-421C-957B-2305341B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latin typeface="Arial Black" panose="020B0A04020102020204" pitchFamily="34" charset="0"/>
              </a:rPr>
              <a:t>Abortion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FD17-A066-454E-A871-06E496978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100" i="1" spc="300" dirty="0"/>
              <a:t>Not explicitly named in Scripture, YET…</a:t>
            </a:r>
            <a:endParaRPr lang="en-US" sz="2800" spc="300" dirty="0">
              <a:latin typeface="Arial Black" panose="020B0A040201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3600" dirty="0"/>
              <a:t>Warnings against shedding innocent blood (Psa. 106:38)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3600" dirty="0"/>
              <a:t>The horrors against women “with child” (2 Kin. 8:12)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3600" dirty="0"/>
              <a:t>Such “child” is considered: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sz="3400" i="1" dirty="0"/>
              <a:t>Living</a:t>
            </a:r>
            <a:r>
              <a:rPr lang="en-US" sz="3400" dirty="0"/>
              <a:t> (Exod. 21:22, 23)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sz="3400" i="1" dirty="0"/>
              <a:t>The work of God </a:t>
            </a:r>
            <a:r>
              <a:rPr lang="en-US" sz="3400" dirty="0"/>
              <a:t>(Eccl. </a:t>
            </a:r>
            <a:r>
              <a:rPr lang="en-US" sz="3400"/>
              <a:t>11:5</a:t>
            </a:r>
            <a:r>
              <a:rPr lang="en-US" sz="3400" dirty="0"/>
              <a:t>)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sz="3400" i="1" dirty="0"/>
              <a:t>A human being </a:t>
            </a:r>
            <a:r>
              <a:rPr lang="en-US" sz="3400" dirty="0"/>
              <a:t>(Jn. 16:21)</a:t>
            </a:r>
          </a:p>
        </p:txBody>
      </p:sp>
    </p:spTree>
    <p:extLst>
      <p:ext uri="{BB962C8B-B14F-4D97-AF65-F5344CB8AC3E}">
        <p14:creationId xmlns:p14="http://schemas.microsoft.com/office/powerpoint/2010/main" val="3996467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412B"/>
      </a:dk2>
      <a:lt2>
        <a:srgbClr val="EAEAEE"/>
      </a:lt2>
      <a:accent1>
        <a:srgbClr val="A1A37C"/>
      </a:accent1>
      <a:accent2>
        <a:srgbClr val="8EA772"/>
      </a:accent2>
      <a:accent3>
        <a:srgbClr val="84A87F"/>
      </a:accent3>
      <a:accent4>
        <a:srgbClr val="75AC86"/>
      </a:accent4>
      <a:accent5>
        <a:srgbClr val="7EA79C"/>
      </a:accent5>
      <a:accent6>
        <a:srgbClr val="77A7AF"/>
      </a:accent6>
      <a:hlink>
        <a:srgbClr val="827FBA"/>
      </a:hlink>
      <a:folHlink>
        <a:srgbClr val="84848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711</Words>
  <Application>Microsoft Office PowerPoint</Application>
  <PresentationFormat>Widescreen</PresentationFormat>
  <Paragraphs>93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Agency FB</vt:lpstr>
      <vt:lpstr>Aharoni</vt:lpstr>
      <vt:lpstr>Arial Black</vt:lpstr>
      <vt:lpstr>Arial Narrow</vt:lpstr>
      <vt:lpstr>Calibri</vt:lpstr>
      <vt:lpstr>Calibri Light</vt:lpstr>
      <vt:lpstr>Cavolini</vt:lpstr>
      <vt:lpstr>The Hand Black</vt:lpstr>
      <vt:lpstr>Wingdings</vt:lpstr>
      <vt:lpstr>RetrospectVTI</vt:lpstr>
      <vt:lpstr>SOME implications WE MUST necessarily infer</vt:lpstr>
      <vt:lpstr>SOME implications WE MUST necessarily infer</vt:lpstr>
      <vt:lpstr>SOME implications WE MUST necessarily infer</vt:lpstr>
      <vt:lpstr>SOME implications WE MUST necessarily infer</vt:lpstr>
      <vt:lpstr>SOME implications WE MUST necessarily infer</vt:lpstr>
      <vt:lpstr>IMPLICATIONS WE MUST NECESSARILY INFER</vt:lpstr>
      <vt:lpstr>1 Corinthians 4:4</vt:lpstr>
      <vt:lpstr>IMPLICATIONS WE MUST NECESSARILY INFER</vt:lpstr>
      <vt:lpstr>Example: Abortion</vt:lpstr>
      <vt:lpstr>Example: Lasciviousness</vt:lpstr>
      <vt:lpstr>IMPLICATIONS WE MUST NECESSARILY INFER</vt:lpstr>
      <vt:lpstr>A Bishop MUST Be What?</vt:lpstr>
      <vt:lpstr>IMPLICATIONS WE MUST NECESSARILY INFER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implications WE MUST necessarily infer</dc:title>
  <dc:creator>Steven J. Wallace</dc:creator>
  <cp:lastModifiedBy>Steven Wallace</cp:lastModifiedBy>
  <cp:revision>1</cp:revision>
  <dcterms:created xsi:type="dcterms:W3CDTF">2020-02-12T22:17:59Z</dcterms:created>
  <dcterms:modified xsi:type="dcterms:W3CDTF">2020-02-14T14:27:43Z</dcterms:modified>
</cp:coreProperties>
</file>